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533400"/>
            <a:ext cx="8091268" cy="259080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Государственное автономное учреждение социального обслуживания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Отделение «Социальное такси»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5791200"/>
            <a:ext cx="7772400" cy="533400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ndreeva_TI\Desktop\Сердечк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1752600"/>
            <a:ext cx="1642839" cy="1657350"/>
          </a:xfrm>
          <a:prstGeom prst="rect">
            <a:avLst/>
          </a:prstGeom>
          <a:noFill/>
        </p:spPr>
      </p:pic>
      <p:pic>
        <p:nvPicPr>
          <p:cNvPr id="1027" name="Picture 3" descr="C:\Users\Andreeva_TI\Desktop\фото соц.такси\Сафонов\IMG_28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3200400"/>
            <a:ext cx="3733800" cy="248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981200"/>
            <a:ext cx="8183880" cy="3200400"/>
          </a:xfrm>
        </p:spPr>
        <p:txBody>
          <a:bodyPr>
            <a:normAutofit fontScale="90000"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Услуга предоставляется  гражданам по их доставке в социально значимые места  по городу Каменску- Уральскому: 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/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1) органы государственной власти и  органы местного самоуправления;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/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2)  медицинские организации и аптеки города;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/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3) бюро медико-социальной экспертизы;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/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4) управления отделения Пенсионного фонда России;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/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5) организации социального обслуживания;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/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6) территориальные исполнительные  органы государственной власти Свердловской области в сфере социального обслуживания;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/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7) отделения и филиалы Фонда           социально страхования.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 </a:t>
            </a:r>
            <a:br>
              <a:rPr lang="ru-RU" sz="1400" dirty="0" smtClean="0"/>
            </a:br>
            <a:endParaRPr lang="ru-RU" sz="1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381000"/>
            <a:ext cx="8183880" cy="914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Приглашаем воспользоваться услугой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«Социальное такси»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ndreeva_TI\Desktop\фото соц.такси\Гибадуллин\IMG_28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4800600"/>
            <a:ext cx="2590800" cy="1727200"/>
          </a:xfrm>
          <a:prstGeom prst="rect">
            <a:avLst/>
          </a:prstGeom>
          <a:noFill/>
        </p:spPr>
      </p:pic>
      <p:pic>
        <p:nvPicPr>
          <p:cNvPr id="1027" name="Picture 3" descr="C:\Users\Andreeva_TI\Desktop\фото соц.такси\Сафонов\IMG_28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4800600"/>
            <a:ext cx="2571750" cy="171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5200" y="1143000"/>
            <a:ext cx="5181600" cy="43434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Лада </a:t>
            </a:r>
            <a:r>
              <a:rPr lang="ru-RU" sz="180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Ларгус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- машина с просторным салоном на четыре  клиента,   с </a:t>
            </a:r>
            <a:r>
              <a:rPr lang="ru-RU" sz="180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гидроподьемником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для инвалидов-колясочников</a:t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Лада </a:t>
            </a:r>
            <a:r>
              <a:rPr lang="ru-RU" sz="180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Ларгус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– машина с просторным салоном на четыре клиента, с возможностью убирать средства реабилитации ( в том числе инвалидные коляски) в багажник, если клиент может пересесть в салон с помощью водителя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6126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отделении «Социальное такси» работают 2 специализированные машины</a:t>
            </a:r>
            <a:endParaRPr lang="ru-RU" sz="1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ndreeva_TI\Desktop\фото соц.такси\Сафонов\IMG_28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066800"/>
            <a:ext cx="2743200" cy="1828800"/>
          </a:xfrm>
          <a:prstGeom prst="rect">
            <a:avLst/>
          </a:prstGeom>
          <a:noFill/>
        </p:spPr>
      </p:pic>
      <p:pic>
        <p:nvPicPr>
          <p:cNvPr id="2051" name="Picture 3" descr="C:\Users\Andreeva_TI\Desktop\фото соц.такси\Гибадуллин\IMG_28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" y="3810000"/>
            <a:ext cx="27432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066800"/>
            <a:ext cx="8183880" cy="6019800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необходимы  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следующие документы: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 Документ, удостоверяющий  личность – паспорт (копия);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 СНИЛС (страховое пенсионное      свидетельство), (копия);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 Справка с места жительства с      указанием состава семьи (оригинал);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Пенсионное удостоверение (копия);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 Справка МСЭ и карта ИПР (индивидуальная программа       реабилитации инвалида) (копия) или    заключение врачебной         комиссии о наличии травмы или  заболевания (оригинал) при наличии;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Документ, подтверждающий право на бесплатное пользование «Социальное такси» при наличии (копия)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Помощь в оформлении документов окажет участковый специалист по социальной работе. Необходимо позвонить по телефону: 39-98-03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7650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необходимо для получения услуги «Социальное такси»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066800"/>
            <a:ext cx="8183880" cy="6096000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chemeClr val="tx1"/>
                </a:solidFill>
                <a:effectLst/>
              </a:rPr>
              <a:t>Заявки принимаются  диспетчером за  3 рабочих дня по телефону 39-98-03! </a:t>
            </a:r>
            <a:br>
              <a:rPr lang="ru-RU" sz="1800" dirty="0" smtClean="0">
                <a:solidFill>
                  <a:schemeClr val="tx1"/>
                </a:solidFill>
                <a:effectLst/>
              </a:rPr>
            </a:br>
            <a:r>
              <a:rPr lang="ru-RU" sz="1800" u="sng" dirty="0" smtClean="0">
                <a:solidFill>
                  <a:schemeClr val="tx1"/>
                </a:solidFill>
              </a:rPr>
              <a:t/>
            </a:r>
            <a:br>
              <a:rPr lang="ru-RU" sz="1800" u="sng" dirty="0" smtClean="0">
                <a:solidFill>
                  <a:schemeClr val="tx1"/>
                </a:solidFill>
              </a:rPr>
            </a:br>
            <a:r>
              <a:rPr lang="ru-RU" sz="1800" u="sng" dirty="0" smtClean="0">
                <a:solidFill>
                  <a:schemeClr val="tx1"/>
                </a:solidFill>
              </a:rPr>
              <a:t/>
            </a:r>
            <a:br>
              <a:rPr lang="ru-RU" sz="1800" u="sng" dirty="0" smtClean="0">
                <a:solidFill>
                  <a:schemeClr val="tx1"/>
                </a:solidFill>
              </a:rPr>
            </a:br>
            <a:r>
              <a:rPr lang="ru-RU" sz="1800" u="sng" dirty="0" smtClean="0">
                <a:solidFill>
                  <a:schemeClr val="tx1"/>
                </a:solidFill>
              </a:rPr>
              <a:t/>
            </a:r>
            <a:br>
              <a:rPr lang="ru-RU" sz="1800" u="sng" dirty="0" smtClean="0">
                <a:solidFill>
                  <a:schemeClr val="tx1"/>
                </a:solidFill>
              </a:rPr>
            </a:br>
            <a:r>
              <a:rPr lang="ru-RU" sz="1800" u="sng" dirty="0" smtClean="0">
                <a:solidFill>
                  <a:schemeClr val="tx1"/>
                </a:solidFill>
              </a:rPr>
              <a:t/>
            </a:r>
            <a:br>
              <a:rPr lang="ru-RU" sz="1800" u="sng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</a:rPr>
              <a:t>Одному гражданину предоставляется до 30 поездок в год в пределах МО “города Каменска-Уральского».</a:t>
            </a:r>
            <a:br>
              <a:rPr lang="ru-RU" sz="1800" dirty="0" smtClean="0">
                <a:solidFill>
                  <a:schemeClr val="tx1"/>
                </a:solidFill>
                <a:effectLst/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u="sng" dirty="0" smtClean="0">
                <a:solidFill>
                  <a:schemeClr val="tx1"/>
                </a:solidFill>
              </a:rPr>
              <a:t>Стоимость услуг:</a:t>
            </a:r>
            <a:br>
              <a:rPr lang="ru-RU" sz="1800" u="sng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одна поездка в одну сторону 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стоит </a:t>
            </a:r>
            <a:r>
              <a:rPr lang="ru-RU" sz="1800" dirty="0" smtClean="0">
                <a:solidFill>
                  <a:schemeClr val="tx1"/>
                </a:solidFill>
              </a:rPr>
              <a:t>24 руб. 90 </a:t>
            </a:r>
            <a:r>
              <a:rPr lang="ru-RU" sz="1800" dirty="0" smtClean="0">
                <a:solidFill>
                  <a:schemeClr val="tx1"/>
                </a:solidFill>
              </a:rPr>
              <a:t>копеек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600" b="0" dirty="0" smtClean="0">
                <a:solidFill>
                  <a:schemeClr val="tx1"/>
                </a:solidFill>
                <a:effectLst/>
              </a:rPr>
              <a:t>Часы работы :</a:t>
            </a:r>
            <a:br>
              <a:rPr lang="ru-RU" sz="1600" b="0" dirty="0" smtClean="0">
                <a:solidFill>
                  <a:schemeClr val="tx1"/>
                </a:solidFill>
                <a:effectLst/>
              </a:rPr>
            </a:br>
            <a:r>
              <a:rPr lang="ru-RU" sz="1600" b="0" dirty="0" smtClean="0">
                <a:solidFill>
                  <a:schemeClr val="tx1"/>
                </a:solidFill>
                <a:effectLst/>
              </a:rPr>
              <a:t>Понедельник—четверг</a:t>
            </a:r>
            <a:br>
              <a:rPr lang="ru-RU" sz="1600" b="0" dirty="0" smtClean="0">
                <a:solidFill>
                  <a:schemeClr val="tx1"/>
                </a:solidFill>
                <a:effectLst/>
              </a:rPr>
            </a:br>
            <a:r>
              <a:rPr lang="ru-RU" sz="1600" b="0" dirty="0" smtClean="0">
                <a:solidFill>
                  <a:schemeClr val="tx1"/>
                </a:solidFill>
                <a:effectLst/>
              </a:rPr>
              <a:t> С 8.30 - 17.30 </a:t>
            </a:r>
            <a:br>
              <a:rPr lang="ru-RU" sz="1600" b="0" dirty="0" smtClean="0">
                <a:solidFill>
                  <a:schemeClr val="tx1"/>
                </a:solidFill>
                <a:effectLst/>
              </a:rPr>
            </a:br>
            <a:r>
              <a:rPr lang="ru-RU" sz="1600" b="0" dirty="0" smtClean="0">
                <a:solidFill>
                  <a:schemeClr val="tx1"/>
                </a:solidFill>
                <a:effectLst/>
              </a:rPr>
              <a:t>Пятница 8.30 - 16.30</a:t>
            </a:r>
            <a:br>
              <a:rPr lang="ru-RU" sz="1600" b="0" dirty="0" smtClean="0">
                <a:solidFill>
                  <a:schemeClr val="tx1"/>
                </a:solidFill>
                <a:effectLst/>
              </a:rPr>
            </a:br>
            <a:r>
              <a:rPr lang="ru-RU" sz="1600" b="0" dirty="0" smtClean="0">
                <a:solidFill>
                  <a:schemeClr val="tx1"/>
                </a:solidFill>
                <a:effectLst/>
              </a:rPr>
              <a:t>Обед 12.30 - 13.18</a:t>
            </a:r>
            <a:br>
              <a:rPr lang="ru-RU" sz="1600" b="0" dirty="0" smtClean="0">
                <a:solidFill>
                  <a:schemeClr val="tx1"/>
                </a:solidFill>
                <a:effectLst/>
              </a:rPr>
            </a:br>
            <a:r>
              <a:rPr lang="ru-RU" sz="1600" b="0" dirty="0" smtClean="0">
                <a:solidFill>
                  <a:schemeClr val="tx1"/>
                </a:solidFill>
                <a:effectLst/>
              </a:rPr>
              <a:t>Выходной– суббота, воскресенье</a:t>
            </a:r>
            <a:br>
              <a:rPr lang="ru-RU" sz="1600" b="0" dirty="0" smtClean="0">
                <a:solidFill>
                  <a:schemeClr val="tx1"/>
                </a:solidFill>
                <a:effectLst/>
              </a:rPr>
            </a:br>
            <a:r>
              <a:rPr lang="ru-RU" sz="1600" b="0" dirty="0" smtClean="0">
                <a:solidFill>
                  <a:schemeClr val="tx1"/>
                </a:solidFill>
                <a:effectLst/>
              </a:rPr>
              <a:t>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 </a:t>
            </a:r>
            <a:br>
              <a:rPr lang="ru-RU" sz="1800" dirty="0" smtClean="0"/>
            </a:br>
            <a:endParaRPr lang="ru-RU" sz="1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\\server4\Documents\КСОН\Консультативное - Андреева Т.И\ДИСПЕТЧЕР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2819400"/>
            <a:ext cx="2362200" cy="3149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195</TotalTime>
  <Words>70</Words>
  <Application>Microsoft Office PowerPoint</Application>
  <PresentationFormat>Экран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Аспект</vt:lpstr>
      <vt:lpstr> Государственное автономное учреждение социального обслуживания Свердловской области «Комплексный центр социального обслуживания населения города Каменска-Уральского»    Отделение «Социальное такси»</vt:lpstr>
      <vt:lpstr>Услуга предоставляется  гражданам по их доставке в социально значимые места  по городу Каменску- Уральскому:   1) органы государственной власти и  органы местного самоуправления;  2)  медицинские организации и аптеки города;  3) бюро медико-социальной экспертизы;  4) управления отделения Пенсионного фонда России;  5) организации социального обслуживания;  6) территориальные исполнительные  органы государственной власти Свердловской области в сфере социального обслуживания;  7) отделения и филиалы Фонда           социально страхования.   </vt:lpstr>
      <vt:lpstr>Лада Ларгус  - машина с просторным салоном на четыре  клиента,   с гидроподьемником для инвалидов-колясочников       Лада Ларгус – машина с просторным салоном на четыре клиента, с возможностью убирать средства реабилитации ( в том числе инвалидные коляски) в багажник, если клиент может пересесть в салон с помощью водителя</vt:lpstr>
      <vt:lpstr>необходимы    следующие документы:   - Документ, удостоверяющий  личность – паспорт (копия); - СНИЛС (страховое пенсионное      свидетельство), (копия); - Справка с места жительства с      указанием состава семьи (оригинал); - Пенсионное удостоверение (копия); - Справка МСЭ и карта ИПР (индивидуальная программа       реабилитации инвалида) (копия) или    заключение врачебной         комиссии о наличии травмы или  заболевания (оригинал) при наличии; -Документ, подтверждающий право на бесплатное пользование «Социальное такси» при наличии (копия)  Помощь в оформлении документов окажет участковый специалист по социальной работе. Необходимо позвонить по телефону: 39-98-03    </vt:lpstr>
      <vt:lpstr>Заявки принимаются  диспетчером за  3 рабочих дня по телефону 39-98-03!      Одному гражданину предоставляется до 30 поездок в год в пределах МО “города Каменска-Уральского».  Стоимость услуг: одна поездка в одну сторону  стоит 24 руб. 90 копеек  Часы работы : Понедельник—четверг  С 8.30 - 17.30  Пятница 8.30 - 16.30 Обед 12.30 - 13.18 Выходной– суббота, воскресенье          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Андреева Татьяна Ивановна</dc:creator>
  <cp:lastModifiedBy>Andreeva_TI</cp:lastModifiedBy>
  <cp:revision>39</cp:revision>
  <dcterms:created xsi:type="dcterms:W3CDTF">2022-05-26T05:33:46Z</dcterms:created>
  <dcterms:modified xsi:type="dcterms:W3CDTF">2022-05-27T06:07:42Z</dcterms:modified>
</cp:coreProperties>
</file>