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8" r:id="rId11"/>
    <p:sldId id="267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-528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25.03.2022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80874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25.03.2022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35442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25.03.2022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95782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25.03.2022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41711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25.03.2022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73647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25.03.2022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13344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25.03.2022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95913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25.03.2022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34730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25.03.2022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25478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25.03.2022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03778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25.03.2022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178003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25.03.2022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21293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25.03.2022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6956944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25.03.2022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08437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25.03.2022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309951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25.03.2022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01410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126B31-254B-4A05-AB14-DA18B185ED0C}" type="datetimeFigureOut">
              <a:rPr lang="ru-RU" smtClean="0"/>
              <a:pPr/>
              <a:t>25.03.2022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323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fs01.infourok.ru/images/doc/18/23629/img4.jpg" TargetMode="External"/><Relationship Id="rId7" Type="http://schemas.openxmlformats.org/officeDocument/2006/relationships/hyperlink" Target="https://www.mc-panaceya.ru/kak-okazat-pervuyu-pomoshh-pri-raznykh-v/" TargetMode="External"/><Relationship Id="rId2" Type="http://schemas.openxmlformats.org/officeDocument/2006/relationships/hyperlink" Target="https://grbnt.ru/wp-content/uploads/2019/10/74f7fd6613203f08426dacb414a2d767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59.mchs.gov.ru/deyatelnost/press-centr/novosti/3155805" TargetMode="External"/><Relationship Id="rId5" Type="http://schemas.openxmlformats.org/officeDocument/2006/relationships/hyperlink" Target="http://900igr.net/up/datai/74173/0011-001-.png" TargetMode="External"/><Relationship Id="rId4" Type="http://schemas.openxmlformats.org/officeDocument/2006/relationships/hyperlink" Target="https://vseglisty.ru/wp-content/uploads/2/d/b/2dbda1dbb4eeefbe1acbf25015ff2356.jpg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888273"/>
            <a:ext cx="12244251" cy="226278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ГАУ «КЦСОН города Каменска-Уральского»</a:t>
            </a:r>
            <a:b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ПОЖИЛОГО ВОЗРАСТА </a:t>
            </a:r>
            <a:b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НАПРАВЛЕНИЮ:</a:t>
            </a:r>
            <a:r>
              <a:rPr lang="ru-RU" sz="4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«Безопасная жизнедеятельность»</a:t>
            </a:r>
            <a:r>
              <a:rPr lang="ru-RU" sz="4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  <a:r>
              <a:rPr lang="ru-RU" sz="3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помощь при отравлении угарным и бытовым </a:t>
            </a: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газом».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</a:t>
            </a: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работе</a:t>
            </a:r>
            <a:b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Бабинова</a:t>
            </a: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Н.Д.</a:t>
            </a:r>
            <a:endParaRPr lang="ru-RU" sz="2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1361" y="3493431"/>
            <a:ext cx="10284005" cy="321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1150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2045" y="0"/>
            <a:ext cx="9017726" cy="6763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6906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8046" y="-5417"/>
            <a:ext cx="11843657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помощь при отравлении угарным </a:t>
            </a:r>
            <a:r>
              <a:rPr lang="ru-RU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газом</a:t>
            </a:r>
          </a:p>
          <a:p>
            <a:pPr algn="just" fontAlgn="base"/>
            <a:endParaRPr lang="ru-RU" sz="2000" b="1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ru-RU" sz="2000" dirty="0">
                <a:solidFill>
                  <a:srgbClr val="4D4D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 газа происходит при неполном сгорании природного топлива: нефти, угля, торфа, древесины, газа и других видов ископаемых, которые используются в процессах горения. Угарный газ опасен тем, что проникая в кровь, он связывает гемоглобин, тем самым блокируя передачу кислорода к органам и вызывая гипоксию.</a:t>
            </a:r>
          </a:p>
          <a:p>
            <a:pPr algn="just" fontAlgn="base"/>
            <a:r>
              <a:rPr lang="ru-RU" sz="2000" dirty="0">
                <a:solidFill>
                  <a:srgbClr val="4D4D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Отравление газом происходит практически незаметно, так как ядовитое соединение не имеет запаха. Пострадавший ощущает слабость, тошноту, шум в голове и ушах, головокружение. При высокой концентрации вдыхаемого газа происходит потеря сознания и может наступить летальный исход вследствие недостатка кислорода</a:t>
            </a:r>
            <a:r>
              <a:rPr lang="ru-RU" sz="2000" dirty="0" smtClean="0">
                <a:solidFill>
                  <a:srgbClr val="4D4D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/>
            <a:endParaRPr lang="ru-RU" sz="2000" dirty="0">
              <a:solidFill>
                <a:srgbClr val="4D4D4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ru-RU" sz="2000" b="1" dirty="0">
                <a:solidFill>
                  <a:srgbClr val="4D4D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помощь при отравлении угарным газом</a:t>
            </a:r>
            <a:r>
              <a:rPr lang="ru-RU" sz="2000" dirty="0">
                <a:solidFill>
                  <a:srgbClr val="4D4D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проводится в следующем порядке</a:t>
            </a:r>
            <a:r>
              <a:rPr lang="ru-RU" sz="2000" dirty="0" smtClean="0">
                <a:solidFill>
                  <a:srgbClr val="4D4D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 fontAlgn="base"/>
            <a:endParaRPr lang="ru-RU" sz="2000" dirty="0">
              <a:solidFill>
                <a:srgbClr val="4D4D4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4D4D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Пострадавшего необходимо удалить из области действия газа – вынести на воздух, если это невозможно — открыть все окна.</a:t>
            </a:r>
          </a:p>
          <a:p>
            <a:pPr algn="just" fontAlgn="base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4D4D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Облегчить дыхание – освободить от тесной одежды, уложить горизонтально, немного приподняв голову.</a:t>
            </a:r>
          </a:p>
          <a:p>
            <a:pPr algn="just" fontAlgn="base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4D4D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Энергично растереть тело – это поможет ускорить кровообращение</a:t>
            </a:r>
          </a:p>
          <a:p>
            <a:pPr algn="just" fontAlgn="base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4D4D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Приложить холодный компресс на область груди и голову.</a:t>
            </a:r>
          </a:p>
          <a:p>
            <a:pPr algn="just" fontAlgn="base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4D4D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больной в сознании, можно напоить его чаем, кофе.</a:t>
            </a:r>
          </a:p>
          <a:p>
            <a:pPr algn="just" fontAlgn="base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4D4D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потере сознания дают понюхать нашатырь, если это не помогает, проводится искусственное дыхание, а также массаж в проекции сердца.</a:t>
            </a:r>
          </a:p>
          <a:p>
            <a:pPr algn="just" fontAlgn="base"/>
            <a:r>
              <a:rPr lang="ru-RU" sz="2000" dirty="0">
                <a:solidFill>
                  <a:srgbClr val="4D4D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приезда врачей, необходимо постоянно контролировать дыхание и частоту сердцебиения.</a:t>
            </a:r>
            <a:endParaRPr lang="ru-RU" sz="2000" b="0" dirty="0">
              <a:solidFill>
                <a:srgbClr val="4D4D4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58899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897" y="108425"/>
            <a:ext cx="10709910" cy="6578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488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9669" y="216439"/>
            <a:ext cx="12122331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400" b="1" dirty="0">
                <a:solidFill>
                  <a:srgbClr val="3B42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вы оказываете помощь пострадавшему от отравления:</a:t>
            </a:r>
            <a:endParaRPr lang="ru-RU" sz="2400" dirty="0">
              <a:solidFill>
                <a:srgbClr val="3B42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2400" dirty="0">
                <a:solidFill>
                  <a:srgbClr val="3B42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Убедитесь в том, что у вас есть поддержка (кто-то ждет вас на улице и готов помочь вам) - войдя в загазованное помещение, вы можете сами стать жертвой отравления.</a:t>
            </a:r>
          </a:p>
          <a:p>
            <a:pPr fontAlgn="base"/>
            <a:r>
              <a:rPr lang="ru-RU" sz="2400" dirty="0">
                <a:solidFill>
                  <a:srgbClr val="3B42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Войдя в помещение, где находится пострадавший, - откройте окна и двери, не зажигайте свет или огонь.</a:t>
            </a:r>
          </a:p>
          <a:p>
            <a:pPr fontAlgn="base"/>
            <a:r>
              <a:rPr lang="ru-RU" sz="2400" dirty="0">
                <a:solidFill>
                  <a:srgbClr val="3B42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Если пострадавший в сознании, его необходимо уложить, обеспечить покой и непрерывный доступ свежего воздуха (обмахивать газетой, включить вентилятор или кондиционер).</a:t>
            </a:r>
          </a:p>
          <a:p>
            <a:pPr fontAlgn="base"/>
            <a:r>
              <a:rPr lang="ru-RU" sz="2400" dirty="0">
                <a:solidFill>
                  <a:srgbClr val="3B42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Если пострадавший без сознания, необходимо немедленно начать закрытый массаж сердца и искусственное дыхание до приезда «Скорой помощи» или до прихода в сознание.</a:t>
            </a:r>
          </a:p>
          <a:p>
            <a:pPr fontAlgn="base"/>
            <a:r>
              <a:rPr lang="ru-RU" sz="2400" dirty="0">
                <a:solidFill>
                  <a:srgbClr val="3B42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Постарайтесь как можно быстрее вывести пострадавшего на улицу и немедленно вызовите «Скорую помощь».</a:t>
            </a:r>
          </a:p>
          <a:p>
            <a:pPr fontAlgn="base"/>
            <a:r>
              <a:rPr lang="ru-RU" sz="2400" dirty="0">
                <a:solidFill>
                  <a:srgbClr val="3B42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Помните, что во время выноса пострадавшего из места, в котором находится опасная концентрация угарного газа, в первую очередь нужно обезопасить себя, чтобы не отравиться тоже. Для этого нужно действовать быстро и дышать через носовой платок, марлю.</a:t>
            </a:r>
            <a:endParaRPr lang="ru-RU" sz="2400" b="0" i="0" dirty="0">
              <a:solidFill>
                <a:srgbClr val="3B4256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430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594" y="0"/>
            <a:ext cx="114604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6877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0754" y="121877"/>
            <a:ext cx="9292046" cy="6959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9685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4097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792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2576" y="0"/>
            <a:ext cx="1208942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Источники:</a:t>
            </a:r>
          </a:p>
          <a:p>
            <a:endParaRPr lang="ru-RU" dirty="0" smtClean="0"/>
          </a:p>
          <a:p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grbnt.ru/wp-content/uploads/2019/10/74f7fd6613203f08426dacb414a2d767.jpg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fs01.infourok.ru/images/doc/18/23629/img4.jpg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vseglisty.ru/wp-content/uploads/2/d/b/2dbda1dbb4eeefbe1acbf25015ff2356.jpg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5"/>
              </a:rPr>
              <a:t>http://900igr.net/up/datai/74173/0011-001-.</a:t>
            </a:r>
            <a:r>
              <a:rPr lang="en-US" dirty="0" smtClean="0">
                <a:hlinkClick r:id="rId5"/>
              </a:rPr>
              <a:t>png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6"/>
              </a:rPr>
              <a:t>https://</a:t>
            </a:r>
            <a:r>
              <a:rPr lang="en-US" dirty="0" smtClean="0">
                <a:hlinkClick r:id="rId6"/>
              </a:rPr>
              <a:t>59.mchs.gov.ru/deyatelnost/press-centr/novosti/3155805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7"/>
              </a:rPr>
              <a:t>https://www.mc-panaceya.ru/kak-okazat-pervuyu-pomoshh-pri-raznykh-v</a:t>
            </a:r>
            <a:r>
              <a:rPr lang="en-US" dirty="0" smtClean="0">
                <a:hlinkClick r:id="rId7"/>
              </a:rPr>
              <a:t>/</a:t>
            </a:r>
            <a:endParaRPr lang="ru-RU" dirty="0" smtClean="0"/>
          </a:p>
          <a:p>
            <a:endParaRPr lang="ru-RU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694706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4503" y="0"/>
            <a:ext cx="122965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5219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54</TotalTime>
  <Words>238</Words>
  <Application>Microsoft Office PowerPoint</Application>
  <PresentationFormat>Произвольный</PresentationFormat>
  <Paragraphs>35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Легкий дым</vt:lpstr>
      <vt:lpstr>ГАУ «КЦСОН города Каменска-Уральского»  ШКОЛА ПОЖИЛОГО ВОЗРАСТА  ПО НАПРАВЛЕНИЮ: «Безопасная жизнедеятельность» Тема: «Первая помощь при отравлении угарным и бытовым газом». Руководитель: специалист по социальной работе  Бабинова Н.Д.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 ПО НАПРАВЛЕНИЮ: «Безопасная жизнедеятельность» Тема: Первая медицинская помощь при обмороке, тепловом и солнечном  ударах. Исполнитель: специалист по социальной работе  Бабинова Н.Д.</dc:title>
  <dc:creator>ДНС</dc:creator>
  <cp:lastModifiedBy>Shafikova_GA</cp:lastModifiedBy>
  <cp:revision>7</cp:revision>
  <dcterms:created xsi:type="dcterms:W3CDTF">2021-09-08T14:28:43Z</dcterms:created>
  <dcterms:modified xsi:type="dcterms:W3CDTF">2022-03-25T04:22:30Z</dcterms:modified>
</cp:coreProperties>
</file>