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8" r:id="rId4"/>
    <p:sldId id="291" r:id="rId5"/>
    <p:sldId id="289" r:id="rId6"/>
    <p:sldId id="290" r:id="rId7"/>
    <p:sldId id="269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test-s-otvetami.ru/informatika/test-s-otvetami-po-teme-operacionnaya-sistema-windows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2514600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+mn-lt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400" dirty="0">
                <a:latin typeface="+mn-lt"/>
                <a:cs typeface="Times New Roman" pitchFamily="18" charset="0"/>
              </a:rPr>
            </a:br>
            <a:br>
              <a:rPr lang="ru-RU" sz="1400" dirty="0">
                <a:latin typeface="+mn-lt"/>
                <a:cs typeface="Times New Roman" pitchFamily="18" charset="0"/>
              </a:rPr>
            </a:br>
            <a:br>
              <a:rPr lang="ru-RU" sz="1400" dirty="0">
                <a:latin typeface="+mn-lt"/>
                <a:cs typeface="Times New Roman" pitchFamily="18" charset="0"/>
              </a:rPr>
            </a:br>
            <a:r>
              <a:rPr lang="ru-RU" sz="2800" dirty="0">
                <a:latin typeface="+mn-lt"/>
                <a:cs typeface="Times New Roman" pitchFamily="18" charset="0"/>
              </a:rPr>
              <a:t>школа пожилого возраста по направлению «Компьютерная грамотность»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2514600"/>
            <a:ext cx="7467600" cy="3200400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Тема: </a:t>
            </a:r>
            <a:r>
              <a:rPr lang="ru-RU" sz="3600" dirty="0">
                <a:solidFill>
                  <a:schemeClr val="tx1"/>
                </a:solidFill>
                <a:latin typeface="+mj-lt"/>
              </a:rPr>
              <a:t>«</a:t>
            </a:r>
            <a:r>
              <a:rPr lang="ru-RU" sz="3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 запись к врачу</a:t>
            </a:r>
            <a:r>
              <a:rPr lang="ru-RU" sz="3600" dirty="0">
                <a:solidFill>
                  <a:schemeClr val="tx1"/>
                </a:solidFill>
                <a:latin typeface="+mj-lt"/>
              </a:rPr>
              <a:t>»</a:t>
            </a: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r>
              <a:rPr lang="ru-RU" sz="2400" dirty="0">
                <a:solidFill>
                  <a:schemeClr val="tx1"/>
                </a:solidFill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Калабун</a:t>
            </a:r>
            <a:r>
              <a:rPr lang="ru-RU" sz="2400" dirty="0">
                <a:solidFill>
                  <a:schemeClr val="tx1"/>
                </a:solidFill>
                <a:cs typeface="Times New Roman" panose="02020603050405020304" pitchFamily="18" charset="0"/>
              </a:rPr>
              <a:t> О.П. 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C4DB91A-04F1-43A8-AD2A-17825B2F7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56418"/>
            <a:ext cx="8229600" cy="5745163"/>
          </a:xfrm>
        </p:spPr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 запись к врачу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Главная страница сайта Медицинские услуги www.meduslugi66.ru.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этом сайте можно записаться на прием к любому врачу любой поликлиники Екатеринбурга и Свердловской области, записаться на платный прием, взять талон в электронной регистратуре, а также узнать как записаться на прием.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записаться на прием к врачу нужно выбрать раздел Запись на прием, затем выбираем Учреждение и Подразделение поликлиники и нажимаем кнопку Далее, после чего выбираем специалиста и его фамилию.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39052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6F69EF3-B3DC-488B-8D74-30B27B4DE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62600"/>
          </a:xfrm>
        </p:spPr>
        <p:txBody>
          <a:bodyPr>
            <a:normAutofit/>
          </a:bodyPr>
          <a:lstStyle/>
          <a:p>
            <a:r>
              <a:rPr lang="ru-RU" dirty="0"/>
              <a:t>Нажимаем кнопку Выбрать и определяем удобное для себя время.</a:t>
            </a:r>
          </a:p>
          <a:p>
            <a:r>
              <a:rPr lang="ru-RU" dirty="0"/>
              <a:t>После этого, вам необходимо заполнить свои данные (ФИО, номер полиса обязательного медицинского страхования) и нажать кнопку Записаться на прием.</a:t>
            </a:r>
          </a:p>
          <a:p>
            <a:endParaRPr lang="ru-RU" dirty="0"/>
          </a:p>
          <a:p>
            <a:endParaRPr lang="ru-RU" dirty="0"/>
          </a:p>
          <a:p>
            <a:pPr marL="0" indent="0" algn="ctr">
              <a:buNone/>
            </a:pPr>
            <a:r>
              <a:rPr lang="ru-RU" sz="2400" dirty="0"/>
              <a:t>	Предлагаем ознакомиться с памяткой о предварительной записи к врачу.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277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CDD8A698-3650-4189-9545-D3A49A710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166018"/>
            <a:ext cx="799351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231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F1138F9-2C3A-4345-B96C-8AFF22986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457200"/>
            <a:ext cx="8229600" cy="63246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5800" dirty="0"/>
              <a:t>	</a:t>
            </a:r>
            <a:r>
              <a:rPr lang="ru-RU" sz="9000" dirty="0"/>
              <a:t>Памятка для пользователей.</a:t>
            </a:r>
          </a:p>
          <a:p>
            <a:r>
              <a:rPr lang="ru-RU" sz="5000" dirty="0"/>
              <a:t>1. Предварительная запись к врачу осуществляется только при</a:t>
            </a:r>
          </a:p>
          <a:p>
            <a:pPr marL="0" indent="0">
              <a:buNone/>
            </a:pPr>
            <a:r>
              <a:rPr lang="ru-RU" sz="5000" dirty="0"/>
              <a:t>плановом посещении. Если у вас есть неотложные показания, тогда</a:t>
            </a:r>
          </a:p>
          <a:p>
            <a:pPr marL="0" indent="0">
              <a:buNone/>
            </a:pPr>
            <a:r>
              <a:rPr lang="ru-RU" sz="5000" dirty="0"/>
              <a:t>следует обращаться в регистратуру поликлиники.</a:t>
            </a:r>
          </a:p>
          <a:p>
            <a:r>
              <a:rPr lang="ru-RU" sz="5000" dirty="0"/>
              <a:t>2. Предварительная запись осуществляется на 2 недели или месяц вперед.</a:t>
            </a:r>
          </a:p>
          <a:p>
            <a:r>
              <a:rPr lang="ru-RU" sz="5000" dirty="0"/>
              <a:t>3. Предварительная запись к участковому врачу через Интернет</a:t>
            </a:r>
          </a:p>
          <a:p>
            <a:pPr marL="0" indent="0">
              <a:buNone/>
            </a:pPr>
            <a:r>
              <a:rPr lang="ru-RU" sz="5000" dirty="0"/>
              <a:t>возможна только один раз в течение 14 дней. При необходимости,</a:t>
            </a:r>
          </a:p>
          <a:p>
            <a:pPr marL="0" indent="0">
              <a:buNone/>
            </a:pPr>
            <a:r>
              <a:rPr lang="ru-RU" sz="5000" dirty="0"/>
              <a:t>повторное посещение назначит сам врач.</a:t>
            </a:r>
          </a:p>
          <a:p>
            <a:r>
              <a:rPr lang="ru-RU" sz="5000" dirty="0"/>
              <a:t>4. Для предварительной записи необходимо заполнить обязательные поля:</a:t>
            </a:r>
          </a:p>
          <a:p>
            <a:pPr lvl="1"/>
            <a:r>
              <a:rPr lang="ru-RU" sz="5000" dirty="0"/>
              <a:t>номер полиса обязательного медицинского страхования;</a:t>
            </a:r>
          </a:p>
          <a:p>
            <a:pPr lvl="1"/>
            <a:r>
              <a:rPr lang="ru-RU" sz="5000" dirty="0"/>
              <a:t>фамилия.</a:t>
            </a:r>
          </a:p>
          <a:p>
            <a:r>
              <a:rPr lang="ru-RU" sz="5000" dirty="0"/>
              <a:t>5. Если вы записались на прием по Интернету, то вам необходимо</a:t>
            </a:r>
          </a:p>
          <a:p>
            <a:pPr marL="0" indent="0">
              <a:buNone/>
            </a:pPr>
            <a:r>
              <a:rPr lang="ru-RU" sz="5000" dirty="0"/>
              <a:t>прийти за 20 минут до начала приема и подтвердить свое намерение,</a:t>
            </a:r>
          </a:p>
          <a:p>
            <a:pPr marL="0" indent="0">
              <a:buNone/>
            </a:pPr>
            <a:r>
              <a:rPr lang="ru-RU" sz="5000" dirty="0"/>
              <a:t>подойдя в регистратуру, предъявив полис и паспорт, получить амбулаторную карту и талон. В противном случае, система бронирования снимает вашу бронь и на указанное время может быть записан другой пациент.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2957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14AF94-6A30-450A-AEEB-C7093AF17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57200"/>
            <a:ext cx="7772400" cy="556260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6. Если во время заполнения данных на сайте ваш номер медицинского полиса не совпал с базой данных программы, то, к сожалению, вы не сможете записаться по Интернету, пока не внесена обновленная информация о вашем полисе. В этом случае, необходимо обратиться в регистратуру поликлиники и внести соответствующие изменения.</a:t>
            </a:r>
          </a:p>
          <a:p>
            <a:r>
              <a:rPr lang="ru-RU" dirty="0"/>
              <a:t>7. В случае, если вы, по каким-либо причинам, не сможете прийти на прием к врачу в назначенное время рекомендуем удалить свою бронь к врачу, нажав соответствующую кнопку в таблице историй бронирования. Таким образом вы освободите место для других желающих записаться к врачу.</a:t>
            </a:r>
          </a:p>
          <a:p>
            <a:r>
              <a:rPr lang="ru-RU" dirty="0"/>
              <a:t>8. Услуга записи к врачу через Интернет бесплатная.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8455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Источники:</a:t>
            </a:r>
          </a:p>
          <a:p>
            <a:endParaRPr lang="ru-RU" sz="1600" u="sng" dirty="0">
              <a:hlinkClick r:id="rId2"/>
            </a:endParaRPr>
          </a:p>
          <a:p>
            <a:pPr>
              <a:buNone/>
            </a:pP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22098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http://kfilial.mggeu.ru/wp-content/uploads/2021/02/Kompyuternaya-gramotnost-_-uchebno-metodicheskoe-posobie-1.pdf</a:t>
            </a:r>
            <a:endParaRPr lang="ru-RU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451</Words>
  <Application>Microsoft Office PowerPoint</Application>
  <PresentationFormat>Экран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ГАУ «КЦСОН города Каменска-Уральского»   школа пожилого возраста по направлению «Компьютерная грамотность»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«Компьютерная грамотность»</dc:title>
  <dc:creator>Шафикова Гулия Аглямовна</dc:creator>
  <cp:lastModifiedBy>User</cp:lastModifiedBy>
  <cp:revision>10</cp:revision>
  <dcterms:created xsi:type="dcterms:W3CDTF">2022-03-25T04:40:53Z</dcterms:created>
  <dcterms:modified xsi:type="dcterms:W3CDTF">2022-05-11T16:37:31Z</dcterms:modified>
</cp:coreProperties>
</file>