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96" r:id="rId2"/>
  </p:sldMasterIdLst>
  <p:notesMasterIdLst>
    <p:notesMasterId r:id="rId10"/>
  </p:notesMasterIdLst>
  <p:sldIdLst>
    <p:sldId id="449" r:id="rId3"/>
    <p:sldId id="493" r:id="rId4"/>
    <p:sldId id="491" r:id="rId5"/>
    <p:sldId id="502" r:id="rId6"/>
    <p:sldId id="495" r:id="rId7"/>
    <p:sldId id="501" r:id="rId8"/>
    <p:sldId id="500" r:id="rId9"/>
  </p:sldIdLst>
  <p:sldSz cx="9144000" cy="5715000" type="screen16x10"/>
  <p:notesSz cx="6797675" cy="9928225"/>
  <p:defaultTextStyle>
    <a:defPPr>
      <a:defRPr lang="ru-RU"/>
    </a:defPPr>
    <a:lvl1pPr marL="0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1pPr>
    <a:lvl2pPr marL="320954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2pPr>
    <a:lvl3pPr marL="641909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3pPr>
    <a:lvl4pPr marL="962863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4pPr>
    <a:lvl5pPr marL="1283818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5pPr>
    <a:lvl6pPr marL="1604772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6pPr>
    <a:lvl7pPr marL="1925726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7pPr>
    <a:lvl8pPr marL="2246681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8pPr>
    <a:lvl9pPr marL="2567635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Симакова Светлана Викторовна" initials="ССВ" lastIdx="20" clrIdx="0">
    <p:extLst/>
  </p:cmAuthor>
  <p:cmAuthor id="2" name="Тухбатуллина Елена Валерьевна" initials="ТЕВ" lastIdx="2" clrIdx="1">
    <p:extLst>
      <p:ext uri="{19B8F6BF-5375-455C-9EA6-DF929625EA0E}">
        <p15:presenceInfo xmlns:p15="http://schemas.microsoft.com/office/powerpoint/2012/main" userId="S-1-5-21-3459247-3763285414-3421907777-2815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6FC6"/>
    <a:srgbClr val="C3B5D3"/>
    <a:srgbClr val="CCCCFF"/>
    <a:srgbClr val="4FD1FF"/>
    <a:srgbClr val="FF6600"/>
    <a:srgbClr val="FFCCCC"/>
    <a:srgbClr val="B38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05" autoAdjust="0"/>
    <p:restoredTop sz="91657" autoAdjust="0"/>
  </p:normalViewPr>
  <p:slideViewPr>
    <p:cSldViewPr>
      <p:cViewPr varScale="1">
        <p:scale>
          <a:sx n="126" d="100"/>
          <a:sy n="126" d="100"/>
        </p:scale>
        <p:origin x="816" y="114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.gurina\Desktop\&#1057;&#1087;&#1088;&#1072;&#1074;&#1082;&#1072;%20&#1085;&#1072;%2001.02.2022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kern="1200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Доля средств областного бюджета, выделяемых негосударственным организация на предоставление услуг (процентов)</a:t>
            </a:r>
          </a:p>
          <a:p>
            <a:pPr>
              <a:defRPr/>
            </a:pPr>
            <a:endParaRPr lang="ru-RU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spPr>
            <a:solidFill>
              <a:srgbClr val="00B0F0"/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1.984126984126984E-3"/>
                  <c:y val="-0.165773471878486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FAA-4767-BB18-29225CC86170}"/>
                </c:ext>
              </c:extLst>
            </c:dLbl>
            <c:dLbl>
              <c:idx val="1"/>
              <c:layout>
                <c:manualLayout>
                  <c:x val="-1.1904761904761904E-2"/>
                  <c:y val="-0.154340818645487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FAA-4767-BB18-29225CC86170}"/>
                </c:ext>
              </c:extLst>
            </c:dLbl>
            <c:dLbl>
              <c:idx val="2"/>
              <c:layout>
                <c:manualLayout>
                  <c:x val="-5.9523809523809521E-3"/>
                  <c:y val="-0.311539800599224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AA-4767-BB18-29225CC8617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Лист1!$H$3:$H$5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 </c:v>
                </c:pt>
              </c:strCache>
            </c:strRef>
          </c:cat>
          <c:val>
            <c:numRef>
              <c:f>Лист1!$I$3:$I$5</c:f>
              <c:numCache>
                <c:formatCode>General</c:formatCode>
                <c:ptCount val="3"/>
                <c:pt idx="0">
                  <c:v>2</c:v>
                </c:pt>
                <c:pt idx="1">
                  <c:v>1.5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AA-4767-BB18-29225CC861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34817552"/>
        <c:axId val="1734812976"/>
      </c:areaChart>
      <c:catAx>
        <c:axId val="1734817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734812976"/>
        <c:crosses val="autoZero"/>
        <c:auto val="1"/>
        <c:lblAlgn val="ctr"/>
        <c:lblOffset val="100"/>
        <c:noMultiLvlLbl val="0"/>
      </c:catAx>
      <c:valAx>
        <c:axId val="17348129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3481755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921653-6E4A-4649-876D-224199A8C638}" type="doc">
      <dgm:prSet loTypeId="urn:microsoft.com/office/officeart/2005/8/layout/list1" loCatId="list" qsTypeId="urn:microsoft.com/office/officeart/2005/8/quickstyle/3d1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0BF0D9AE-2E8D-48E0-B603-37F10B304040}">
      <dgm:prSet phldrT="[Текст]" custT="1"/>
      <dgm:spPr/>
      <dgm:t>
        <a:bodyPr/>
        <a:lstStyle/>
        <a:p>
          <a:r>
            <a:rPr lang="ru-RU" sz="16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Послание Президента Российской Федерации Федеральному Собранию Российской Федерации от 3 декабря 2015 года</a:t>
          </a:r>
          <a:endParaRPr lang="ru-RU" sz="16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68D802E-DC12-48F4-8D86-0A82DD17691C}" type="parTrans" cxnId="{B3AB725A-AE39-43A5-BC88-7547A911B4D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8DA4750-D23A-40D5-A272-1D70283DF194}" type="sibTrans" cxnId="{B3AB725A-AE39-43A5-BC88-7547A911B4D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D411AD8-A742-4EF1-9EAB-9663733CAC7F}">
      <dgm:prSet phldrT="[Текст]" custT="1"/>
      <dgm:spPr/>
      <dgm:t>
        <a:bodyPr/>
        <a:lstStyle/>
        <a:p>
          <a:r>
            <a:rPr lang="ru-RU" sz="16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Распоряжение Губернатора Свердловской области от 07.09.2021 № 134-РГ «Об утверждении комплексного плана мероприятий по обеспечению поэтапного доступа негосударственных организаций, осуществляющих деятельность в социальной сфере, к бюджетным средствам, выделяемым на предоставление социальных услуг населению, на 2021-2024 годы и перечня целевых показателей комплексного плана» (далее – Комплексный план) </a:t>
          </a:r>
          <a:endParaRPr lang="ru-RU" sz="16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79963B9-D0D4-4E06-983D-69D0DDB4E8FC}" type="parTrans" cxnId="{5D408402-6FBA-4435-9931-04DD46A7ECD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3CCCCFA-3489-4CFE-A126-6E20C8B3D6C5}" type="sibTrans" cxnId="{5D408402-6FBA-4435-9931-04DD46A7ECD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0D5D3B4-B0AB-4100-85C9-6390132D56E5}">
      <dgm:prSet phldrT="[Текст]" custT="1"/>
      <dgm:spPr/>
      <dgm:t>
        <a:bodyPr/>
        <a:lstStyle/>
        <a:p>
          <a:r>
            <a:rPr lang="ru-RU" sz="16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Комплекс мер по обеспечению поэтапного доступа негосударственных организаций, осуществляющих деятельность в социальной сфере, к бюджетным средствам, выделяемым на предоставление социальных услуг населению, на 2021-2024 годы, утвержденный Заместителем Председателя Правительства Российской Федерации Т.А. Голиковой от 11.12.2020 N 11826п-П44</a:t>
          </a:r>
          <a:endParaRPr lang="ru-RU" sz="16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5872671-0D63-4AFE-8B47-55C83C888774}" type="parTrans" cxnId="{B3CBAB8F-5E47-4D2D-8FDF-1C2A9E011C77}">
      <dgm:prSet/>
      <dgm:spPr/>
      <dgm:t>
        <a:bodyPr/>
        <a:lstStyle/>
        <a:p>
          <a:endParaRPr lang="ru-RU"/>
        </a:p>
      </dgm:t>
    </dgm:pt>
    <dgm:pt modelId="{F5069F8C-CFDF-457B-A4E0-301F7AC8B907}" type="sibTrans" cxnId="{B3CBAB8F-5E47-4D2D-8FDF-1C2A9E011C77}">
      <dgm:prSet/>
      <dgm:spPr/>
      <dgm:t>
        <a:bodyPr/>
        <a:lstStyle/>
        <a:p>
          <a:endParaRPr lang="ru-RU"/>
        </a:p>
      </dgm:t>
    </dgm:pt>
    <dgm:pt modelId="{FD5DA7E3-CB91-4EAD-8758-43F005284CBC}">
      <dgm:prSet custT="1"/>
      <dgm:spPr/>
      <dgm:t>
        <a:bodyPr/>
        <a:lstStyle/>
        <a:p>
          <a:r>
            <a:rPr lang="ru-RU" sz="16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Распоряжение Правительства Свердловской области от 01.08.2016 № 697-РП «Об организации в Свердловской области доступа социально ориентированных некоммерческих организаций, осуществляющих деятельность в социальной сфере, к бюджетным средствам, выделяемым на предоставление социальных услуг населению»</a:t>
          </a:r>
          <a:endParaRPr lang="ru-RU" sz="16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A984CED-8DA0-4D3B-AAF5-07F4D4B3B125}" type="parTrans" cxnId="{09B1E7E9-2DB7-4E8E-813D-69BB82A48495}">
      <dgm:prSet/>
      <dgm:spPr/>
      <dgm:t>
        <a:bodyPr/>
        <a:lstStyle/>
        <a:p>
          <a:endParaRPr lang="ru-RU"/>
        </a:p>
      </dgm:t>
    </dgm:pt>
    <dgm:pt modelId="{105E1772-2FF0-4FA6-8143-58771DBE6923}" type="sibTrans" cxnId="{09B1E7E9-2DB7-4E8E-813D-69BB82A48495}">
      <dgm:prSet/>
      <dgm:spPr/>
      <dgm:t>
        <a:bodyPr/>
        <a:lstStyle/>
        <a:p>
          <a:endParaRPr lang="ru-RU"/>
        </a:p>
      </dgm:t>
    </dgm:pt>
    <dgm:pt modelId="{ABA79281-4D43-4928-96F5-F8E7A717B625}" type="pres">
      <dgm:prSet presAssocID="{27921653-6E4A-4649-876D-224199A8C63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3D95EB-59B0-4EBE-BF94-DD3B64B8A14E}" type="pres">
      <dgm:prSet presAssocID="{0BF0D9AE-2E8D-48E0-B603-37F10B304040}" presName="parentLin" presStyleCnt="0"/>
      <dgm:spPr/>
    </dgm:pt>
    <dgm:pt modelId="{D1B45862-B622-464A-A7FF-94BCA6D795DE}" type="pres">
      <dgm:prSet presAssocID="{0BF0D9AE-2E8D-48E0-B603-37F10B304040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1071EED-D720-4D58-A28C-11A953A6A59D}" type="pres">
      <dgm:prSet presAssocID="{0BF0D9AE-2E8D-48E0-B603-37F10B304040}" presName="parentText" presStyleLbl="node1" presStyleIdx="0" presStyleCnt="4" custScaleX="134562" custScaleY="6234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FDE6C4-6549-4436-A60A-E3644451E4A0}" type="pres">
      <dgm:prSet presAssocID="{0BF0D9AE-2E8D-48E0-B603-37F10B304040}" presName="negativeSpace" presStyleCnt="0"/>
      <dgm:spPr/>
    </dgm:pt>
    <dgm:pt modelId="{A45EF650-0325-42DF-BEE2-290A3D3D6F34}" type="pres">
      <dgm:prSet presAssocID="{0BF0D9AE-2E8D-48E0-B603-37F10B304040}" presName="childText" presStyleLbl="conFgAcc1" presStyleIdx="0" presStyleCnt="4">
        <dgm:presLayoutVars>
          <dgm:bulletEnabled val="1"/>
        </dgm:presLayoutVars>
      </dgm:prSet>
      <dgm:spPr/>
    </dgm:pt>
    <dgm:pt modelId="{D826C774-DC22-4098-A55F-2AC23E33E760}" type="pres">
      <dgm:prSet presAssocID="{08DA4750-D23A-40D5-A272-1D70283DF194}" presName="spaceBetweenRectangles" presStyleCnt="0"/>
      <dgm:spPr/>
    </dgm:pt>
    <dgm:pt modelId="{AAE89C59-0419-425D-B5B6-1B9A312DD890}" type="pres">
      <dgm:prSet presAssocID="{B0D5D3B4-B0AB-4100-85C9-6390132D56E5}" presName="parentLin" presStyleCnt="0"/>
      <dgm:spPr/>
    </dgm:pt>
    <dgm:pt modelId="{D2707A5D-1764-4A2F-8804-CEDA085561AA}" type="pres">
      <dgm:prSet presAssocID="{B0D5D3B4-B0AB-4100-85C9-6390132D56E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6E4DCF4C-36C0-4B71-83B2-DAD5EC41C72F}" type="pres">
      <dgm:prSet presAssocID="{B0D5D3B4-B0AB-4100-85C9-6390132D56E5}" presName="parentText" presStyleLbl="node1" presStyleIdx="1" presStyleCnt="4" custScaleX="142857" custScaleY="1666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379B93-04D4-4CC6-9533-863110E884AC}" type="pres">
      <dgm:prSet presAssocID="{B0D5D3B4-B0AB-4100-85C9-6390132D56E5}" presName="negativeSpace" presStyleCnt="0"/>
      <dgm:spPr/>
    </dgm:pt>
    <dgm:pt modelId="{20ADCBD1-1BF5-40C6-BCB4-4CB0F90173E0}" type="pres">
      <dgm:prSet presAssocID="{B0D5D3B4-B0AB-4100-85C9-6390132D56E5}" presName="childText" presStyleLbl="conFgAcc1" presStyleIdx="1" presStyleCnt="4">
        <dgm:presLayoutVars>
          <dgm:bulletEnabled val="1"/>
        </dgm:presLayoutVars>
      </dgm:prSet>
      <dgm:spPr/>
    </dgm:pt>
    <dgm:pt modelId="{AC6A3CEB-1DD4-4508-A1F0-989B390CFE0D}" type="pres">
      <dgm:prSet presAssocID="{F5069F8C-CFDF-457B-A4E0-301F7AC8B907}" presName="spaceBetweenRectangles" presStyleCnt="0"/>
      <dgm:spPr/>
    </dgm:pt>
    <dgm:pt modelId="{5BAA1E15-067F-4A97-9CEF-E106FD8CB387}" type="pres">
      <dgm:prSet presAssocID="{FD5DA7E3-CB91-4EAD-8758-43F005284CBC}" presName="parentLin" presStyleCnt="0"/>
      <dgm:spPr/>
    </dgm:pt>
    <dgm:pt modelId="{40CD93B4-15CE-481B-A2EA-9E2B9EF7BFFF}" type="pres">
      <dgm:prSet presAssocID="{FD5DA7E3-CB91-4EAD-8758-43F005284CBC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7E8E7557-E591-47C3-AC06-A0F85B847914}" type="pres">
      <dgm:prSet presAssocID="{FD5DA7E3-CB91-4EAD-8758-43F005284CBC}" presName="parentText" presStyleLbl="node1" presStyleIdx="2" presStyleCnt="4" custScaleX="142857" custScaleY="15884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D9DA29-AD5B-4533-8690-607D154A4B02}" type="pres">
      <dgm:prSet presAssocID="{FD5DA7E3-CB91-4EAD-8758-43F005284CBC}" presName="negativeSpace" presStyleCnt="0"/>
      <dgm:spPr/>
    </dgm:pt>
    <dgm:pt modelId="{09A7E0E9-025B-41AF-A1D8-6F54CD0D378A}" type="pres">
      <dgm:prSet presAssocID="{FD5DA7E3-CB91-4EAD-8758-43F005284CBC}" presName="childText" presStyleLbl="conFgAcc1" presStyleIdx="2" presStyleCnt="4">
        <dgm:presLayoutVars>
          <dgm:bulletEnabled val="1"/>
        </dgm:presLayoutVars>
      </dgm:prSet>
      <dgm:spPr/>
    </dgm:pt>
    <dgm:pt modelId="{DB466784-7DF4-4EFA-9C93-1EED63789A33}" type="pres">
      <dgm:prSet presAssocID="{105E1772-2FF0-4FA6-8143-58771DBE6923}" presName="spaceBetweenRectangles" presStyleCnt="0"/>
      <dgm:spPr/>
    </dgm:pt>
    <dgm:pt modelId="{E09FA7C0-2288-4FA3-8A31-B9C9C60E41DD}" type="pres">
      <dgm:prSet presAssocID="{4D411AD8-A742-4EF1-9EAB-9663733CAC7F}" presName="parentLin" presStyleCnt="0"/>
      <dgm:spPr/>
    </dgm:pt>
    <dgm:pt modelId="{D3ABC55C-08B4-4B9D-9D49-290E0898AF13}" type="pres">
      <dgm:prSet presAssocID="{4D411AD8-A742-4EF1-9EAB-9663733CAC7F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FB845F04-E338-482B-9FA0-7E18B5522367}" type="pres">
      <dgm:prSet presAssocID="{4D411AD8-A742-4EF1-9EAB-9663733CAC7F}" presName="parentText" presStyleLbl="node1" presStyleIdx="3" presStyleCnt="4" custScaleX="137755" custScaleY="19451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B08526-2401-4858-91F7-F95D38CAE3A8}" type="pres">
      <dgm:prSet presAssocID="{4D411AD8-A742-4EF1-9EAB-9663733CAC7F}" presName="negativeSpace" presStyleCnt="0"/>
      <dgm:spPr/>
    </dgm:pt>
    <dgm:pt modelId="{6CF294BE-C576-43A6-B77D-889A63574C9A}" type="pres">
      <dgm:prSet presAssocID="{4D411AD8-A742-4EF1-9EAB-9663733CAC7F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9CAABFB1-E710-40AC-BE64-54AAA69E9A0C}" type="presOf" srcId="{4D411AD8-A742-4EF1-9EAB-9663733CAC7F}" destId="{D3ABC55C-08B4-4B9D-9D49-290E0898AF13}" srcOrd="0" destOrd="0" presId="urn:microsoft.com/office/officeart/2005/8/layout/list1"/>
    <dgm:cxn modelId="{6BA41370-B8DD-477D-8AAF-515678701E7C}" type="presOf" srcId="{4D411AD8-A742-4EF1-9EAB-9663733CAC7F}" destId="{FB845F04-E338-482B-9FA0-7E18B5522367}" srcOrd="1" destOrd="0" presId="urn:microsoft.com/office/officeart/2005/8/layout/list1"/>
    <dgm:cxn modelId="{7921BC8F-2245-461D-9EC3-EEB68D0A4A65}" type="presOf" srcId="{27921653-6E4A-4649-876D-224199A8C638}" destId="{ABA79281-4D43-4928-96F5-F8E7A717B625}" srcOrd="0" destOrd="0" presId="urn:microsoft.com/office/officeart/2005/8/layout/list1"/>
    <dgm:cxn modelId="{B3AB725A-AE39-43A5-BC88-7547A911B4DC}" srcId="{27921653-6E4A-4649-876D-224199A8C638}" destId="{0BF0D9AE-2E8D-48E0-B603-37F10B304040}" srcOrd="0" destOrd="0" parTransId="{E68D802E-DC12-48F4-8D86-0A82DD17691C}" sibTransId="{08DA4750-D23A-40D5-A272-1D70283DF194}"/>
    <dgm:cxn modelId="{09B1E7E9-2DB7-4E8E-813D-69BB82A48495}" srcId="{27921653-6E4A-4649-876D-224199A8C638}" destId="{FD5DA7E3-CB91-4EAD-8758-43F005284CBC}" srcOrd="2" destOrd="0" parTransId="{AA984CED-8DA0-4D3B-AAF5-07F4D4B3B125}" sibTransId="{105E1772-2FF0-4FA6-8143-58771DBE6923}"/>
    <dgm:cxn modelId="{5D408402-6FBA-4435-9931-04DD46A7ECDD}" srcId="{27921653-6E4A-4649-876D-224199A8C638}" destId="{4D411AD8-A742-4EF1-9EAB-9663733CAC7F}" srcOrd="3" destOrd="0" parTransId="{479963B9-D0D4-4E06-983D-69D0DDB4E8FC}" sibTransId="{D3CCCCFA-3489-4CFE-A126-6E20C8B3D6C5}"/>
    <dgm:cxn modelId="{F1D36770-2821-4AED-8E62-31AB7DE8D0CD}" type="presOf" srcId="{B0D5D3B4-B0AB-4100-85C9-6390132D56E5}" destId="{D2707A5D-1764-4A2F-8804-CEDA085561AA}" srcOrd="0" destOrd="0" presId="urn:microsoft.com/office/officeart/2005/8/layout/list1"/>
    <dgm:cxn modelId="{778FAA40-BDB2-4C47-B331-D22BEFE7C4C8}" type="presOf" srcId="{B0D5D3B4-B0AB-4100-85C9-6390132D56E5}" destId="{6E4DCF4C-36C0-4B71-83B2-DAD5EC41C72F}" srcOrd="1" destOrd="0" presId="urn:microsoft.com/office/officeart/2005/8/layout/list1"/>
    <dgm:cxn modelId="{F23BE3A9-F98D-4933-959B-E248221A72ED}" type="presOf" srcId="{FD5DA7E3-CB91-4EAD-8758-43F005284CBC}" destId="{40CD93B4-15CE-481B-A2EA-9E2B9EF7BFFF}" srcOrd="0" destOrd="0" presId="urn:microsoft.com/office/officeart/2005/8/layout/list1"/>
    <dgm:cxn modelId="{CD386A9F-0B97-4814-912A-0E00AF0197E1}" type="presOf" srcId="{0BF0D9AE-2E8D-48E0-B603-37F10B304040}" destId="{D1B45862-B622-464A-A7FF-94BCA6D795DE}" srcOrd="0" destOrd="0" presId="urn:microsoft.com/office/officeart/2005/8/layout/list1"/>
    <dgm:cxn modelId="{38D735F9-8A5D-402F-8BF3-382E6E0A529C}" type="presOf" srcId="{0BF0D9AE-2E8D-48E0-B603-37F10B304040}" destId="{E1071EED-D720-4D58-A28C-11A953A6A59D}" srcOrd="1" destOrd="0" presId="urn:microsoft.com/office/officeart/2005/8/layout/list1"/>
    <dgm:cxn modelId="{B3CBAB8F-5E47-4D2D-8FDF-1C2A9E011C77}" srcId="{27921653-6E4A-4649-876D-224199A8C638}" destId="{B0D5D3B4-B0AB-4100-85C9-6390132D56E5}" srcOrd="1" destOrd="0" parTransId="{75872671-0D63-4AFE-8B47-55C83C888774}" sibTransId="{F5069F8C-CFDF-457B-A4E0-301F7AC8B907}"/>
    <dgm:cxn modelId="{8BA66A0E-9F59-480E-9294-97099987E9A1}" type="presOf" srcId="{FD5DA7E3-CB91-4EAD-8758-43F005284CBC}" destId="{7E8E7557-E591-47C3-AC06-A0F85B847914}" srcOrd="1" destOrd="0" presId="urn:microsoft.com/office/officeart/2005/8/layout/list1"/>
    <dgm:cxn modelId="{2020B3FE-EF08-45BD-9398-6B27E5964E37}" type="presParOf" srcId="{ABA79281-4D43-4928-96F5-F8E7A717B625}" destId="{943D95EB-59B0-4EBE-BF94-DD3B64B8A14E}" srcOrd="0" destOrd="0" presId="urn:microsoft.com/office/officeart/2005/8/layout/list1"/>
    <dgm:cxn modelId="{F9ECF0C5-AD27-403B-9436-98C8C55FB727}" type="presParOf" srcId="{943D95EB-59B0-4EBE-BF94-DD3B64B8A14E}" destId="{D1B45862-B622-464A-A7FF-94BCA6D795DE}" srcOrd="0" destOrd="0" presId="urn:microsoft.com/office/officeart/2005/8/layout/list1"/>
    <dgm:cxn modelId="{B7D1F149-6AFA-4AC7-AD2E-2020A4C79C90}" type="presParOf" srcId="{943D95EB-59B0-4EBE-BF94-DD3B64B8A14E}" destId="{E1071EED-D720-4D58-A28C-11A953A6A59D}" srcOrd="1" destOrd="0" presId="urn:microsoft.com/office/officeart/2005/8/layout/list1"/>
    <dgm:cxn modelId="{E0C9F601-03FA-4130-9F9C-6769A301A684}" type="presParOf" srcId="{ABA79281-4D43-4928-96F5-F8E7A717B625}" destId="{FFFDE6C4-6549-4436-A60A-E3644451E4A0}" srcOrd="1" destOrd="0" presId="urn:microsoft.com/office/officeart/2005/8/layout/list1"/>
    <dgm:cxn modelId="{701DA284-57B4-4E67-B3ED-EF2266EDEA10}" type="presParOf" srcId="{ABA79281-4D43-4928-96F5-F8E7A717B625}" destId="{A45EF650-0325-42DF-BEE2-290A3D3D6F34}" srcOrd="2" destOrd="0" presId="urn:microsoft.com/office/officeart/2005/8/layout/list1"/>
    <dgm:cxn modelId="{5CA87E48-8D94-4B1B-B2C9-AD1CE5168765}" type="presParOf" srcId="{ABA79281-4D43-4928-96F5-F8E7A717B625}" destId="{D826C774-DC22-4098-A55F-2AC23E33E760}" srcOrd="3" destOrd="0" presId="urn:microsoft.com/office/officeart/2005/8/layout/list1"/>
    <dgm:cxn modelId="{EAEB24DE-31AE-4E9E-9E08-C3D7E4F14BF3}" type="presParOf" srcId="{ABA79281-4D43-4928-96F5-F8E7A717B625}" destId="{AAE89C59-0419-425D-B5B6-1B9A312DD890}" srcOrd="4" destOrd="0" presId="urn:microsoft.com/office/officeart/2005/8/layout/list1"/>
    <dgm:cxn modelId="{5837E041-C77F-4692-A779-A077B1306EAD}" type="presParOf" srcId="{AAE89C59-0419-425D-B5B6-1B9A312DD890}" destId="{D2707A5D-1764-4A2F-8804-CEDA085561AA}" srcOrd="0" destOrd="0" presId="urn:microsoft.com/office/officeart/2005/8/layout/list1"/>
    <dgm:cxn modelId="{2FF1BC91-DC57-436C-B718-DFCF9F03C326}" type="presParOf" srcId="{AAE89C59-0419-425D-B5B6-1B9A312DD890}" destId="{6E4DCF4C-36C0-4B71-83B2-DAD5EC41C72F}" srcOrd="1" destOrd="0" presId="urn:microsoft.com/office/officeart/2005/8/layout/list1"/>
    <dgm:cxn modelId="{92F1C8B8-DCAF-4D67-A93D-E467D8753842}" type="presParOf" srcId="{ABA79281-4D43-4928-96F5-F8E7A717B625}" destId="{37379B93-04D4-4CC6-9533-863110E884AC}" srcOrd="5" destOrd="0" presId="urn:microsoft.com/office/officeart/2005/8/layout/list1"/>
    <dgm:cxn modelId="{7D53363F-1E55-4E72-8DF3-E4CAC17B3720}" type="presParOf" srcId="{ABA79281-4D43-4928-96F5-F8E7A717B625}" destId="{20ADCBD1-1BF5-40C6-BCB4-4CB0F90173E0}" srcOrd="6" destOrd="0" presId="urn:microsoft.com/office/officeart/2005/8/layout/list1"/>
    <dgm:cxn modelId="{BDCD3F5D-FD7E-4B64-8107-A67AA8AF42F7}" type="presParOf" srcId="{ABA79281-4D43-4928-96F5-F8E7A717B625}" destId="{AC6A3CEB-1DD4-4508-A1F0-989B390CFE0D}" srcOrd="7" destOrd="0" presId="urn:microsoft.com/office/officeart/2005/8/layout/list1"/>
    <dgm:cxn modelId="{018F166C-29DC-47F9-84CB-E053D2A2EE30}" type="presParOf" srcId="{ABA79281-4D43-4928-96F5-F8E7A717B625}" destId="{5BAA1E15-067F-4A97-9CEF-E106FD8CB387}" srcOrd="8" destOrd="0" presId="urn:microsoft.com/office/officeart/2005/8/layout/list1"/>
    <dgm:cxn modelId="{570D9BE7-9A5F-40DB-8E93-860AC1E367FD}" type="presParOf" srcId="{5BAA1E15-067F-4A97-9CEF-E106FD8CB387}" destId="{40CD93B4-15CE-481B-A2EA-9E2B9EF7BFFF}" srcOrd="0" destOrd="0" presId="urn:microsoft.com/office/officeart/2005/8/layout/list1"/>
    <dgm:cxn modelId="{05407627-6B8D-4A91-A7C8-6323FBD4AE7B}" type="presParOf" srcId="{5BAA1E15-067F-4A97-9CEF-E106FD8CB387}" destId="{7E8E7557-E591-47C3-AC06-A0F85B847914}" srcOrd="1" destOrd="0" presId="urn:microsoft.com/office/officeart/2005/8/layout/list1"/>
    <dgm:cxn modelId="{9294B278-BF71-4C22-BEEE-8E9B5AAFD326}" type="presParOf" srcId="{ABA79281-4D43-4928-96F5-F8E7A717B625}" destId="{5BD9DA29-AD5B-4533-8690-607D154A4B02}" srcOrd="9" destOrd="0" presId="urn:microsoft.com/office/officeart/2005/8/layout/list1"/>
    <dgm:cxn modelId="{DB701B48-D3FC-4640-B335-098769BD9909}" type="presParOf" srcId="{ABA79281-4D43-4928-96F5-F8E7A717B625}" destId="{09A7E0E9-025B-41AF-A1D8-6F54CD0D378A}" srcOrd="10" destOrd="0" presId="urn:microsoft.com/office/officeart/2005/8/layout/list1"/>
    <dgm:cxn modelId="{9F5B7CBD-B1AE-4821-A87A-D6FAD47F7380}" type="presParOf" srcId="{ABA79281-4D43-4928-96F5-F8E7A717B625}" destId="{DB466784-7DF4-4EFA-9C93-1EED63789A33}" srcOrd="11" destOrd="0" presId="urn:microsoft.com/office/officeart/2005/8/layout/list1"/>
    <dgm:cxn modelId="{8000D23C-252C-4767-9FD0-FF2EEE1B736D}" type="presParOf" srcId="{ABA79281-4D43-4928-96F5-F8E7A717B625}" destId="{E09FA7C0-2288-4FA3-8A31-B9C9C60E41DD}" srcOrd="12" destOrd="0" presId="urn:microsoft.com/office/officeart/2005/8/layout/list1"/>
    <dgm:cxn modelId="{7F6C3996-1C18-4EAC-B406-C3D4AB8FDFE3}" type="presParOf" srcId="{E09FA7C0-2288-4FA3-8A31-B9C9C60E41DD}" destId="{D3ABC55C-08B4-4B9D-9D49-290E0898AF13}" srcOrd="0" destOrd="0" presId="urn:microsoft.com/office/officeart/2005/8/layout/list1"/>
    <dgm:cxn modelId="{58276FD5-D0AF-4CF1-ADA7-C14EF490510F}" type="presParOf" srcId="{E09FA7C0-2288-4FA3-8A31-B9C9C60E41DD}" destId="{FB845F04-E338-482B-9FA0-7E18B5522367}" srcOrd="1" destOrd="0" presId="urn:microsoft.com/office/officeart/2005/8/layout/list1"/>
    <dgm:cxn modelId="{E8F8E2D0-F3BE-4E92-9617-371DB853BBF1}" type="presParOf" srcId="{ABA79281-4D43-4928-96F5-F8E7A717B625}" destId="{4BB08526-2401-4858-91F7-F95D38CAE3A8}" srcOrd="13" destOrd="0" presId="urn:microsoft.com/office/officeart/2005/8/layout/list1"/>
    <dgm:cxn modelId="{BCF11BA8-09CA-4D63-8DC1-5BA18321DC79}" type="presParOf" srcId="{ABA79281-4D43-4928-96F5-F8E7A717B625}" destId="{6CF294BE-C576-43A6-B77D-889A63574C9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1E1C7B-5C34-4D64-95F2-654D51489FD5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47037C0-CF69-448B-829C-0D1ECF616952}">
      <dgm:prSet phldrT="[Текст]"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Размер предоставляемой льготы по налогу на прибыль НКО – 13,5%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40E1FAF-9207-47DA-913B-90868EE53B7F}" type="parTrans" cxnId="{68F7749C-D02E-4A66-A0F5-07BA617BCBB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3DED34EC-7453-4A67-9DC8-3DC17561E042}" type="sibTrans" cxnId="{68F7749C-D02E-4A66-A0F5-07BA617BCBB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8127D33-81D6-43FA-A2E0-ED458423E3D5}">
      <dgm:prSet phldrT="[Текст]"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23 социально ориентированным НКО передано недвижимое имущество в аренду на льготных условиях или в безвозмездное пользование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3B6B4AE-4047-4135-8BDA-A3BBE8BA2C3C}" type="parTrans" cxnId="{8113C5A5-B5CE-408A-ACC7-172908046EA6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FAAC7DF-A20F-41E5-94C6-7D9F90AEC3AF}" type="sibTrans" cxnId="{8113C5A5-B5CE-408A-ACC7-172908046EA6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4B24058-98A5-4375-BC19-C12F002EE09E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Размер предоставляемой льготы по транспортному налогу для общественных организаций инвалидов – 35%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E37D19A-5D99-4A8E-94C4-1D6230CEB29E}" type="parTrans" cxnId="{8BCCE512-53F0-4498-A444-069792199E2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E96A2F0-063A-4934-9FAA-59DC0EB88192}" type="sibTrans" cxnId="{8BCCE512-53F0-4498-A444-069792199E2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CAE9413-9A60-4132-9A7F-FD887F86AC5B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Общее количество предоставленной площади на льготных условиях или в безвозмездное пользование социально ориентированным НКО, в том числе на конкурсной основе – 13 058,9 кв. метров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46EDCE0-0B78-4782-A347-00A85EA43572}" type="parTrans" cxnId="{47BD93DF-D760-41EF-A129-3A5005FF4C77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3264905-BAA8-4BE2-B187-CEB20D68BD33}" type="sibTrans" cxnId="{47BD93DF-D760-41EF-A129-3A5005FF4C77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B58185D-129A-4420-8F74-25BDD48CA715}" type="pres">
      <dgm:prSet presAssocID="{361E1C7B-5C34-4D64-95F2-654D51489FD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49A3256-96F9-42A2-BF8B-CB7B8DE371D4}" type="pres">
      <dgm:prSet presAssocID="{361E1C7B-5C34-4D64-95F2-654D51489FD5}" presName="Name1" presStyleCnt="0"/>
      <dgm:spPr/>
    </dgm:pt>
    <dgm:pt modelId="{6749260E-0B17-4E9C-9DDC-C6FC5CB40756}" type="pres">
      <dgm:prSet presAssocID="{361E1C7B-5C34-4D64-95F2-654D51489FD5}" presName="cycle" presStyleCnt="0"/>
      <dgm:spPr/>
    </dgm:pt>
    <dgm:pt modelId="{746A7CD3-D623-44B4-9687-17FC51FF0C2A}" type="pres">
      <dgm:prSet presAssocID="{361E1C7B-5C34-4D64-95F2-654D51489FD5}" presName="srcNode" presStyleLbl="node1" presStyleIdx="0" presStyleCnt="4"/>
      <dgm:spPr/>
    </dgm:pt>
    <dgm:pt modelId="{A52E9A2B-D6CC-4C1B-942B-428A1072B7AB}" type="pres">
      <dgm:prSet presAssocID="{361E1C7B-5C34-4D64-95F2-654D51489FD5}" presName="conn" presStyleLbl="parChTrans1D2" presStyleIdx="0" presStyleCnt="1"/>
      <dgm:spPr/>
      <dgm:t>
        <a:bodyPr/>
        <a:lstStyle/>
        <a:p>
          <a:endParaRPr lang="ru-RU"/>
        </a:p>
      </dgm:t>
    </dgm:pt>
    <dgm:pt modelId="{9F7DA064-FF51-487B-9055-140F548C57E5}" type="pres">
      <dgm:prSet presAssocID="{361E1C7B-5C34-4D64-95F2-654D51489FD5}" presName="extraNode" presStyleLbl="node1" presStyleIdx="0" presStyleCnt="4"/>
      <dgm:spPr/>
    </dgm:pt>
    <dgm:pt modelId="{1A3BDB65-CBD5-4AE4-A35A-B185DF90FBD6}" type="pres">
      <dgm:prSet presAssocID="{361E1C7B-5C34-4D64-95F2-654D51489FD5}" presName="dstNode" presStyleLbl="node1" presStyleIdx="0" presStyleCnt="4"/>
      <dgm:spPr/>
    </dgm:pt>
    <dgm:pt modelId="{5D5CF728-A0EB-4FAE-99C1-DB29D47AA42E}" type="pres">
      <dgm:prSet presAssocID="{F47037C0-CF69-448B-829C-0D1ECF616952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2C1878-29DB-4266-8F69-DA36D3936E0A}" type="pres">
      <dgm:prSet presAssocID="{F47037C0-CF69-448B-829C-0D1ECF616952}" presName="accent_1" presStyleCnt="0"/>
      <dgm:spPr/>
    </dgm:pt>
    <dgm:pt modelId="{761AA7EB-9F03-4FF5-8966-9E2B38266A56}" type="pres">
      <dgm:prSet presAssocID="{F47037C0-CF69-448B-829C-0D1ECF616952}" presName="accentRepeatNode" presStyleLbl="solidFgAcc1" presStyleIdx="0" presStyleCnt="4"/>
      <dgm:spPr/>
    </dgm:pt>
    <dgm:pt modelId="{760DC2EA-7A18-40A4-92C5-A74B254CC72F}" type="pres">
      <dgm:prSet presAssocID="{44B24058-98A5-4375-BC19-C12F002EE09E}" presName="text_2" presStyleLbl="node1" presStyleIdx="1" presStyleCnt="4" custScaleY="116866" custLinFactNeighborX="-552" custLinFactNeighborY="-12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D96B7-67CD-45AA-9986-3F58A700F068}" type="pres">
      <dgm:prSet presAssocID="{44B24058-98A5-4375-BC19-C12F002EE09E}" presName="accent_2" presStyleCnt="0"/>
      <dgm:spPr/>
    </dgm:pt>
    <dgm:pt modelId="{1A37BD56-E415-4CEB-90E2-2B5D5817A2F4}" type="pres">
      <dgm:prSet presAssocID="{44B24058-98A5-4375-BC19-C12F002EE09E}" presName="accentRepeatNode" presStyleLbl="solidFgAcc1" presStyleIdx="1" presStyleCnt="4" custLinFactNeighborX="-11558" custLinFactNeighborY="-6907"/>
      <dgm:spPr/>
    </dgm:pt>
    <dgm:pt modelId="{8703487C-4DAF-4DE0-B340-5ABA5901E383}" type="pres">
      <dgm:prSet presAssocID="{ACAE9413-9A60-4132-9A7F-FD887F86AC5B}" presName="text_3" presStyleLbl="node1" presStyleIdx="2" presStyleCnt="4" custScaleY="150026" custLinFactNeighborX="362" custLinFactNeighborY="-119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00562-26B3-420D-B8A7-8593DD177285}" type="pres">
      <dgm:prSet presAssocID="{ACAE9413-9A60-4132-9A7F-FD887F86AC5B}" presName="accent_3" presStyleCnt="0"/>
      <dgm:spPr/>
    </dgm:pt>
    <dgm:pt modelId="{65807453-E61A-413F-83D9-C36F8785A480}" type="pres">
      <dgm:prSet presAssocID="{ACAE9413-9A60-4132-9A7F-FD887F86AC5B}" presName="accentRepeatNode" presStyleLbl="solidFgAcc1" presStyleIdx="2" presStyleCnt="4" custLinFactNeighborX="2752" custLinFactNeighborY="-12454"/>
      <dgm:spPr/>
    </dgm:pt>
    <dgm:pt modelId="{F045B204-08CF-4275-859E-E7888A43DF40}" type="pres">
      <dgm:prSet presAssocID="{C8127D33-81D6-43FA-A2E0-ED458423E3D5}" presName="text_4" presStyleLbl="node1" presStyleIdx="3" presStyleCnt="4" custScaleY="1163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8B4EF0-205A-47F1-A344-046F6009723C}" type="pres">
      <dgm:prSet presAssocID="{C8127D33-81D6-43FA-A2E0-ED458423E3D5}" presName="accent_4" presStyleCnt="0"/>
      <dgm:spPr/>
    </dgm:pt>
    <dgm:pt modelId="{94AE4A91-FD76-4CBA-9DB0-FBB38955919E}" type="pres">
      <dgm:prSet presAssocID="{C8127D33-81D6-43FA-A2E0-ED458423E3D5}" presName="accentRepeatNode" presStyleLbl="solidFgAcc1" presStyleIdx="3" presStyleCnt="4"/>
      <dgm:spPr/>
    </dgm:pt>
  </dgm:ptLst>
  <dgm:cxnLst>
    <dgm:cxn modelId="{BEB8DA43-1967-48D7-8E22-85639F8101D4}" type="presOf" srcId="{F47037C0-CF69-448B-829C-0D1ECF616952}" destId="{5D5CF728-A0EB-4FAE-99C1-DB29D47AA42E}" srcOrd="0" destOrd="0" presId="urn:microsoft.com/office/officeart/2008/layout/VerticalCurvedList"/>
    <dgm:cxn modelId="{EB6589D3-AA5B-4AD1-8B99-54C2D23F9193}" type="presOf" srcId="{3DED34EC-7453-4A67-9DC8-3DC17561E042}" destId="{A52E9A2B-D6CC-4C1B-942B-428A1072B7AB}" srcOrd="0" destOrd="0" presId="urn:microsoft.com/office/officeart/2008/layout/VerticalCurvedList"/>
    <dgm:cxn modelId="{B553DEEF-BE8D-4E57-B7DA-5C8D319E5804}" type="presOf" srcId="{C8127D33-81D6-43FA-A2E0-ED458423E3D5}" destId="{F045B204-08CF-4275-859E-E7888A43DF40}" srcOrd="0" destOrd="0" presId="urn:microsoft.com/office/officeart/2008/layout/VerticalCurvedList"/>
    <dgm:cxn modelId="{8113C5A5-B5CE-408A-ACC7-172908046EA6}" srcId="{361E1C7B-5C34-4D64-95F2-654D51489FD5}" destId="{C8127D33-81D6-43FA-A2E0-ED458423E3D5}" srcOrd="3" destOrd="0" parTransId="{43B6B4AE-4047-4135-8BDA-A3BBE8BA2C3C}" sibTransId="{5FAAC7DF-A20F-41E5-94C6-7D9F90AEC3AF}"/>
    <dgm:cxn modelId="{4694AA50-CB1C-4A37-8817-07F6AA1E7083}" type="presOf" srcId="{361E1C7B-5C34-4D64-95F2-654D51489FD5}" destId="{FB58185D-129A-4420-8F74-25BDD48CA715}" srcOrd="0" destOrd="0" presId="urn:microsoft.com/office/officeart/2008/layout/VerticalCurvedList"/>
    <dgm:cxn modelId="{47BD93DF-D760-41EF-A129-3A5005FF4C77}" srcId="{361E1C7B-5C34-4D64-95F2-654D51489FD5}" destId="{ACAE9413-9A60-4132-9A7F-FD887F86AC5B}" srcOrd="2" destOrd="0" parTransId="{F46EDCE0-0B78-4782-A347-00A85EA43572}" sibTransId="{03264905-BAA8-4BE2-B187-CEB20D68BD33}"/>
    <dgm:cxn modelId="{11689F1B-7F9A-46F4-98A1-EEC5C84C572D}" type="presOf" srcId="{44B24058-98A5-4375-BC19-C12F002EE09E}" destId="{760DC2EA-7A18-40A4-92C5-A74B254CC72F}" srcOrd="0" destOrd="0" presId="urn:microsoft.com/office/officeart/2008/layout/VerticalCurvedList"/>
    <dgm:cxn modelId="{68F7749C-D02E-4A66-A0F5-07BA617BCBB9}" srcId="{361E1C7B-5C34-4D64-95F2-654D51489FD5}" destId="{F47037C0-CF69-448B-829C-0D1ECF616952}" srcOrd="0" destOrd="0" parTransId="{240E1FAF-9207-47DA-913B-90868EE53B7F}" sibTransId="{3DED34EC-7453-4A67-9DC8-3DC17561E042}"/>
    <dgm:cxn modelId="{8BCCE512-53F0-4498-A444-069792199E29}" srcId="{361E1C7B-5C34-4D64-95F2-654D51489FD5}" destId="{44B24058-98A5-4375-BC19-C12F002EE09E}" srcOrd="1" destOrd="0" parTransId="{1E37D19A-5D99-4A8E-94C4-1D6230CEB29E}" sibTransId="{1E96A2F0-063A-4934-9FAA-59DC0EB88192}"/>
    <dgm:cxn modelId="{F674E89F-5C51-4DA7-9BED-280618ABDE5E}" type="presOf" srcId="{ACAE9413-9A60-4132-9A7F-FD887F86AC5B}" destId="{8703487C-4DAF-4DE0-B340-5ABA5901E383}" srcOrd="0" destOrd="0" presId="urn:microsoft.com/office/officeart/2008/layout/VerticalCurvedList"/>
    <dgm:cxn modelId="{4B70919C-B5FB-43D3-A8B0-871E572D27D6}" type="presParOf" srcId="{FB58185D-129A-4420-8F74-25BDD48CA715}" destId="{349A3256-96F9-42A2-BF8B-CB7B8DE371D4}" srcOrd="0" destOrd="0" presId="urn:microsoft.com/office/officeart/2008/layout/VerticalCurvedList"/>
    <dgm:cxn modelId="{C0B55B4C-42A0-4948-BEC2-ED198463CD65}" type="presParOf" srcId="{349A3256-96F9-42A2-BF8B-CB7B8DE371D4}" destId="{6749260E-0B17-4E9C-9DDC-C6FC5CB40756}" srcOrd="0" destOrd="0" presId="urn:microsoft.com/office/officeart/2008/layout/VerticalCurvedList"/>
    <dgm:cxn modelId="{7C1B50FA-8A2D-4552-96DF-9ABFBB68CE2B}" type="presParOf" srcId="{6749260E-0B17-4E9C-9DDC-C6FC5CB40756}" destId="{746A7CD3-D623-44B4-9687-17FC51FF0C2A}" srcOrd="0" destOrd="0" presId="urn:microsoft.com/office/officeart/2008/layout/VerticalCurvedList"/>
    <dgm:cxn modelId="{17DDE9A0-FB8C-4908-9B85-EA0D919F29DD}" type="presParOf" srcId="{6749260E-0B17-4E9C-9DDC-C6FC5CB40756}" destId="{A52E9A2B-D6CC-4C1B-942B-428A1072B7AB}" srcOrd="1" destOrd="0" presId="urn:microsoft.com/office/officeart/2008/layout/VerticalCurvedList"/>
    <dgm:cxn modelId="{158AF897-7B3D-4518-BAA0-D3C4AF0550B7}" type="presParOf" srcId="{6749260E-0B17-4E9C-9DDC-C6FC5CB40756}" destId="{9F7DA064-FF51-487B-9055-140F548C57E5}" srcOrd="2" destOrd="0" presId="urn:microsoft.com/office/officeart/2008/layout/VerticalCurvedList"/>
    <dgm:cxn modelId="{790CDE70-66F1-436D-9DBF-9E9EFFE90070}" type="presParOf" srcId="{6749260E-0B17-4E9C-9DDC-C6FC5CB40756}" destId="{1A3BDB65-CBD5-4AE4-A35A-B185DF90FBD6}" srcOrd="3" destOrd="0" presId="urn:microsoft.com/office/officeart/2008/layout/VerticalCurvedList"/>
    <dgm:cxn modelId="{BE51C068-A0FA-49EE-A7ED-A2BE10F5F1F5}" type="presParOf" srcId="{349A3256-96F9-42A2-BF8B-CB7B8DE371D4}" destId="{5D5CF728-A0EB-4FAE-99C1-DB29D47AA42E}" srcOrd="1" destOrd="0" presId="urn:microsoft.com/office/officeart/2008/layout/VerticalCurvedList"/>
    <dgm:cxn modelId="{27F1ADBD-F9F2-43C1-A199-4B4D08FB0B8F}" type="presParOf" srcId="{349A3256-96F9-42A2-BF8B-CB7B8DE371D4}" destId="{3C2C1878-29DB-4266-8F69-DA36D3936E0A}" srcOrd="2" destOrd="0" presId="urn:microsoft.com/office/officeart/2008/layout/VerticalCurvedList"/>
    <dgm:cxn modelId="{BB534C78-CC99-435E-AF73-4F84FED0FA22}" type="presParOf" srcId="{3C2C1878-29DB-4266-8F69-DA36D3936E0A}" destId="{761AA7EB-9F03-4FF5-8966-9E2B38266A56}" srcOrd="0" destOrd="0" presId="urn:microsoft.com/office/officeart/2008/layout/VerticalCurvedList"/>
    <dgm:cxn modelId="{AF8A0871-2E1B-4B68-8063-2251A4367F6B}" type="presParOf" srcId="{349A3256-96F9-42A2-BF8B-CB7B8DE371D4}" destId="{760DC2EA-7A18-40A4-92C5-A74B254CC72F}" srcOrd="3" destOrd="0" presId="urn:microsoft.com/office/officeart/2008/layout/VerticalCurvedList"/>
    <dgm:cxn modelId="{6E6E7512-D4C9-4736-A53B-D07B39E474C2}" type="presParOf" srcId="{349A3256-96F9-42A2-BF8B-CB7B8DE371D4}" destId="{725D96B7-67CD-45AA-9986-3F58A700F068}" srcOrd="4" destOrd="0" presId="urn:microsoft.com/office/officeart/2008/layout/VerticalCurvedList"/>
    <dgm:cxn modelId="{757B787E-07FB-4879-81D9-F615255FD623}" type="presParOf" srcId="{725D96B7-67CD-45AA-9986-3F58A700F068}" destId="{1A37BD56-E415-4CEB-90E2-2B5D5817A2F4}" srcOrd="0" destOrd="0" presId="urn:microsoft.com/office/officeart/2008/layout/VerticalCurvedList"/>
    <dgm:cxn modelId="{86E37E7D-0D54-4A52-9D5F-CFD3F99CC076}" type="presParOf" srcId="{349A3256-96F9-42A2-BF8B-CB7B8DE371D4}" destId="{8703487C-4DAF-4DE0-B340-5ABA5901E383}" srcOrd="5" destOrd="0" presId="urn:microsoft.com/office/officeart/2008/layout/VerticalCurvedList"/>
    <dgm:cxn modelId="{B974D7D7-4C29-4F9C-8A43-143E406698FA}" type="presParOf" srcId="{349A3256-96F9-42A2-BF8B-CB7B8DE371D4}" destId="{57D00562-26B3-420D-B8A7-8593DD177285}" srcOrd="6" destOrd="0" presId="urn:microsoft.com/office/officeart/2008/layout/VerticalCurvedList"/>
    <dgm:cxn modelId="{D1B1DE03-A4AA-4549-8DA6-A862C4927E79}" type="presParOf" srcId="{57D00562-26B3-420D-B8A7-8593DD177285}" destId="{65807453-E61A-413F-83D9-C36F8785A480}" srcOrd="0" destOrd="0" presId="urn:microsoft.com/office/officeart/2008/layout/VerticalCurvedList"/>
    <dgm:cxn modelId="{8CFAF9DE-35FA-45B9-9831-B615FD3F0E58}" type="presParOf" srcId="{349A3256-96F9-42A2-BF8B-CB7B8DE371D4}" destId="{F045B204-08CF-4275-859E-E7888A43DF40}" srcOrd="7" destOrd="0" presId="urn:microsoft.com/office/officeart/2008/layout/VerticalCurvedList"/>
    <dgm:cxn modelId="{500AC2BC-4CCE-4E8B-8407-61ACE1CF8272}" type="presParOf" srcId="{349A3256-96F9-42A2-BF8B-CB7B8DE371D4}" destId="{2F8B4EF0-205A-47F1-A344-046F6009723C}" srcOrd="8" destOrd="0" presId="urn:microsoft.com/office/officeart/2008/layout/VerticalCurvedList"/>
    <dgm:cxn modelId="{F8FC7063-3E46-43C1-97E6-32BEA0A69969}" type="presParOf" srcId="{2F8B4EF0-205A-47F1-A344-046F6009723C}" destId="{94AE4A91-FD76-4CBA-9DB0-FBB38955919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1E1C7B-5C34-4D64-95F2-654D51489FD5}" type="doc">
      <dgm:prSet loTypeId="urn:microsoft.com/office/officeart/2005/8/layout/vList4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47037C0-CF69-448B-829C-0D1ECF616952}">
      <dgm:prSet phldrT="[Текст]"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Поддержка в актуальном состоянии рубрик по поддержке негосударственных организаций на официальных сайтах исполнительных органов государственной власти Свердловской области в сети «Интернет»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40E1FAF-9207-47DA-913B-90868EE53B7F}" type="parTrans" cxnId="{68F7749C-D02E-4A66-A0F5-07BA617BCBB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3DED34EC-7453-4A67-9DC8-3DC17561E042}" type="sibTrans" cxnId="{68F7749C-D02E-4A66-A0F5-07BA617BCBB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8127D33-81D6-43FA-A2E0-ED458423E3D5}">
      <dgm:prSet phldrT="[Текст]"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Содействие развитию кадрового потенциала негосударственных организаций, осуществляющих деятельность в социальной сфере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3B6B4AE-4047-4135-8BDA-A3BBE8BA2C3C}" type="parTrans" cxnId="{8113C5A5-B5CE-408A-ACC7-172908046EA6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FAAC7DF-A20F-41E5-94C6-7D9F90AEC3AF}" type="sibTrans" cxnId="{8113C5A5-B5CE-408A-ACC7-172908046EA6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4B24058-98A5-4375-BC19-C12F002EE09E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Анализ лучших практик в сфере обеспечения доступа негосударственных организаций к предоставлению услуг в социальной сфере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E37D19A-5D99-4A8E-94C4-1D6230CEB29E}" type="parTrans" cxnId="{8BCCE512-53F0-4498-A444-069792199E2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E96A2F0-063A-4934-9FAA-59DC0EB88192}" type="sibTrans" cxnId="{8BCCE512-53F0-4498-A444-069792199E2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CAE9413-9A60-4132-9A7F-FD887F86AC5B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Осуществление информационной поддержки деятельности негосударственных организаций, осуществляющих деятельность в социальной сфере, занимающихся добровольческой (благотворительной) деятельностью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46EDCE0-0B78-4782-A347-00A85EA43572}" type="parTrans" cxnId="{47BD93DF-D760-41EF-A129-3A5005FF4C77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3264905-BAA8-4BE2-B187-CEB20D68BD33}" type="sibTrans" cxnId="{47BD93DF-D760-41EF-A129-3A5005FF4C77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7CFC05C-0BF1-4F8E-82B8-C9A513E5F7DD}" type="pres">
      <dgm:prSet presAssocID="{361E1C7B-5C34-4D64-95F2-654D51489FD5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1DE000-0E96-4B1A-98FE-8F59934C2B45}" type="pres">
      <dgm:prSet presAssocID="{F47037C0-CF69-448B-829C-0D1ECF616952}" presName="comp" presStyleCnt="0"/>
      <dgm:spPr/>
      <dgm:t>
        <a:bodyPr/>
        <a:lstStyle/>
        <a:p>
          <a:endParaRPr lang="ru-RU"/>
        </a:p>
      </dgm:t>
    </dgm:pt>
    <dgm:pt modelId="{39B38427-1A19-44A0-8C53-D4D6C02C7031}" type="pres">
      <dgm:prSet presAssocID="{F47037C0-CF69-448B-829C-0D1ECF616952}" presName="box" presStyleLbl="node1" presStyleIdx="0" presStyleCnt="4"/>
      <dgm:spPr/>
      <dgm:t>
        <a:bodyPr/>
        <a:lstStyle/>
        <a:p>
          <a:endParaRPr lang="ru-RU"/>
        </a:p>
      </dgm:t>
    </dgm:pt>
    <dgm:pt modelId="{80EBFDD3-487D-4237-8C95-4D5D38F88F08}" type="pres">
      <dgm:prSet presAssocID="{F47037C0-CF69-448B-829C-0D1ECF616952}" presName="img" presStyleLbl="fgImgPlace1" presStyleIdx="0" presStyleCnt="4"/>
      <dgm:spPr/>
      <dgm:t>
        <a:bodyPr/>
        <a:lstStyle/>
        <a:p>
          <a:endParaRPr lang="ru-RU"/>
        </a:p>
      </dgm:t>
    </dgm:pt>
    <dgm:pt modelId="{1DFD7A90-7A2E-4F1B-90A6-BE9F8D0ADD95}" type="pres">
      <dgm:prSet presAssocID="{F47037C0-CF69-448B-829C-0D1ECF616952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832FF5-E49A-450D-B280-8B9DDD7A0F39}" type="pres">
      <dgm:prSet presAssocID="{3DED34EC-7453-4A67-9DC8-3DC17561E042}" presName="spacer" presStyleCnt="0"/>
      <dgm:spPr/>
      <dgm:t>
        <a:bodyPr/>
        <a:lstStyle/>
        <a:p>
          <a:endParaRPr lang="ru-RU"/>
        </a:p>
      </dgm:t>
    </dgm:pt>
    <dgm:pt modelId="{0549166A-DF4F-4D0B-9F21-BDC4208578DA}" type="pres">
      <dgm:prSet presAssocID="{44B24058-98A5-4375-BC19-C12F002EE09E}" presName="comp" presStyleCnt="0"/>
      <dgm:spPr/>
      <dgm:t>
        <a:bodyPr/>
        <a:lstStyle/>
        <a:p>
          <a:endParaRPr lang="ru-RU"/>
        </a:p>
      </dgm:t>
    </dgm:pt>
    <dgm:pt modelId="{309B5BBE-12C5-41FA-9122-3CCE5D6F6126}" type="pres">
      <dgm:prSet presAssocID="{44B24058-98A5-4375-BC19-C12F002EE09E}" presName="box" presStyleLbl="node1" presStyleIdx="1" presStyleCnt="4"/>
      <dgm:spPr/>
      <dgm:t>
        <a:bodyPr/>
        <a:lstStyle/>
        <a:p>
          <a:endParaRPr lang="ru-RU"/>
        </a:p>
      </dgm:t>
    </dgm:pt>
    <dgm:pt modelId="{C623472D-BADE-437C-95D5-D2336F01E7B3}" type="pres">
      <dgm:prSet presAssocID="{44B24058-98A5-4375-BC19-C12F002EE09E}" presName="img" presStyleLbl="fgImgPlace1" presStyleIdx="1" presStyleCnt="4"/>
      <dgm:spPr/>
      <dgm:t>
        <a:bodyPr/>
        <a:lstStyle/>
        <a:p>
          <a:endParaRPr lang="ru-RU"/>
        </a:p>
      </dgm:t>
    </dgm:pt>
    <dgm:pt modelId="{F7AC903B-F759-4671-8354-0FB527288B02}" type="pres">
      <dgm:prSet presAssocID="{44B24058-98A5-4375-BC19-C12F002EE09E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C45257-6A9E-4164-9D1F-C580064F2839}" type="pres">
      <dgm:prSet presAssocID="{1E96A2F0-063A-4934-9FAA-59DC0EB88192}" presName="spacer" presStyleCnt="0"/>
      <dgm:spPr/>
      <dgm:t>
        <a:bodyPr/>
        <a:lstStyle/>
        <a:p>
          <a:endParaRPr lang="ru-RU"/>
        </a:p>
      </dgm:t>
    </dgm:pt>
    <dgm:pt modelId="{C3A4436B-0DD5-4410-9C06-A1F8842F2426}" type="pres">
      <dgm:prSet presAssocID="{ACAE9413-9A60-4132-9A7F-FD887F86AC5B}" presName="comp" presStyleCnt="0"/>
      <dgm:spPr/>
      <dgm:t>
        <a:bodyPr/>
        <a:lstStyle/>
        <a:p>
          <a:endParaRPr lang="ru-RU"/>
        </a:p>
      </dgm:t>
    </dgm:pt>
    <dgm:pt modelId="{0ED7CEC3-6A30-4AC8-A07B-A31CEBE16DCB}" type="pres">
      <dgm:prSet presAssocID="{ACAE9413-9A60-4132-9A7F-FD887F86AC5B}" presName="box" presStyleLbl="node1" presStyleIdx="2" presStyleCnt="4"/>
      <dgm:spPr/>
      <dgm:t>
        <a:bodyPr/>
        <a:lstStyle/>
        <a:p>
          <a:endParaRPr lang="ru-RU"/>
        </a:p>
      </dgm:t>
    </dgm:pt>
    <dgm:pt modelId="{A492C4E1-AB31-4C26-A414-4018057BE6DD}" type="pres">
      <dgm:prSet presAssocID="{ACAE9413-9A60-4132-9A7F-FD887F86AC5B}" presName="img" presStyleLbl="fgImgPlace1" presStyleIdx="2" presStyleCnt="4"/>
      <dgm:spPr/>
      <dgm:t>
        <a:bodyPr/>
        <a:lstStyle/>
        <a:p>
          <a:endParaRPr lang="ru-RU"/>
        </a:p>
      </dgm:t>
    </dgm:pt>
    <dgm:pt modelId="{E8EBC714-949E-445E-B892-9F0996C44368}" type="pres">
      <dgm:prSet presAssocID="{ACAE9413-9A60-4132-9A7F-FD887F86AC5B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896998-7A46-4D10-935B-0B4FF9A4D7D5}" type="pres">
      <dgm:prSet presAssocID="{03264905-BAA8-4BE2-B187-CEB20D68BD33}" presName="spacer" presStyleCnt="0"/>
      <dgm:spPr/>
      <dgm:t>
        <a:bodyPr/>
        <a:lstStyle/>
        <a:p>
          <a:endParaRPr lang="ru-RU"/>
        </a:p>
      </dgm:t>
    </dgm:pt>
    <dgm:pt modelId="{5BD339C5-D420-4075-A1BC-3AF91DD7F0B5}" type="pres">
      <dgm:prSet presAssocID="{C8127D33-81D6-43FA-A2E0-ED458423E3D5}" presName="comp" presStyleCnt="0"/>
      <dgm:spPr/>
      <dgm:t>
        <a:bodyPr/>
        <a:lstStyle/>
        <a:p>
          <a:endParaRPr lang="ru-RU"/>
        </a:p>
      </dgm:t>
    </dgm:pt>
    <dgm:pt modelId="{874EE791-1F73-4595-964B-3CE6F32AF899}" type="pres">
      <dgm:prSet presAssocID="{C8127D33-81D6-43FA-A2E0-ED458423E3D5}" presName="box" presStyleLbl="node1" presStyleIdx="3" presStyleCnt="4"/>
      <dgm:spPr/>
      <dgm:t>
        <a:bodyPr/>
        <a:lstStyle/>
        <a:p>
          <a:endParaRPr lang="ru-RU"/>
        </a:p>
      </dgm:t>
    </dgm:pt>
    <dgm:pt modelId="{CB2003F5-9442-450E-8CF1-7E8D74DB0C7F}" type="pres">
      <dgm:prSet presAssocID="{C8127D33-81D6-43FA-A2E0-ED458423E3D5}" presName="img" presStyleLbl="fgImgPlace1" presStyleIdx="3" presStyleCnt="4"/>
      <dgm:spPr/>
      <dgm:t>
        <a:bodyPr/>
        <a:lstStyle/>
        <a:p>
          <a:endParaRPr lang="ru-RU"/>
        </a:p>
      </dgm:t>
    </dgm:pt>
    <dgm:pt modelId="{CB71338B-5A43-4241-A8E8-34016DBAD737}" type="pres">
      <dgm:prSet presAssocID="{C8127D33-81D6-43FA-A2E0-ED458423E3D5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7E052E-0564-4052-8C47-0F3D82CD9273}" type="presOf" srcId="{F47037C0-CF69-448B-829C-0D1ECF616952}" destId="{39B38427-1A19-44A0-8C53-D4D6C02C7031}" srcOrd="0" destOrd="0" presId="urn:microsoft.com/office/officeart/2005/8/layout/vList4"/>
    <dgm:cxn modelId="{C57B8B80-23F3-42EF-B928-F599FBEB5663}" type="presOf" srcId="{ACAE9413-9A60-4132-9A7F-FD887F86AC5B}" destId="{0ED7CEC3-6A30-4AC8-A07B-A31CEBE16DCB}" srcOrd="0" destOrd="0" presId="urn:microsoft.com/office/officeart/2005/8/layout/vList4"/>
    <dgm:cxn modelId="{6C49F557-CBA7-4D26-9B68-9743CF69C7F5}" type="presOf" srcId="{44B24058-98A5-4375-BC19-C12F002EE09E}" destId="{F7AC903B-F759-4671-8354-0FB527288B02}" srcOrd="1" destOrd="0" presId="urn:microsoft.com/office/officeart/2005/8/layout/vList4"/>
    <dgm:cxn modelId="{8113C5A5-B5CE-408A-ACC7-172908046EA6}" srcId="{361E1C7B-5C34-4D64-95F2-654D51489FD5}" destId="{C8127D33-81D6-43FA-A2E0-ED458423E3D5}" srcOrd="3" destOrd="0" parTransId="{43B6B4AE-4047-4135-8BDA-A3BBE8BA2C3C}" sibTransId="{5FAAC7DF-A20F-41E5-94C6-7D9F90AEC3AF}"/>
    <dgm:cxn modelId="{9B0C0C4F-5B8B-4BD2-9C15-1D2CA9ECE204}" type="presOf" srcId="{C8127D33-81D6-43FA-A2E0-ED458423E3D5}" destId="{CB71338B-5A43-4241-A8E8-34016DBAD737}" srcOrd="1" destOrd="0" presId="urn:microsoft.com/office/officeart/2005/8/layout/vList4"/>
    <dgm:cxn modelId="{31613C3F-39AC-4156-A305-7F5919730093}" type="presOf" srcId="{F47037C0-CF69-448B-829C-0D1ECF616952}" destId="{1DFD7A90-7A2E-4F1B-90A6-BE9F8D0ADD95}" srcOrd="1" destOrd="0" presId="urn:microsoft.com/office/officeart/2005/8/layout/vList4"/>
    <dgm:cxn modelId="{1C859714-2356-487F-B2EF-F08AD97070AB}" type="presOf" srcId="{C8127D33-81D6-43FA-A2E0-ED458423E3D5}" destId="{874EE791-1F73-4595-964B-3CE6F32AF899}" srcOrd="0" destOrd="0" presId="urn:microsoft.com/office/officeart/2005/8/layout/vList4"/>
    <dgm:cxn modelId="{47BD93DF-D760-41EF-A129-3A5005FF4C77}" srcId="{361E1C7B-5C34-4D64-95F2-654D51489FD5}" destId="{ACAE9413-9A60-4132-9A7F-FD887F86AC5B}" srcOrd="2" destOrd="0" parTransId="{F46EDCE0-0B78-4782-A347-00A85EA43572}" sibTransId="{03264905-BAA8-4BE2-B187-CEB20D68BD33}"/>
    <dgm:cxn modelId="{A7A8D459-F257-4001-9C73-FB6AA3BD2EC2}" type="presOf" srcId="{361E1C7B-5C34-4D64-95F2-654D51489FD5}" destId="{77CFC05C-0BF1-4F8E-82B8-C9A513E5F7DD}" srcOrd="0" destOrd="0" presId="urn:microsoft.com/office/officeart/2005/8/layout/vList4"/>
    <dgm:cxn modelId="{68F7749C-D02E-4A66-A0F5-07BA617BCBB9}" srcId="{361E1C7B-5C34-4D64-95F2-654D51489FD5}" destId="{F47037C0-CF69-448B-829C-0D1ECF616952}" srcOrd="0" destOrd="0" parTransId="{240E1FAF-9207-47DA-913B-90868EE53B7F}" sibTransId="{3DED34EC-7453-4A67-9DC8-3DC17561E042}"/>
    <dgm:cxn modelId="{D711D70C-3F8A-4029-A689-0496D3B86A88}" type="presOf" srcId="{ACAE9413-9A60-4132-9A7F-FD887F86AC5B}" destId="{E8EBC714-949E-445E-B892-9F0996C44368}" srcOrd="1" destOrd="0" presId="urn:microsoft.com/office/officeart/2005/8/layout/vList4"/>
    <dgm:cxn modelId="{8BCCE512-53F0-4498-A444-069792199E29}" srcId="{361E1C7B-5C34-4D64-95F2-654D51489FD5}" destId="{44B24058-98A5-4375-BC19-C12F002EE09E}" srcOrd="1" destOrd="0" parTransId="{1E37D19A-5D99-4A8E-94C4-1D6230CEB29E}" sibTransId="{1E96A2F0-063A-4934-9FAA-59DC0EB88192}"/>
    <dgm:cxn modelId="{682191D4-3C14-4458-9607-5DE674F6B4C2}" type="presOf" srcId="{44B24058-98A5-4375-BC19-C12F002EE09E}" destId="{309B5BBE-12C5-41FA-9122-3CCE5D6F6126}" srcOrd="0" destOrd="0" presId="urn:microsoft.com/office/officeart/2005/8/layout/vList4"/>
    <dgm:cxn modelId="{6D3795AA-6CCB-435E-A8E2-B870C9AAB0FF}" type="presParOf" srcId="{77CFC05C-0BF1-4F8E-82B8-C9A513E5F7DD}" destId="{781DE000-0E96-4B1A-98FE-8F59934C2B45}" srcOrd="0" destOrd="0" presId="urn:microsoft.com/office/officeart/2005/8/layout/vList4"/>
    <dgm:cxn modelId="{DB64FA45-1A92-4BB4-BDE7-C4937FDFF4FB}" type="presParOf" srcId="{781DE000-0E96-4B1A-98FE-8F59934C2B45}" destId="{39B38427-1A19-44A0-8C53-D4D6C02C7031}" srcOrd="0" destOrd="0" presId="urn:microsoft.com/office/officeart/2005/8/layout/vList4"/>
    <dgm:cxn modelId="{2EA79F7F-B914-44A2-BF7D-7C06C21830CD}" type="presParOf" srcId="{781DE000-0E96-4B1A-98FE-8F59934C2B45}" destId="{80EBFDD3-487D-4237-8C95-4D5D38F88F08}" srcOrd="1" destOrd="0" presId="urn:microsoft.com/office/officeart/2005/8/layout/vList4"/>
    <dgm:cxn modelId="{44875266-67DB-4A53-8C08-90F4171928C8}" type="presParOf" srcId="{781DE000-0E96-4B1A-98FE-8F59934C2B45}" destId="{1DFD7A90-7A2E-4F1B-90A6-BE9F8D0ADD95}" srcOrd="2" destOrd="0" presId="urn:microsoft.com/office/officeart/2005/8/layout/vList4"/>
    <dgm:cxn modelId="{E68BB861-6D99-4F2D-94F8-02629AA61DDD}" type="presParOf" srcId="{77CFC05C-0BF1-4F8E-82B8-C9A513E5F7DD}" destId="{A0832FF5-E49A-450D-B280-8B9DDD7A0F39}" srcOrd="1" destOrd="0" presId="urn:microsoft.com/office/officeart/2005/8/layout/vList4"/>
    <dgm:cxn modelId="{FC6BAC1B-2467-4140-9BD3-6E31193FFC86}" type="presParOf" srcId="{77CFC05C-0BF1-4F8E-82B8-C9A513E5F7DD}" destId="{0549166A-DF4F-4D0B-9F21-BDC4208578DA}" srcOrd="2" destOrd="0" presId="urn:microsoft.com/office/officeart/2005/8/layout/vList4"/>
    <dgm:cxn modelId="{DC97F284-4309-4C9B-92D5-D7F9C301F026}" type="presParOf" srcId="{0549166A-DF4F-4D0B-9F21-BDC4208578DA}" destId="{309B5BBE-12C5-41FA-9122-3CCE5D6F6126}" srcOrd="0" destOrd="0" presId="urn:microsoft.com/office/officeart/2005/8/layout/vList4"/>
    <dgm:cxn modelId="{7EBE37B9-B5CB-4245-B179-05CE2EBE4358}" type="presParOf" srcId="{0549166A-DF4F-4D0B-9F21-BDC4208578DA}" destId="{C623472D-BADE-437C-95D5-D2336F01E7B3}" srcOrd="1" destOrd="0" presId="urn:microsoft.com/office/officeart/2005/8/layout/vList4"/>
    <dgm:cxn modelId="{DA5C1186-7354-44FF-9C7F-E278AF7C4043}" type="presParOf" srcId="{0549166A-DF4F-4D0B-9F21-BDC4208578DA}" destId="{F7AC903B-F759-4671-8354-0FB527288B02}" srcOrd="2" destOrd="0" presId="urn:microsoft.com/office/officeart/2005/8/layout/vList4"/>
    <dgm:cxn modelId="{C5E11CF5-CB6D-43AC-BA3F-87F73B8654FC}" type="presParOf" srcId="{77CFC05C-0BF1-4F8E-82B8-C9A513E5F7DD}" destId="{A1C45257-6A9E-4164-9D1F-C580064F2839}" srcOrd="3" destOrd="0" presId="urn:microsoft.com/office/officeart/2005/8/layout/vList4"/>
    <dgm:cxn modelId="{2EB9E4B4-735A-48C1-B000-75A4B9240F2D}" type="presParOf" srcId="{77CFC05C-0BF1-4F8E-82B8-C9A513E5F7DD}" destId="{C3A4436B-0DD5-4410-9C06-A1F8842F2426}" srcOrd="4" destOrd="0" presId="urn:microsoft.com/office/officeart/2005/8/layout/vList4"/>
    <dgm:cxn modelId="{49EA3E7C-B638-4830-9217-4509B21A0022}" type="presParOf" srcId="{C3A4436B-0DD5-4410-9C06-A1F8842F2426}" destId="{0ED7CEC3-6A30-4AC8-A07B-A31CEBE16DCB}" srcOrd="0" destOrd="0" presId="urn:microsoft.com/office/officeart/2005/8/layout/vList4"/>
    <dgm:cxn modelId="{5FB5E00E-CCAD-46D3-A0F6-D7713513EBCC}" type="presParOf" srcId="{C3A4436B-0DD5-4410-9C06-A1F8842F2426}" destId="{A492C4E1-AB31-4C26-A414-4018057BE6DD}" srcOrd="1" destOrd="0" presId="urn:microsoft.com/office/officeart/2005/8/layout/vList4"/>
    <dgm:cxn modelId="{2BC2A78D-8ADB-4680-B2E7-BB44C50E58C3}" type="presParOf" srcId="{C3A4436B-0DD5-4410-9C06-A1F8842F2426}" destId="{E8EBC714-949E-445E-B892-9F0996C44368}" srcOrd="2" destOrd="0" presId="urn:microsoft.com/office/officeart/2005/8/layout/vList4"/>
    <dgm:cxn modelId="{69EB625B-1C9E-4F65-AC6B-55B1276ECA63}" type="presParOf" srcId="{77CFC05C-0BF1-4F8E-82B8-C9A513E5F7DD}" destId="{2F896998-7A46-4D10-935B-0B4FF9A4D7D5}" srcOrd="5" destOrd="0" presId="urn:microsoft.com/office/officeart/2005/8/layout/vList4"/>
    <dgm:cxn modelId="{2996BECF-7B4C-4B75-8BF3-3327D6BA1C36}" type="presParOf" srcId="{77CFC05C-0BF1-4F8E-82B8-C9A513E5F7DD}" destId="{5BD339C5-D420-4075-A1BC-3AF91DD7F0B5}" srcOrd="6" destOrd="0" presId="urn:microsoft.com/office/officeart/2005/8/layout/vList4"/>
    <dgm:cxn modelId="{E606A15F-9458-428D-9E87-3F85BA3D6473}" type="presParOf" srcId="{5BD339C5-D420-4075-A1BC-3AF91DD7F0B5}" destId="{874EE791-1F73-4595-964B-3CE6F32AF899}" srcOrd="0" destOrd="0" presId="urn:microsoft.com/office/officeart/2005/8/layout/vList4"/>
    <dgm:cxn modelId="{19757E1B-D925-46A8-B3B9-1EFDF520D3A1}" type="presParOf" srcId="{5BD339C5-D420-4075-A1BC-3AF91DD7F0B5}" destId="{CB2003F5-9442-450E-8CF1-7E8D74DB0C7F}" srcOrd="1" destOrd="0" presId="urn:microsoft.com/office/officeart/2005/8/layout/vList4"/>
    <dgm:cxn modelId="{2C7EC6AA-1284-42C7-A20B-24CFB9AD671F}" type="presParOf" srcId="{5BD339C5-D420-4075-A1BC-3AF91DD7F0B5}" destId="{CB71338B-5A43-4241-A8E8-34016DBAD737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241D57D-09CB-443E-9EEC-95F23EB60E5A}" type="doc">
      <dgm:prSet loTypeId="urn:microsoft.com/office/officeart/2005/8/layout/list1" loCatId="list" qsTypeId="urn:microsoft.com/office/officeart/2005/8/quickstyle/3d3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32171E8-9EB1-4050-8687-4A3DEA0DABCF}">
      <dgm:prSet phldrT="[Текст]" custT="1"/>
      <dgm:spPr/>
      <dgm:t>
        <a:bodyPr/>
        <a:lstStyle/>
        <a:p>
          <a:pPr>
            <a:spcBef>
              <a:spcPct val="0"/>
            </a:spcBef>
            <a:spcAft>
              <a:spcPts val="0"/>
            </a:spcAft>
          </a:pP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Создание условий для упрощения доступа негосударственных организаций к предоставлению услуг в сфере здравоохранения</a:t>
          </a:r>
        </a:p>
      </dgm:t>
    </dgm:pt>
    <dgm:pt modelId="{BEB92504-D9FD-449A-B608-F01FFB1E9506}" type="parTrans" cxnId="{DED07857-8DE4-4CEC-B1FC-3E666565F8D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D4E255A-E578-4F14-A160-E1436BA27C41}" type="sibTrans" cxnId="{DED07857-8DE4-4CEC-B1FC-3E666565F8D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9B7C399-DE09-4B74-A937-46CE3E910E2A}">
      <dgm:prSet phldrT="[Текст]" custT="1"/>
      <dgm:spPr/>
      <dgm:t>
        <a:bodyPr/>
        <a:lstStyle/>
        <a:p>
          <a:pPr>
            <a:spcBef>
              <a:spcPct val="0"/>
            </a:spcBef>
            <a:spcAft>
              <a:spcPts val="0"/>
            </a:spcAft>
          </a:pP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Реализация системы персонифицированного финансирования дополнительного образования детей на территории Свердловской области, в том числе при участии негосударственных организаций, осуществляющих деятельность в социальной сфере</a:t>
          </a:r>
        </a:p>
      </dgm:t>
    </dgm:pt>
    <dgm:pt modelId="{9414F55B-74D1-45E5-AA7C-6038A39173D9}" type="parTrans" cxnId="{4B5543C3-B818-41E4-82B3-FF6EF042FFB2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F4DE801-BDAE-400D-B07A-4B47FD29DEEC}" type="sibTrans" cxnId="{4B5543C3-B818-41E4-82B3-FF6EF042FFB2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1965E58-9467-4275-AFC6-2D898AA5A8E1}">
      <dgm:prSet phldrT="[Текст]" custT="1"/>
      <dgm:spPr/>
      <dgm:t>
        <a:bodyPr anchor="ctr"/>
        <a:lstStyle/>
        <a:p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F50AF03-0DBA-42DE-8EA5-9C0C9C0220EA}" type="sibTrans" cxnId="{9D313548-07B5-41EA-8CF5-7E53F2A7C90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941C9C4-EA4D-4293-B627-A7973829DA87}" type="parTrans" cxnId="{9D313548-07B5-41EA-8CF5-7E53F2A7C90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70107C8-4CBF-4D2E-95C0-2382B214ADD2}">
      <dgm:prSet phldrT="[Текст]" custT="1"/>
      <dgm:spPr/>
      <dgm:t>
        <a:bodyPr/>
        <a:lstStyle/>
        <a:p>
          <a:pPr>
            <a:spcBef>
              <a:spcPct val="0"/>
            </a:spcBef>
            <a:spcAft>
              <a:spcPts val="0"/>
            </a:spcAft>
          </a:pPr>
          <a:endParaRPr lang="ru-RU" sz="2000" b="1" dirty="0" smtClean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7C68781-8869-4353-B1D2-E4C4A963FB82}" type="parTrans" cxnId="{81798412-3E8E-4FF4-ABF2-447274533757}">
      <dgm:prSet/>
      <dgm:spPr/>
      <dgm:t>
        <a:bodyPr/>
        <a:lstStyle/>
        <a:p>
          <a:endParaRPr lang="ru-RU"/>
        </a:p>
      </dgm:t>
    </dgm:pt>
    <dgm:pt modelId="{A31CBF24-3A2D-417C-8499-946AFF3B8886}" type="sibTrans" cxnId="{81798412-3E8E-4FF4-ABF2-447274533757}">
      <dgm:prSet/>
      <dgm:spPr/>
      <dgm:t>
        <a:bodyPr/>
        <a:lstStyle/>
        <a:p>
          <a:endParaRPr lang="ru-RU"/>
        </a:p>
      </dgm:t>
    </dgm:pt>
    <dgm:pt modelId="{448FABD4-D7E5-48B5-8953-1FD66DDF318A}" type="pres">
      <dgm:prSet presAssocID="{4241D57D-09CB-443E-9EEC-95F23EB60E5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3829D3-D527-4B0F-B48C-1263F12C1C70}" type="pres">
      <dgm:prSet presAssocID="{D1965E58-9467-4275-AFC6-2D898AA5A8E1}" presName="parentLin" presStyleCnt="0"/>
      <dgm:spPr/>
    </dgm:pt>
    <dgm:pt modelId="{838AFE4A-41F6-4BE0-9BA9-0FF74041A0C0}" type="pres">
      <dgm:prSet presAssocID="{D1965E58-9467-4275-AFC6-2D898AA5A8E1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454759F2-9510-4DAB-83FC-2EE188FE2EDC}" type="pres">
      <dgm:prSet presAssocID="{D1965E58-9467-4275-AFC6-2D898AA5A8E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6454AD-6A11-45B2-9C9E-D2C3F0131756}" type="pres">
      <dgm:prSet presAssocID="{D1965E58-9467-4275-AFC6-2D898AA5A8E1}" presName="negativeSpace" presStyleCnt="0"/>
      <dgm:spPr/>
    </dgm:pt>
    <dgm:pt modelId="{CE0477BB-324E-4E3D-9FD6-A1EBB994B8FB}" type="pres">
      <dgm:prSet presAssocID="{D1965E58-9467-4275-AFC6-2D898AA5A8E1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CEE380-5B14-4407-89F0-823CB4A78639}" type="pres">
      <dgm:prSet presAssocID="{AF50AF03-0DBA-42DE-8EA5-9C0C9C0220EA}" presName="spaceBetweenRectangles" presStyleCnt="0"/>
      <dgm:spPr/>
    </dgm:pt>
    <dgm:pt modelId="{195BC408-A368-4432-AF9C-E538D481F472}" type="pres">
      <dgm:prSet presAssocID="{F70107C8-4CBF-4D2E-95C0-2382B214ADD2}" presName="parentLin" presStyleCnt="0"/>
      <dgm:spPr/>
    </dgm:pt>
    <dgm:pt modelId="{11CF11A7-C7D6-41C7-8A11-AA72F2873520}" type="pres">
      <dgm:prSet presAssocID="{F70107C8-4CBF-4D2E-95C0-2382B214ADD2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EC5AF289-0E9B-475C-AFF1-7496932EDEB5}" type="pres">
      <dgm:prSet presAssocID="{F70107C8-4CBF-4D2E-95C0-2382B214ADD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724421-27F2-4FF5-8448-4A2FCDE9DC91}" type="pres">
      <dgm:prSet presAssocID="{F70107C8-4CBF-4D2E-95C0-2382B214ADD2}" presName="negativeSpace" presStyleCnt="0"/>
      <dgm:spPr/>
    </dgm:pt>
    <dgm:pt modelId="{DAAC87DA-035D-43A8-A183-98D5820DE101}" type="pres">
      <dgm:prSet presAssocID="{F70107C8-4CBF-4D2E-95C0-2382B214ADD2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D9E81C-438F-4C94-81D1-195072654CBA}" type="presOf" srcId="{F70107C8-4CBF-4D2E-95C0-2382B214ADD2}" destId="{EC5AF289-0E9B-475C-AFF1-7496932EDEB5}" srcOrd="1" destOrd="0" presId="urn:microsoft.com/office/officeart/2005/8/layout/list1"/>
    <dgm:cxn modelId="{4B5543C3-B818-41E4-82B3-FF6EF042FFB2}" srcId="{F70107C8-4CBF-4D2E-95C0-2382B214ADD2}" destId="{D9B7C399-DE09-4B74-A937-46CE3E910E2A}" srcOrd="0" destOrd="0" parTransId="{9414F55B-74D1-45E5-AA7C-6038A39173D9}" sibTransId="{2F4DE801-BDAE-400D-B07A-4B47FD29DEEC}"/>
    <dgm:cxn modelId="{E67E63AF-0D9E-4583-A01E-5B05EA0B0332}" type="presOf" srcId="{4241D57D-09CB-443E-9EEC-95F23EB60E5A}" destId="{448FABD4-D7E5-48B5-8953-1FD66DDF318A}" srcOrd="0" destOrd="0" presId="urn:microsoft.com/office/officeart/2005/8/layout/list1"/>
    <dgm:cxn modelId="{E18140E5-31A3-45C2-93CA-C4854265D8EF}" type="presOf" srcId="{D9B7C399-DE09-4B74-A937-46CE3E910E2A}" destId="{DAAC87DA-035D-43A8-A183-98D5820DE101}" srcOrd="0" destOrd="0" presId="urn:microsoft.com/office/officeart/2005/8/layout/list1"/>
    <dgm:cxn modelId="{DED07857-8DE4-4CEC-B1FC-3E666565F8D5}" srcId="{D1965E58-9467-4275-AFC6-2D898AA5A8E1}" destId="{732171E8-9EB1-4050-8687-4A3DEA0DABCF}" srcOrd="0" destOrd="0" parTransId="{BEB92504-D9FD-449A-B608-F01FFB1E9506}" sibTransId="{7D4E255A-E578-4F14-A160-E1436BA27C41}"/>
    <dgm:cxn modelId="{81798412-3E8E-4FF4-ABF2-447274533757}" srcId="{4241D57D-09CB-443E-9EEC-95F23EB60E5A}" destId="{F70107C8-4CBF-4D2E-95C0-2382B214ADD2}" srcOrd="1" destOrd="0" parTransId="{87C68781-8869-4353-B1D2-E4C4A963FB82}" sibTransId="{A31CBF24-3A2D-417C-8499-946AFF3B8886}"/>
    <dgm:cxn modelId="{9D313548-07B5-41EA-8CF5-7E53F2A7C90E}" srcId="{4241D57D-09CB-443E-9EEC-95F23EB60E5A}" destId="{D1965E58-9467-4275-AFC6-2D898AA5A8E1}" srcOrd="0" destOrd="0" parTransId="{7941C9C4-EA4D-4293-B627-A7973829DA87}" sibTransId="{AF50AF03-0DBA-42DE-8EA5-9C0C9C0220EA}"/>
    <dgm:cxn modelId="{650E1787-D36D-4E9F-B3F0-00FF3151BD98}" type="presOf" srcId="{D1965E58-9467-4275-AFC6-2D898AA5A8E1}" destId="{454759F2-9510-4DAB-83FC-2EE188FE2EDC}" srcOrd="1" destOrd="0" presId="urn:microsoft.com/office/officeart/2005/8/layout/list1"/>
    <dgm:cxn modelId="{E30FA83B-D9B4-4ABA-B23C-262F85C754AA}" type="presOf" srcId="{D1965E58-9467-4275-AFC6-2D898AA5A8E1}" destId="{838AFE4A-41F6-4BE0-9BA9-0FF74041A0C0}" srcOrd="0" destOrd="0" presId="urn:microsoft.com/office/officeart/2005/8/layout/list1"/>
    <dgm:cxn modelId="{82FCDD2A-7B3E-45F3-B872-EC03EBF07673}" type="presOf" srcId="{732171E8-9EB1-4050-8687-4A3DEA0DABCF}" destId="{CE0477BB-324E-4E3D-9FD6-A1EBB994B8FB}" srcOrd="0" destOrd="0" presId="urn:microsoft.com/office/officeart/2005/8/layout/list1"/>
    <dgm:cxn modelId="{9F80159C-1CAD-4533-AA72-D41C0DBABF57}" type="presOf" srcId="{F70107C8-4CBF-4D2E-95C0-2382B214ADD2}" destId="{11CF11A7-C7D6-41C7-8A11-AA72F2873520}" srcOrd="0" destOrd="0" presId="urn:microsoft.com/office/officeart/2005/8/layout/list1"/>
    <dgm:cxn modelId="{B6E8F886-CC77-4005-BDBC-63CEB5E01EC7}" type="presParOf" srcId="{448FABD4-D7E5-48B5-8953-1FD66DDF318A}" destId="{273829D3-D527-4B0F-B48C-1263F12C1C70}" srcOrd="0" destOrd="0" presId="urn:microsoft.com/office/officeart/2005/8/layout/list1"/>
    <dgm:cxn modelId="{69E84656-2BF8-4162-8180-80D250BF1AFF}" type="presParOf" srcId="{273829D3-D527-4B0F-B48C-1263F12C1C70}" destId="{838AFE4A-41F6-4BE0-9BA9-0FF74041A0C0}" srcOrd="0" destOrd="0" presId="urn:microsoft.com/office/officeart/2005/8/layout/list1"/>
    <dgm:cxn modelId="{8D6B8014-A3A0-44AF-8B36-FDC52F445735}" type="presParOf" srcId="{273829D3-D527-4B0F-B48C-1263F12C1C70}" destId="{454759F2-9510-4DAB-83FC-2EE188FE2EDC}" srcOrd="1" destOrd="0" presId="urn:microsoft.com/office/officeart/2005/8/layout/list1"/>
    <dgm:cxn modelId="{66601325-AAFF-491B-AA02-F51CFB1E7832}" type="presParOf" srcId="{448FABD4-D7E5-48B5-8953-1FD66DDF318A}" destId="{976454AD-6A11-45B2-9C9E-D2C3F0131756}" srcOrd="1" destOrd="0" presId="urn:microsoft.com/office/officeart/2005/8/layout/list1"/>
    <dgm:cxn modelId="{AD87F2EF-1B6B-40C3-8B07-CED8F14DA4D5}" type="presParOf" srcId="{448FABD4-D7E5-48B5-8953-1FD66DDF318A}" destId="{CE0477BB-324E-4E3D-9FD6-A1EBB994B8FB}" srcOrd="2" destOrd="0" presId="urn:microsoft.com/office/officeart/2005/8/layout/list1"/>
    <dgm:cxn modelId="{8087AC62-BC69-4FED-A28D-A85AB413A6AB}" type="presParOf" srcId="{448FABD4-D7E5-48B5-8953-1FD66DDF318A}" destId="{8ECEE380-5B14-4407-89F0-823CB4A78639}" srcOrd="3" destOrd="0" presId="urn:microsoft.com/office/officeart/2005/8/layout/list1"/>
    <dgm:cxn modelId="{E7E7A75D-4502-43C0-B9C1-10B7A4655889}" type="presParOf" srcId="{448FABD4-D7E5-48B5-8953-1FD66DDF318A}" destId="{195BC408-A368-4432-AF9C-E538D481F472}" srcOrd="4" destOrd="0" presId="urn:microsoft.com/office/officeart/2005/8/layout/list1"/>
    <dgm:cxn modelId="{C1B99A0E-A360-494A-A0BB-7AF5E74E8910}" type="presParOf" srcId="{195BC408-A368-4432-AF9C-E538D481F472}" destId="{11CF11A7-C7D6-41C7-8A11-AA72F2873520}" srcOrd="0" destOrd="0" presId="urn:microsoft.com/office/officeart/2005/8/layout/list1"/>
    <dgm:cxn modelId="{BCED304A-A8AE-4023-AC0D-CC6FBC8B86A3}" type="presParOf" srcId="{195BC408-A368-4432-AF9C-E538D481F472}" destId="{EC5AF289-0E9B-475C-AFF1-7496932EDEB5}" srcOrd="1" destOrd="0" presId="urn:microsoft.com/office/officeart/2005/8/layout/list1"/>
    <dgm:cxn modelId="{5F0AE257-BE75-48E1-A6F7-EC2407DAF1C3}" type="presParOf" srcId="{448FABD4-D7E5-48B5-8953-1FD66DDF318A}" destId="{35724421-27F2-4FF5-8448-4A2FCDE9DC91}" srcOrd="5" destOrd="0" presId="urn:microsoft.com/office/officeart/2005/8/layout/list1"/>
    <dgm:cxn modelId="{9AEE6980-CCC4-455C-8A0F-1708F953DA64}" type="presParOf" srcId="{448FABD4-D7E5-48B5-8953-1FD66DDF318A}" destId="{DAAC87DA-035D-43A8-A183-98D5820DE10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5EF650-0325-42DF-BEE2-290A3D3D6F34}">
      <dsp:nvSpPr>
        <dsp:cNvPr id="0" name=""/>
        <dsp:cNvSpPr/>
      </dsp:nvSpPr>
      <dsp:spPr>
        <a:xfrm>
          <a:off x="0" y="104852"/>
          <a:ext cx="8928992" cy="5292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1071EED-D720-4D58-A28C-11A953A6A59D}">
      <dsp:nvSpPr>
        <dsp:cNvPr id="0" name=""/>
        <dsp:cNvSpPr/>
      </dsp:nvSpPr>
      <dsp:spPr>
        <a:xfrm>
          <a:off x="446449" y="28316"/>
          <a:ext cx="8410521" cy="38649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6246" tIns="0" rIns="236246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Послание Президента Российской Федерации Федеральному Собранию Российской Федерации от 3 декабря 2015 года</a:t>
          </a:r>
          <a:endParaRPr lang="ru-RU" sz="16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465316" y="47183"/>
        <a:ext cx="8372787" cy="348761"/>
      </dsp:txXfrm>
    </dsp:sp>
    <dsp:sp modelId="{20ADCBD1-1BF5-40C6-BCB4-4CB0F90173E0}">
      <dsp:nvSpPr>
        <dsp:cNvPr id="0" name=""/>
        <dsp:cNvSpPr/>
      </dsp:nvSpPr>
      <dsp:spPr>
        <a:xfrm>
          <a:off x="0" y="1470669"/>
          <a:ext cx="8928992" cy="5292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E4DCF4C-36C0-4B71-83B2-DAD5EC41C72F}">
      <dsp:nvSpPr>
        <dsp:cNvPr id="0" name=""/>
        <dsp:cNvSpPr/>
      </dsp:nvSpPr>
      <dsp:spPr>
        <a:xfrm>
          <a:off x="425086" y="747452"/>
          <a:ext cx="8501717" cy="1033177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6246" tIns="0" rIns="236246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Комплекс мер по обеспечению поэтапного доступа негосударственных организаций, осуществляющих деятельность в социальной сфере, к бюджетным средствам, выделяемым на предоставление социальных услуг населению, на 2021-2024 годы, утвержденный Заместителем Председателя Правительства Российской Федерации Т.А. Голиковой от 11.12.2020 N 11826п-П44</a:t>
          </a:r>
          <a:endParaRPr lang="ru-RU" sz="16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475522" y="797888"/>
        <a:ext cx="8400845" cy="932305"/>
      </dsp:txXfrm>
    </dsp:sp>
    <dsp:sp modelId="{09A7E0E9-025B-41AF-A1D8-6F54CD0D378A}">
      <dsp:nvSpPr>
        <dsp:cNvPr id="0" name=""/>
        <dsp:cNvSpPr/>
      </dsp:nvSpPr>
      <dsp:spPr>
        <a:xfrm>
          <a:off x="0" y="2787990"/>
          <a:ext cx="8928992" cy="5292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E8E7557-E591-47C3-AC06-A0F85B847914}">
      <dsp:nvSpPr>
        <dsp:cNvPr id="0" name=""/>
        <dsp:cNvSpPr/>
      </dsp:nvSpPr>
      <dsp:spPr>
        <a:xfrm>
          <a:off x="425086" y="2113269"/>
          <a:ext cx="8501717" cy="9846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6246" tIns="0" rIns="236246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Распоряжение Правительства Свердловской области от 01.08.2016 № 697-РП «Об организации в Свердловской области доступа социально ориентированных некоммерческих организаций, осуществляющих деятельность в социальной сфере, к бюджетным средствам, выделяемым на предоставление социальных услуг населению»</a:t>
          </a:r>
          <a:endParaRPr lang="ru-RU" sz="16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473154" y="2161337"/>
        <a:ext cx="8405581" cy="888544"/>
      </dsp:txXfrm>
    </dsp:sp>
    <dsp:sp modelId="{6CF294BE-C576-43A6-B77D-889A63574C9A}">
      <dsp:nvSpPr>
        <dsp:cNvPr id="0" name=""/>
        <dsp:cNvSpPr/>
      </dsp:nvSpPr>
      <dsp:spPr>
        <a:xfrm>
          <a:off x="0" y="4326486"/>
          <a:ext cx="8928992" cy="5292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B845F04-E338-482B-9FA0-7E18B5522367}">
      <dsp:nvSpPr>
        <dsp:cNvPr id="0" name=""/>
        <dsp:cNvSpPr/>
      </dsp:nvSpPr>
      <dsp:spPr>
        <a:xfrm>
          <a:off x="439909" y="3430590"/>
          <a:ext cx="8483968" cy="120585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6246" tIns="0" rIns="236246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Распоряжение Губернатора Свердловской области от 07.09.2021 № 134-РГ «Об утверждении комплексного плана мероприятий по обеспечению поэтапного доступа негосударственных организаций, осуществляющих деятельность в социальной сфере, к бюджетным средствам, выделяемым на предоставление социальных услуг населению, на 2021-2024 годы и перечня целевых показателей комплексного плана» (далее – Комплексный план) </a:t>
          </a:r>
          <a:endParaRPr lang="ru-RU" sz="16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498774" y="3489455"/>
        <a:ext cx="8366238" cy="10881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2E9A2B-D6CC-4C1B-942B-428A1072B7AB}">
      <dsp:nvSpPr>
        <dsp:cNvPr id="0" name=""/>
        <dsp:cNvSpPr/>
      </dsp:nvSpPr>
      <dsp:spPr>
        <a:xfrm>
          <a:off x="-5917785" y="-905607"/>
          <a:ext cx="7044978" cy="7044978"/>
        </a:xfrm>
        <a:prstGeom prst="blockArc">
          <a:avLst>
            <a:gd name="adj1" fmla="val 18900000"/>
            <a:gd name="adj2" fmla="val 2700000"/>
            <a:gd name="adj3" fmla="val 307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5CF728-A0EB-4FAE-99C1-DB29D47AA42E}">
      <dsp:nvSpPr>
        <dsp:cNvPr id="0" name=""/>
        <dsp:cNvSpPr/>
      </dsp:nvSpPr>
      <dsp:spPr>
        <a:xfrm>
          <a:off x="589979" y="402371"/>
          <a:ext cx="8337358" cy="8051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9098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Размер предоставляемой льготы по налогу на прибыль НКО – 13,5%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89979" y="402371"/>
        <a:ext cx="8337358" cy="805162"/>
      </dsp:txXfrm>
    </dsp:sp>
    <dsp:sp modelId="{761AA7EB-9F03-4FF5-8966-9E2B38266A56}">
      <dsp:nvSpPr>
        <dsp:cNvPr id="0" name=""/>
        <dsp:cNvSpPr/>
      </dsp:nvSpPr>
      <dsp:spPr>
        <a:xfrm>
          <a:off x="86753" y="301726"/>
          <a:ext cx="1006452" cy="10064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0DC2EA-7A18-40A4-92C5-A74B254CC72F}">
      <dsp:nvSpPr>
        <dsp:cNvPr id="0" name=""/>
        <dsp:cNvSpPr/>
      </dsp:nvSpPr>
      <dsp:spPr>
        <a:xfrm>
          <a:off x="1008123" y="1440161"/>
          <a:ext cx="7875740" cy="94096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9098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Размер предоставляемой льготы по транспортному налогу для общественных организаций инвалидов – 35%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008123" y="1440161"/>
        <a:ext cx="7875740" cy="940960"/>
      </dsp:txXfrm>
    </dsp:sp>
    <dsp:sp modelId="{1A37BD56-E415-4CEB-90E2-2B5D5817A2F4}">
      <dsp:nvSpPr>
        <dsp:cNvPr id="0" name=""/>
        <dsp:cNvSpPr/>
      </dsp:nvSpPr>
      <dsp:spPr>
        <a:xfrm>
          <a:off x="432045" y="1440163"/>
          <a:ext cx="1006452" cy="10064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03487C-4DAF-4DE0-B340-5ABA5901E383}">
      <dsp:nvSpPr>
        <dsp:cNvPr id="0" name=""/>
        <dsp:cNvSpPr/>
      </dsp:nvSpPr>
      <dsp:spPr>
        <a:xfrm>
          <a:off x="1080107" y="2520278"/>
          <a:ext cx="7875740" cy="120795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9098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Общее количество предоставленной площади на льготных условиях или в безвозмездное пользование социально ориентированным НКО, в том числе на конкурсной основе – 13 058,9 кв. метров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080107" y="2520278"/>
        <a:ext cx="7875740" cy="1207952"/>
      </dsp:txXfrm>
    </dsp:sp>
    <dsp:sp modelId="{65807453-E61A-413F-83D9-C36F8785A480}">
      <dsp:nvSpPr>
        <dsp:cNvPr id="0" name=""/>
        <dsp:cNvSpPr/>
      </dsp:nvSpPr>
      <dsp:spPr>
        <a:xfrm>
          <a:off x="576068" y="2592288"/>
          <a:ext cx="1006452" cy="10064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45B204-08CF-4275-859E-E7888A43DF40}">
      <dsp:nvSpPr>
        <dsp:cNvPr id="0" name=""/>
        <dsp:cNvSpPr/>
      </dsp:nvSpPr>
      <dsp:spPr>
        <a:xfrm>
          <a:off x="589979" y="3960440"/>
          <a:ext cx="8337358" cy="93674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9098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23 социально ориентированным НКО передано недвижимое имущество в аренду на льготных условиях или в безвозмездное пользование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89979" y="3960440"/>
        <a:ext cx="8337358" cy="936741"/>
      </dsp:txXfrm>
    </dsp:sp>
    <dsp:sp modelId="{94AE4A91-FD76-4CBA-9DB0-FBB38955919E}">
      <dsp:nvSpPr>
        <dsp:cNvPr id="0" name=""/>
        <dsp:cNvSpPr/>
      </dsp:nvSpPr>
      <dsp:spPr>
        <a:xfrm>
          <a:off x="86753" y="3925584"/>
          <a:ext cx="1006452" cy="10064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B38427-1A19-44A0-8C53-D4D6C02C7031}">
      <dsp:nvSpPr>
        <dsp:cNvPr id="0" name=""/>
        <dsp:cNvSpPr/>
      </dsp:nvSpPr>
      <dsp:spPr>
        <a:xfrm>
          <a:off x="0" y="0"/>
          <a:ext cx="9001000" cy="104930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Поддержка в актуальном состоянии рубрик по поддержке негосударственных организаций на официальных сайтах исполнительных органов государственной власти Свердловской области в сети «Интернет»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905130" y="0"/>
        <a:ext cx="7095869" cy="1049308"/>
      </dsp:txXfrm>
    </dsp:sp>
    <dsp:sp modelId="{80EBFDD3-487D-4237-8C95-4D5D38F88F08}">
      <dsp:nvSpPr>
        <dsp:cNvPr id="0" name=""/>
        <dsp:cNvSpPr/>
      </dsp:nvSpPr>
      <dsp:spPr>
        <a:xfrm>
          <a:off x="104930" y="104930"/>
          <a:ext cx="1800200" cy="83944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9B5BBE-12C5-41FA-9122-3CCE5D6F6126}">
      <dsp:nvSpPr>
        <dsp:cNvPr id="0" name=""/>
        <dsp:cNvSpPr/>
      </dsp:nvSpPr>
      <dsp:spPr>
        <a:xfrm>
          <a:off x="0" y="1154239"/>
          <a:ext cx="9001000" cy="104930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Анализ лучших практик в сфере обеспечения доступа негосударственных организаций к предоставлению услуг в социальной сфере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905130" y="1154239"/>
        <a:ext cx="7095869" cy="1049308"/>
      </dsp:txXfrm>
    </dsp:sp>
    <dsp:sp modelId="{C623472D-BADE-437C-95D5-D2336F01E7B3}">
      <dsp:nvSpPr>
        <dsp:cNvPr id="0" name=""/>
        <dsp:cNvSpPr/>
      </dsp:nvSpPr>
      <dsp:spPr>
        <a:xfrm>
          <a:off x="104930" y="1259169"/>
          <a:ext cx="1800200" cy="83944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D7CEC3-6A30-4AC8-A07B-A31CEBE16DCB}">
      <dsp:nvSpPr>
        <dsp:cNvPr id="0" name=""/>
        <dsp:cNvSpPr/>
      </dsp:nvSpPr>
      <dsp:spPr>
        <a:xfrm>
          <a:off x="0" y="2308478"/>
          <a:ext cx="9001000" cy="104930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Осуществление информационной поддержки деятельности негосударственных организаций, осуществляющих деятельность в социальной сфере, занимающихся добровольческой (благотворительной) деятельностью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905130" y="2308478"/>
        <a:ext cx="7095869" cy="1049308"/>
      </dsp:txXfrm>
    </dsp:sp>
    <dsp:sp modelId="{A492C4E1-AB31-4C26-A414-4018057BE6DD}">
      <dsp:nvSpPr>
        <dsp:cNvPr id="0" name=""/>
        <dsp:cNvSpPr/>
      </dsp:nvSpPr>
      <dsp:spPr>
        <a:xfrm>
          <a:off x="104930" y="2413409"/>
          <a:ext cx="1800200" cy="83944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4EE791-1F73-4595-964B-3CE6F32AF899}">
      <dsp:nvSpPr>
        <dsp:cNvPr id="0" name=""/>
        <dsp:cNvSpPr/>
      </dsp:nvSpPr>
      <dsp:spPr>
        <a:xfrm>
          <a:off x="0" y="3462717"/>
          <a:ext cx="9001000" cy="104930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Содействие развитию кадрового потенциала негосударственных организаций, осуществляющих деятельность в социальной сфере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905130" y="3462717"/>
        <a:ext cx="7095869" cy="1049308"/>
      </dsp:txXfrm>
    </dsp:sp>
    <dsp:sp modelId="{CB2003F5-9442-450E-8CF1-7E8D74DB0C7F}">
      <dsp:nvSpPr>
        <dsp:cNvPr id="0" name=""/>
        <dsp:cNvSpPr/>
      </dsp:nvSpPr>
      <dsp:spPr>
        <a:xfrm>
          <a:off x="104930" y="3567648"/>
          <a:ext cx="1800200" cy="83944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0477BB-324E-4E3D-9FD6-A1EBB994B8FB}">
      <dsp:nvSpPr>
        <dsp:cNvPr id="0" name=""/>
        <dsp:cNvSpPr/>
      </dsp:nvSpPr>
      <dsp:spPr>
        <a:xfrm>
          <a:off x="0" y="167434"/>
          <a:ext cx="8928992" cy="9009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2989" tIns="229108" rIns="692989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Создание условий для упрощения доступа негосударственных организаций к предоставлению услуг в сфере здравоохранения</a:t>
          </a:r>
        </a:p>
      </dsp:txBody>
      <dsp:txXfrm>
        <a:off x="0" y="167434"/>
        <a:ext cx="8928992" cy="900900"/>
      </dsp:txXfrm>
    </dsp:sp>
    <dsp:sp modelId="{454759F2-9510-4DAB-83FC-2EE188FE2EDC}">
      <dsp:nvSpPr>
        <dsp:cNvPr id="0" name=""/>
        <dsp:cNvSpPr/>
      </dsp:nvSpPr>
      <dsp:spPr>
        <a:xfrm>
          <a:off x="446449" y="5074"/>
          <a:ext cx="6250294" cy="324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6246" tIns="0" rIns="23624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462301" y="20926"/>
        <a:ext cx="6218590" cy="293016"/>
      </dsp:txXfrm>
    </dsp:sp>
    <dsp:sp modelId="{DAAC87DA-035D-43A8-A183-98D5820DE101}">
      <dsp:nvSpPr>
        <dsp:cNvPr id="0" name=""/>
        <dsp:cNvSpPr/>
      </dsp:nvSpPr>
      <dsp:spPr>
        <a:xfrm>
          <a:off x="0" y="1290095"/>
          <a:ext cx="8928992" cy="169785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2989" tIns="229108" rIns="692989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Реализация системы персонифицированного финансирования дополнительного образования детей на территории Свердловской области, в том числе при участии негосударственных организаций, осуществляющих деятельность в социальной сфере</a:t>
          </a:r>
        </a:p>
      </dsp:txBody>
      <dsp:txXfrm>
        <a:off x="0" y="1290095"/>
        <a:ext cx="8928992" cy="1697850"/>
      </dsp:txXfrm>
    </dsp:sp>
    <dsp:sp modelId="{EC5AF289-0E9B-475C-AFF1-7496932EDEB5}">
      <dsp:nvSpPr>
        <dsp:cNvPr id="0" name=""/>
        <dsp:cNvSpPr/>
      </dsp:nvSpPr>
      <dsp:spPr>
        <a:xfrm>
          <a:off x="446449" y="1127734"/>
          <a:ext cx="6250294" cy="324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6246" tIns="0" rIns="23624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ru-RU" sz="2000" b="1" kern="1200" dirty="0" smtClean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462301" y="1143586"/>
        <a:ext cx="6218590" cy="2930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CD100-4ADB-4337-A044-0F8BE8530D84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241425"/>
            <a:ext cx="53594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2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2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99D19-2511-4E93-A282-E6D624236C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04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1pPr>
    <a:lvl2pPr marL="320954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2pPr>
    <a:lvl3pPr marL="641909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3pPr>
    <a:lvl4pPr marL="962863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4pPr>
    <a:lvl5pPr marL="1283818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5pPr>
    <a:lvl6pPr marL="1604772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6pPr>
    <a:lvl7pPr marL="1925726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7pPr>
    <a:lvl8pPr marL="2246681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8pPr>
    <a:lvl9pPr marL="2567635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19100" y="742950"/>
            <a:ext cx="5961063" cy="372586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3168-41B7-41CF-85E0-6401770B425B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3135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19138" y="1241425"/>
            <a:ext cx="53594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3427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331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88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1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25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51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60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20"/>
            <a:ext cx="7772400" cy="1135063"/>
          </a:xfrm>
        </p:spPr>
        <p:txBody>
          <a:bodyPr anchor="t"/>
          <a:lstStyle>
            <a:lvl1pPr algn="l">
              <a:defRPr sz="2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308610" indent="0">
              <a:buNone/>
              <a:defRPr sz="1215">
                <a:solidFill>
                  <a:schemeClr val="tx1">
                    <a:tint val="75000"/>
                  </a:schemeClr>
                </a:solidFill>
              </a:defRPr>
            </a:lvl2pPr>
            <a:lvl3pPr marL="61722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3pPr>
            <a:lvl4pPr marL="92583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4pPr>
            <a:lvl5pPr marL="123444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5pPr>
            <a:lvl6pPr marL="154305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6pPr>
            <a:lvl7pPr marL="18516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7pPr>
            <a:lvl8pPr marL="216027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8pPr>
            <a:lvl9pPr marL="246888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1890"/>
            </a:lvl1pPr>
            <a:lvl2pPr>
              <a:defRPr sz="1620"/>
            </a:lvl2pPr>
            <a:lvl3pPr>
              <a:defRPr sz="1350"/>
            </a:lvl3pPr>
            <a:lvl4pPr>
              <a:defRPr sz="1215"/>
            </a:lvl4pPr>
            <a:lvl5pPr>
              <a:defRPr sz="1215"/>
            </a:lvl5pPr>
            <a:lvl6pPr>
              <a:defRPr sz="1215"/>
            </a:lvl6pPr>
            <a:lvl7pPr>
              <a:defRPr sz="1215"/>
            </a:lvl7pPr>
            <a:lvl8pPr>
              <a:defRPr sz="1215"/>
            </a:lvl8pPr>
            <a:lvl9pPr>
              <a:defRPr sz="121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333501"/>
            <a:ext cx="4038600" cy="3771636"/>
          </a:xfrm>
        </p:spPr>
        <p:txBody>
          <a:bodyPr/>
          <a:lstStyle>
            <a:lvl1pPr>
              <a:defRPr sz="1890"/>
            </a:lvl1pPr>
            <a:lvl2pPr>
              <a:defRPr sz="1620"/>
            </a:lvl2pPr>
            <a:lvl3pPr>
              <a:defRPr sz="1350"/>
            </a:lvl3pPr>
            <a:lvl4pPr>
              <a:defRPr sz="1215"/>
            </a:lvl4pPr>
            <a:lvl5pPr>
              <a:defRPr sz="1215"/>
            </a:lvl5pPr>
            <a:lvl6pPr>
              <a:defRPr sz="1215"/>
            </a:lvl6pPr>
            <a:lvl7pPr>
              <a:defRPr sz="1215"/>
            </a:lvl7pPr>
            <a:lvl8pPr>
              <a:defRPr sz="1215"/>
            </a:lvl8pPr>
            <a:lvl9pPr>
              <a:defRPr sz="121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6"/>
          </a:xfrm>
        </p:spPr>
        <p:txBody>
          <a:bodyPr anchor="b"/>
          <a:lstStyle>
            <a:lvl1pPr marL="0" indent="0">
              <a:buNone/>
              <a:defRPr sz="1620" b="1"/>
            </a:lvl1pPr>
            <a:lvl2pPr marL="308610" indent="0">
              <a:buNone/>
              <a:defRPr sz="1350" b="1"/>
            </a:lvl2pPr>
            <a:lvl3pPr marL="617220" indent="0">
              <a:buNone/>
              <a:defRPr sz="1215" b="1"/>
            </a:lvl3pPr>
            <a:lvl4pPr marL="925830" indent="0">
              <a:buNone/>
              <a:defRPr sz="1080" b="1"/>
            </a:lvl4pPr>
            <a:lvl5pPr marL="1234440" indent="0">
              <a:buNone/>
              <a:defRPr sz="1080" b="1"/>
            </a:lvl5pPr>
            <a:lvl6pPr marL="1543050" indent="0">
              <a:buNone/>
              <a:defRPr sz="1080" b="1"/>
            </a:lvl6pPr>
            <a:lvl7pPr marL="1851660" indent="0">
              <a:buNone/>
              <a:defRPr sz="1080" b="1"/>
            </a:lvl7pPr>
            <a:lvl8pPr marL="2160270" indent="0">
              <a:buNone/>
              <a:defRPr sz="1080" b="1"/>
            </a:lvl8pPr>
            <a:lvl9pPr marL="2468880" indent="0">
              <a:buNone/>
              <a:defRPr sz="10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1620"/>
            </a:lvl1pPr>
            <a:lvl2pPr>
              <a:defRPr sz="1350"/>
            </a:lvl2pPr>
            <a:lvl3pPr>
              <a:defRPr sz="1215"/>
            </a:lvl3pPr>
            <a:lvl4pPr>
              <a:defRPr sz="1080"/>
            </a:lvl4pPr>
            <a:lvl5pPr>
              <a:defRPr sz="1080"/>
            </a:lvl5pPr>
            <a:lvl6pPr>
              <a:defRPr sz="1080"/>
            </a:lvl6pPr>
            <a:lvl7pPr>
              <a:defRPr sz="1080"/>
            </a:lvl7pPr>
            <a:lvl8pPr>
              <a:defRPr sz="1080"/>
            </a:lvl8pPr>
            <a:lvl9pPr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6"/>
          </a:xfrm>
        </p:spPr>
        <p:txBody>
          <a:bodyPr anchor="b"/>
          <a:lstStyle>
            <a:lvl1pPr marL="0" indent="0">
              <a:buNone/>
              <a:defRPr sz="1620" b="1"/>
            </a:lvl1pPr>
            <a:lvl2pPr marL="308610" indent="0">
              <a:buNone/>
              <a:defRPr sz="1350" b="1"/>
            </a:lvl2pPr>
            <a:lvl3pPr marL="617220" indent="0">
              <a:buNone/>
              <a:defRPr sz="1215" b="1"/>
            </a:lvl3pPr>
            <a:lvl4pPr marL="925830" indent="0">
              <a:buNone/>
              <a:defRPr sz="1080" b="1"/>
            </a:lvl4pPr>
            <a:lvl5pPr marL="1234440" indent="0">
              <a:buNone/>
              <a:defRPr sz="1080" b="1"/>
            </a:lvl5pPr>
            <a:lvl6pPr marL="1543050" indent="0">
              <a:buNone/>
              <a:defRPr sz="1080" b="1"/>
            </a:lvl6pPr>
            <a:lvl7pPr marL="1851660" indent="0">
              <a:buNone/>
              <a:defRPr sz="1080" b="1"/>
            </a:lvl7pPr>
            <a:lvl8pPr marL="2160270" indent="0">
              <a:buNone/>
              <a:defRPr sz="1080" b="1"/>
            </a:lvl8pPr>
            <a:lvl9pPr marL="2468880" indent="0">
              <a:buNone/>
              <a:defRPr sz="10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1620"/>
            </a:lvl1pPr>
            <a:lvl2pPr>
              <a:defRPr sz="1350"/>
            </a:lvl2pPr>
            <a:lvl3pPr>
              <a:defRPr sz="1215"/>
            </a:lvl3pPr>
            <a:lvl4pPr>
              <a:defRPr sz="1080"/>
            </a:lvl4pPr>
            <a:lvl5pPr>
              <a:defRPr sz="1080"/>
            </a:lvl5pPr>
            <a:lvl6pPr>
              <a:defRPr sz="1080"/>
            </a:lvl6pPr>
            <a:lvl7pPr>
              <a:defRPr sz="1080"/>
            </a:lvl7pPr>
            <a:lvl8pPr>
              <a:defRPr sz="1080"/>
            </a:lvl8pPr>
            <a:lvl9pPr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27543"/>
            <a:ext cx="3008313" cy="968376"/>
          </a:xfrm>
        </p:spPr>
        <p:txBody>
          <a:bodyPr anchor="b"/>
          <a:lstStyle>
            <a:lvl1pPr algn="l">
              <a:defRPr sz="135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2160"/>
            </a:lvl1pPr>
            <a:lvl2pPr>
              <a:defRPr sz="1890"/>
            </a:lvl2pPr>
            <a:lvl3pPr>
              <a:defRPr sz="162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195920"/>
            <a:ext cx="3008313" cy="3909219"/>
          </a:xfrm>
        </p:spPr>
        <p:txBody>
          <a:bodyPr/>
          <a:lstStyle>
            <a:lvl1pPr marL="0" indent="0">
              <a:buNone/>
              <a:defRPr sz="945"/>
            </a:lvl1pPr>
            <a:lvl2pPr marL="308610" indent="0">
              <a:buNone/>
              <a:defRPr sz="810"/>
            </a:lvl2pPr>
            <a:lvl3pPr marL="617220" indent="0">
              <a:buNone/>
              <a:defRPr sz="675"/>
            </a:lvl3pPr>
            <a:lvl4pPr marL="925830" indent="0">
              <a:buNone/>
              <a:defRPr sz="608"/>
            </a:lvl4pPr>
            <a:lvl5pPr marL="1234440" indent="0">
              <a:buNone/>
              <a:defRPr sz="608"/>
            </a:lvl5pPr>
            <a:lvl6pPr marL="1543050" indent="0">
              <a:buNone/>
              <a:defRPr sz="608"/>
            </a:lvl6pPr>
            <a:lvl7pPr marL="1851660" indent="0">
              <a:buNone/>
              <a:defRPr sz="608"/>
            </a:lvl7pPr>
            <a:lvl8pPr marL="2160270" indent="0">
              <a:buNone/>
              <a:defRPr sz="608"/>
            </a:lvl8pPr>
            <a:lvl9pPr marL="2468880" indent="0">
              <a:buNone/>
              <a:defRPr sz="60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35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160"/>
            </a:lvl1pPr>
            <a:lvl2pPr marL="308610" indent="0">
              <a:buNone/>
              <a:defRPr sz="1890"/>
            </a:lvl2pPr>
            <a:lvl3pPr marL="617220" indent="0">
              <a:buNone/>
              <a:defRPr sz="1620"/>
            </a:lvl3pPr>
            <a:lvl4pPr marL="925830" indent="0">
              <a:buNone/>
              <a:defRPr sz="1350"/>
            </a:lvl4pPr>
            <a:lvl5pPr marL="1234440" indent="0">
              <a:buNone/>
              <a:defRPr sz="1350"/>
            </a:lvl5pPr>
            <a:lvl6pPr marL="1543050" indent="0">
              <a:buNone/>
              <a:defRPr sz="1350"/>
            </a:lvl6pPr>
            <a:lvl7pPr marL="1851660" indent="0">
              <a:buNone/>
              <a:defRPr sz="1350"/>
            </a:lvl7pPr>
            <a:lvl8pPr marL="2160270" indent="0">
              <a:buNone/>
              <a:defRPr sz="1350"/>
            </a:lvl8pPr>
            <a:lvl9pPr marL="2468880" indent="0">
              <a:buNone/>
              <a:defRPr sz="135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945"/>
            </a:lvl1pPr>
            <a:lvl2pPr marL="308610" indent="0">
              <a:buNone/>
              <a:defRPr sz="810"/>
            </a:lvl2pPr>
            <a:lvl3pPr marL="617220" indent="0">
              <a:buNone/>
              <a:defRPr sz="675"/>
            </a:lvl3pPr>
            <a:lvl4pPr marL="925830" indent="0">
              <a:buNone/>
              <a:defRPr sz="608"/>
            </a:lvl4pPr>
            <a:lvl5pPr marL="1234440" indent="0">
              <a:buNone/>
              <a:defRPr sz="608"/>
            </a:lvl5pPr>
            <a:lvl6pPr marL="1543050" indent="0">
              <a:buNone/>
              <a:defRPr sz="608"/>
            </a:lvl6pPr>
            <a:lvl7pPr marL="1851660" indent="0">
              <a:buNone/>
              <a:defRPr sz="608"/>
            </a:lvl7pPr>
            <a:lvl8pPr marL="2160270" indent="0">
              <a:buNone/>
              <a:defRPr sz="608"/>
            </a:lvl8pPr>
            <a:lvl9pPr marL="2468880" indent="0">
              <a:buNone/>
              <a:defRPr sz="60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8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28868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657370"/>
            <a:ext cx="7772400" cy="1483423"/>
          </a:xfrm>
        </p:spPr>
        <p:txBody>
          <a:bodyPr anchor="b">
            <a:normAutofit/>
          </a:bodyPr>
          <a:lstStyle>
            <a:lvl1pPr>
              <a:defRPr sz="297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217541"/>
            <a:ext cx="6400800" cy="1227667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rgbClr val="FFFFFF"/>
                </a:solidFill>
              </a:defRPr>
            </a:lvl1pPr>
            <a:lvl2pPr marL="30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1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25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51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60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5565303"/>
            <a:ext cx="9144000" cy="73717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1" y="3"/>
            <a:ext cx="9141162" cy="68534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15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361" y="158113"/>
            <a:ext cx="9141524" cy="59915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90" y="-42584"/>
            <a:ext cx="7200800" cy="401392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675"/>
              </a:spcAft>
            </a:pPr>
            <a:r>
              <a:rPr lang="ru-RU" sz="743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743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35323"/>
            <a:ext cx="1312717" cy="95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72" y="1477352"/>
            <a:ext cx="7408333" cy="39604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637254"/>
            <a:ext cx="7653536" cy="78008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817274"/>
            <a:ext cx="8229600" cy="78008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657367"/>
            <a:ext cx="3822192" cy="37804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657367"/>
            <a:ext cx="3822192" cy="37804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 userDrawn="1"/>
        </p:nvGrpSpPr>
        <p:grpSpPr bwMode="hidden">
          <a:xfrm>
            <a:off x="-361" y="144968"/>
            <a:ext cx="9141524" cy="427680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" y="-4744"/>
            <a:ext cx="539551" cy="404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17307"/>
            <a:ext cx="8229600" cy="10439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231762"/>
            <a:ext cx="3822192" cy="533136"/>
          </a:xfrm>
        </p:spPr>
        <p:txBody>
          <a:bodyPr anchor="ctr"/>
          <a:lstStyle>
            <a:lvl1pPr marL="0" indent="0" algn="ctr">
              <a:buNone/>
              <a:defRPr sz="1620" b="0">
                <a:solidFill>
                  <a:schemeClr val="tx2"/>
                </a:solidFill>
                <a:latin typeface="+mj-lt"/>
              </a:defRPr>
            </a:lvl1pPr>
            <a:lvl2pPr marL="308610" indent="0">
              <a:buNone/>
              <a:defRPr sz="1350" b="1"/>
            </a:lvl2pPr>
            <a:lvl3pPr marL="617220" indent="0">
              <a:buNone/>
              <a:defRPr sz="1215" b="1"/>
            </a:lvl3pPr>
            <a:lvl4pPr marL="925830" indent="0">
              <a:buNone/>
              <a:defRPr sz="1080" b="1"/>
            </a:lvl4pPr>
            <a:lvl5pPr marL="1234440" indent="0">
              <a:buNone/>
              <a:defRPr sz="1080" b="1"/>
            </a:lvl5pPr>
            <a:lvl6pPr marL="1543050" indent="0">
              <a:buNone/>
              <a:defRPr sz="1080" b="1"/>
            </a:lvl6pPr>
            <a:lvl7pPr marL="1851660" indent="0">
              <a:buNone/>
              <a:defRPr sz="1080" b="1"/>
            </a:lvl7pPr>
            <a:lvl8pPr marL="2160270" indent="0">
              <a:buNone/>
              <a:defRPr sz="1080" b="1"/>
            </a:lvl8pPr>
            <a:lvl9pPr marL="2468880" indent="0">
              <a:buNone/>
              <a:defRPr sz="10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7" y="2857502"/>
            <a:ext cx="3820055" cy="2247636"/>
          </a:xfrm>
        </p:spPr>
        <p:txBody>
          <a:bodyPr/>
          <a:lstStyle>
            <a:lvl1pPr>
              <a:defRPr sz="1350"/>
            </a:lvl1pPr>
            <a:lvl2pPr>
              <a:defRPr sz="1215"/>
            </a:lvl2pPr>
            <a:lvl3pPr>
              <a:defRPr sz="1080"/>
            </a:lvl3pPr>
            <a:lvl4pPr>
              <a:defRPr sz="945"/>
            </a:lvl4pPr>
            <a:lvl5pPr>
              <a:defRPr sz="945"/>
            </a:lvl5pPr>
            <a:lvl6pPr>
              <a:defRPr sz="1080"/>
            </a:lvl6pPr>
            <a:lvl7pPr>
              <a:defRPr sz="1080"/>
            </a:lvl7pPr>
            <a:lvl8pPr>
              <a:defRPr sz="1080"/>
            </a:lvl8pPr>
            <a:lvl9pPr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231762"/>
            <a:ext cx="3822192" cy="533136"/>
          </a:xfrm>
        </p:spPr>
        <p:txBody>
          <a:bodyPr anchor="ctr"/>
          <a:lstStyle>
            <a:lvl1pPr marL="0" indent="0" algn="ctr">
              <a:buNone/>
              <a:defRPr sz="1620" b="0" i="0">
                <a:solidFill>
                  <a:schemeClr val="tx2"/>
                </a:solidFill>
                <a:latin typeface="+mj-lt"/>
              </a:defRPr>
            </a:lvl1pPr>
            <a:lvl2pPr marL="308610" indent="0">
              <a:buNone/>
              <a:defRPr sz="1350" b="1"/>
            </a:lvl2pPr>
            <a:lvl3pPr marL="617220" indent="0">
              <a:buNone/>
              <a:defRPr sz="1215" b="1"/>
            </a:lvl3pPr>
            <a:lvl4pPr marL="925830" indent="0">
              <a:buNone/>
              <a:defRPr sz="1080" b="1"/>
            </a:lvl4pPr>
            <a:lvl5pPr marL="1234440" indent="0">
              <a:buNone/>
              <a:defRPr sz="1080" b="1"/>
            </a:lvl5pPr>
            <a:lvl6pPr marL="1543050" indent="0">
              <a:buNone/>
              <a:defRPr sz="1080" b="1"/>
            </a:lvl6pPr>
            <a:lvl7pPr marL="1851660" indent="0">
              <a:buNone/>
              <a:defRPr sz="1080" b="1"/>
            </a:lvl7pPr>
            <a:lvl8pPr marL="2160270" indent="0">
              <a:buNone/>
              <a:defRPr sz="1080" b="1"/>
            </a:lvl8pPr>
            <a:lvl9pPr marL="2468880" indent="0">
              <a:buNone/>
              <a:defRPr sz="10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857502"/>
            <a:ext cx="3822192" cy="2247636"/>
          </a:xfrm>
        </p:spPr>
        <p:txBody>
          <a:bodyPr/>
          <a:lstStyle>
            <a:lvl1pPr>
              <a:defRPr sz="1350"/>
            </a:lvl1pPr>
            <a:lvl2pPr>
              <a:defRPr sz="1215"/>
            </a:lvl2pPr>
            <a:lvl3pPr>
              <a:defRPr sz="1080"/>
            </a:lvl3pPr>
            <a:lvl4pPr>
              <a:defRPr sz="945"/>
            </a:lvl4pPr>
            <a:lvl5pPr>
              <a:defRPr sz="945"/>
            </a:lvl5pPr>
            <a:lvl6pPr>
              <a:defRPr sz="1080"/>
            </a:lvl6pPr>
            <a:lvl7pPr>
              <a:defRPr sz="1080"/>
            </a:lvl7pPr>
            <a:lvl8pPr>
              <a:defRPr sz="1080"/>
            </a:lvl8pPr>
            <a:lvl9pPr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3" y="5208472"/>
            <a:ext cx="3786690" cy="304271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2" y="5208472"/>
            <a:ext cx="3786691" cy="304271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9" y="5208472"/>
            <a:ext cx="1161826" cy="304271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137420"/>
            <a:ext cx="8229600" cy="10439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117311"/>
            <a:ext cx="4114800" cy="1189861"/>
          </a:xfrm>
        </p:spPr>
        <p:txBody>
          <a:bodyPr anchor="b">
            <a:normAutofit/>
          </a:bodyPr>
          <a:lstStyle>
            <a:lvl1pPr algn="l">
              <a:defRPr sz="189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321279"/>
            <a:ext cx="4114800" cy="2816476"/>
          </a:xfrm>
        </p:spPr>
        <p:txBody>
          <a:bodyPr>
            <a:normAutofit/>
          </a:bodyPr>
          <a:lstStyle>
            <a:lvl1pPr marL="0" indent="0">
              <a:buNone/>
              <a:defRPr sz="1215">
                <a:solidFill>
                  <a:srgbClr val="FFFFFF"/>
                </a:solidFill>
              </a:defRPr>
            </a:lvl1pPr>
            <a:lvl2pPr marL="308610" indent="0">
              <a:buNone/>
              <a:defRPr sz="810"/>
            </a:lvl2pPr>
            <a:lvl3pPr marL="617220" indent="0">
              <a:buNone/>
              <a:defRPr sz="675"/>
            </a:lvl3pPr>
            <a:lvl4pPr marL="925830" indent="0">
              <a:buNone/>
              <a:defRPr sz="608"/>
            </a:lvl4pPr>
            <a:lvl5pPr marL="1234440" indent="0">
              <a:buNone/>
              <a:defRPr sz="608"/>
            </a:lvl5pPr>
            <a:lvl6pPr marL="1543050" indent="0">
              <a:buNone/>
              <a:defRPr sz="608"/>
            </a:lvl6pPr>
            <a:lvl7pPr marL="1851660" indent="0">
              <a:buNone/>
              <a:defRPr sz="608"/>
            </a:lvl7pPr>
            <a:lvl8pPr marL="2160270" indent="0">
              <a:buNone/>
              <a:defRPr sz="608"/>
            </a:lvl8pPr>
            <a:lvl9pPr marL="2468880" indent="0">
              <a:buNone/>
              <a:defRPr sz="60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143000"/>
            <a:ext cx="4104456" cy="351470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2160">
                <a:solidFill>
                  <a:schemeClr val="bg1"/>
                </a:solidFill>
              </a:defRPr>
            </a:lvl1pPr>
            <a:lvl2pPr marL="308610" indent="0">
              <a:buNone/>
              <a:defRPr sz="1890"/>
            </a:lvl2pPr>
            <a:lvl3pPr marL="617220" indent="0">
              <a:buNone/>
              <a:defRPr sz="1620"/>
            </a:lvl3pPr>
            <a:lvl4pPr marL="925830" indent="0">
              <a:buNone/>
              <a:defRPr sz="1350"/>
            </a:lvl4pPr>
            <a:lvl5pPr marL="1234440" indent="0">
              <a:buNone/>
              <a:defRPr sz="1350"/>
            </a:lvl5pPr>
            <a:lvl6pPr marL="1543050" indent="0">
              <a:buNone/>
              <a:defRPr sz="1350"/>
            </a:lvl6pPr>
            <a:lvl7pPr marL="1851660" indent="0">
              <a:buNone/>
              <a:defRPr sz="1350"/>
            </a:lvl7pPr>
            <a:lvl8pPr marL="2160270" indent="0">
              <a:buNone/>
              <a:defRPr sz="1350"/>
            </a:lvl8pPr>
            <a:lvl9pPr marL="2468880" indent="0">
              <a:buNone/>
              <a:defRPr sz="135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1" y="3"/>
            <a:ext cx="9141162" cy="68534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15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361" y="158113"/>
            <a:ext cx="9141524" cy="59915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90" y="-42584"/>
            <a:ext cx="7200800" cy="401392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675"/>
              </a:spcAft>
            </a:pPr>
            <a:r>
              <a:rPr lang="ru-RU" sz="743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743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35323"/>
            <a:ext cx="1312717" cy="95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16"/>
          <p:cNvGrpSpPr/>
          <p:nvPr userDrawn="1"/>
        </p:nvGrpSpPr>
        <p:grpSpPr>
          <a:xfrm>
            <a:off x="0" y="5565303"/>
            <a:ext cx="9144000" cy="73717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757269"/>
            <a:ext cx="8229600" cy="78008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72" y="1657372"/>
            <a:ext cx="7408333" cy="3780419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430247" y="5143506"/>
            <a:ext cx="1200463" cy="304271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3401" y="5143502"/>
            <a:ext cx="5811724" cy="304271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74429" y="4648735"/>
            <a:ext cx="856907" cy="558271"/>
          </a:xfrm>
          <a:prstGeom prst="rect">
            <a:avLst/>
          </a:prstGeom>
        </p:spPr>
        <p:txBody>
          <a:bodyPr/>
          <a:lstStyle/>
          <a:p>
            <a:fld id="{882A2416-E2B6-4A27-A9F7-366FB0CE345F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611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5296961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17220" rtl="0" eaLnBrk="1" latinLnBrk="0" hangingPunct="1">
        <a:spcBef>
          <a:spcPct val="0"/>
        </a:spcBef>
        <a:buNone/>
        <a:defRPr sz="29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1458" indent="-231458" algn="l" defTabSz="617220" rtl="0" eaLnBrk="1" latinLnBrk="0" hangingPunct="1">
        <a:spcBef>
          <a:spcPct val="20000"/>
        </a:spcBef>
        <a:buFont typeface="Arial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01492" indent="-192882" algn="l" defTabSz="617220" rtl="0" eaLnBrk="1" latinLnBrk="0" hangingPunct="1">
        <a:spcBef>
          <a:spcPct val="20000"/>
        </a:spcBef>
        <a:buFont typeface="Arial" pitchFamily="34" charset="0"/>
        <a:buChar char="–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771525" indent="-154305" algn="l" defTabSz="617220" rtl="0" eaLnBrk="1" latinLnBrk="0" hangingPunct="1">
        <a:spcBef>
          <a:spcPct val="20000"/>
        </a:spcBef>
        <a:buFont typeface="Arial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indent="-154305" algn="l" defTabSz="61722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88745" indent="-154305" algn="l" defTabSz="617220" rtl="0" eaLnBrk="1" latinLnBrk="0" hangingPunct="1">
        <a:spcBef>
          <a:spcPct val="20000"/>
        </a:spcBef>
        <a:buFont typeface="Arial" pitchFamily="34" charset="0"/>
        <a:buChar char="»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697355" indent="-154305" algn="l" defTabSz="617220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05965" indent="-154305" algn="l" defTabSz="617220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14575" indent="-154305" algn="l" defTabSz="617220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623185" indent="-154305" algn="l" defTabSz="617220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2pPr>
      <a:lvl3pPr marL="61722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3pPr>
      <a:lvl4pPr marL="92583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4pPr>
      <a:lvl5pPr marL="123444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5pPr>
      <a:lvl6pPr marL="154305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6pPr>
      <a:lvl7pPr marL="185166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7pPr>
      <a:lvl8pPr marL="216027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72" y="1417344"/>
            <a:ext cx="7408333" cy="4020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1" y="3"/>
            <a:ext cx="9141162" cy="68534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15" dirty="0">
              <a:solidFill>
                <a:prstClr val="white"/>
              </a:solidFill>
            </a:endParaRPr>
          </a:p>
        </p:txBody>
      </p:sp>
      <p:grpSp>
        <p:nvGrpSpPr>
          <p:cNvPr id="4" name="Group 15"/>
          <p:cNvGrpSpPr>
            <a:grpSpLocks noChangeAspect="1"/>
          </p:cNvGrpSpPr>
          <p:nvPr/>
        </p:nvGrpSpPr>
        <p:grpSpPr bwMode="hidden">
          <a:xfrm>
            <a:off x="-361" y="158113"/>
            <a:ext cx="9141524" cy="59915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90" y="-42584"/>
            <a:ext cx="7200800" cy="401392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675"/>
              </a:spcAft>
            </a:pPr>
            <a:r>
              <a:rPr lang="ru-RU" sz="743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743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35323"/>
            <a:ext cx="1312717" cy="95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40" y="572451"/>
            <a:ext cx="8147985" cy="784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5" name="Группа 15"/>
          <p:cNvGrpSpPr/>
          <p:nvPr/>
        </p:nvGrpSpPr>
        <p:grpSpPr>
          <a:xfrm>
            <a:off x="0" y="5565303"/>
            <a:ext cx="9144000" cy="73717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617220" rtl="0" eaLnBrk="1" latinLnBrk="0" hangingPunct="1">
        <a:spcBef>
          <a:spcPct val="0"/>
        </a:spcBef>
        <a:buNone/>
        <a:defRPr sz="297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85166" indent="-185166" algn="l" defTabSz="617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20" kern="1200">
          <a:solidFill>
            <a:schemeClr val="tx2"/>
          </a:solidFill>
          <a:latin typeface="+mn-lt"/>
          <a:ea typeface="+mn-ea"/>
          <a:cs typeface="+mn-cs"/>
        </a:defRPr>
      </a:lvl1pPr>
      <a:lvl2pPr marL="388977" indent="-185166" algn="l" defTabSz="617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485" kern="1200">
          <a:solidFill>
            <a:schemeClr val="tx2"/>
          </a:solidFill>
          <a:latin typeface="+mn-lt"/>
          <a:ea typeface="+mn-ea"/>
          <a:cs typeface="+mn-cs"/>
        </a:defRPr>
      </a:lvl2pPr>
      <a:lvl3pPr marL="577572" indent="-154305" algn="l" defTabSz="617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771525" indent="-154305" algn="l" defTabSz="617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215" kern="1200">
          <a:solidFill>
            <a:schemeClr val="tx2"/>
          </a:solidFill>
          <a:latin typeface="+mn-lt"/>
          <a:ea typeface="+mn-ea"/>
          <a:cs typeface="+mn-cs"/>
        </a:defRPr>
      </a:lvl4pPr>
      <a:lvl5pPr marL="987552" indent="-154305" algn="l" defTabSz="617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080" kern="1200">
          <a:solidFill>
            <a:schemeClr val="tx2"/>
          </a:solidFill>
          <a:latin typeface="+mn-lt"/>
          <a:ea typeface="+mn-ea"/>
          <a:cs typeface="+mn-cs"/>
        </a:defRPr>
      </a:lvl5pPr>
      <a:lvl6pPr marL="1203579" indent="-154305" algn="l" defTabSz="617220" rtl="0" eaLnBrk="1" latinLnBrk="0" hangingPunct="1">
        <a:spcBef>
          <a:spcPts val="259"/>
        </a:spcBef>
        <a:buClr>
          <a:schemeClr val="accent1"/>
        </a:buClr>
        <a:buFont typeface="Symbol" pitchFamily="18" charset="2"/>
        <a:buChar char="*"/>
        <a:defRPr sz="945" kern="1200">
          <a:solidFill>
            <a:schemeClr val="tx2"/>
          </a:solidFill>
          <a:latin typeface="+mn-lt"/>
          <a:ea typeface="+mn-ea"/>
          <a:cs typeface="+mn-cs"/>
        </a:defRPr>
      </a:lvl6pPr>
      <a:lvl7pPr marL="1419606" indent="-154305" algn="l" defTabSz="617220" rtl="0" eaLnBrk="1" latinLnBrk="0" hangingPunct="1">
        <a:spcBef>
          <a:spcPts val="259"/>
        </a:spcBef>
        <a:buClr>
          <a:schemeClr val="accent1"/>
        </a:buClr>
        <a:buFont typeface="Symbol" pitchFamily="18" charset="2"/>
        <a:buChar char="*"/>
        <a:defRPr sz="945" kern="1200">
          <a:solidFill>
            <a:schemeClr val="tx2"/>
          </a:solidFill>
          <a:latin typeface="+mn-lt"/>
          <a:ea typeface="+mn-ea"/>
          <a:cs typeface="+mn-cs"/>
        </a:defRPr>
      </a:lvl7pPr>
      <a:lvl8pPr marL="1635633" indent="-154305" algn="l" defTabSz="617220" rtl="0" eaLnBrk="1" latinLnBrk="0" hangingPunct="1">
        <a:spcBef>
          <a:spcPts val="259"/>
        </a:spcBef>
        <a:buClr>
          <a:schemeClr val="accent1"/>
        </a:buClr>
        <a:buFont typeface="Symbol" pitchFamily="18" charset="2"/>
        <a:buChar char="*"/>
        <a:defRPr sz="945" kern="1200">
          <a:solidFill>
            <a:schemeClr val="tx2"/>
          </a:solidFill>
          <a:latin typeface="+mn-lt"/>
          <a:ea typeface="+mn-ea"/>
          <a:cs typeface="+mn-cs"/>
        </a:defRPr>
      </a:lvl8pPr>
      <a:lvl9pPr marL="1851660" indent="-154305" algn="l" defTabSz="617220" rtl="0" eaLnBrk="1" latinLnBrk="0" hangingPunct="1">
        <a:spcBef>
          <a:spcPts val="259"/>
        </a:spcBef>
        <a:buClr>
          <a:schemeClr val="accent1"/>
        </a:buClr>
        <a:buFont typeface="Symbol" pitchFamily="18" charset="2"/>
        <a:buChar char="*"/>
        <a:defRPr sz="945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2pPr>
      <a:lvl3pPr marL="61722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3pPr>
      <a:lvl4pPr marL="92583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4pPr>
      <a:lvl5pPr marL="123444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5pPr>
      <a:lvl6pPr marL="154305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6pPr>
      <a:lvl7pPr marL="185166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7pPr>
      <a:lvl8pPr marL="216027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57200" y="542927"/>
            <a:ext cx="8229600" cy="11090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" tIns="30861" rIns="61722" bIns="30861" rtlCol="0" anchor="ctr"/>
          <a:lstStyle/>
          <a:p>
            <a:pPr algn="ctr"/>
            <a:endParaRPr lang="ru-RU" sz="1620" dirty="0"/>
          </a:p>
        </p:txBody>
      </p:sp>
      <p:pic>
        <p:nvPicPr>
          <p:cNvPr id="16" name="Рисунок 15" descr="Гербик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8296" y="180632"/>
            <a:ext cx="1054237" cy="626857"/>
          </a:xfrm>
          <a:prstGeom prst="rect">
            <a:avLst/>
          </a:prstGeom>
        </p:spPr>
      </p:pic>
      <p:sp>
        <p:nvSpPr>
          <p:cNvPr id="15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928110" y="123752"/>
            <a:ext cx="7634883" cy="659012"/>
          </a:xfrm>
          <a:noFill/>
        </p:spPr>
        <p:txBody>
          <a:bodyPr>
            <a:noAutofit/>
          </a:bodyPr>
          <a:lstStyle/>
          <a:p>
            <a:r>
              <a:rPr lang="ru-RU" sz="1400" dirty="0">
                <a:ln w="1905">
                  <a:solidFill>
                    <a:schemeClr val="tx1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n w="1905">
                  <a:solidFill>
                    <a:schemeClr val="tx1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Правительство Свердловской </a:t>
            </a:r>
            <a:r>
              <a:rPr lang="ru-RU" sz="24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области</a:t>
            </a:r>
            <a:r>
              <a:rPr lang="ru-RU" sz="240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400" dirty="0">
                <a:latin typeface="Times New Roman" pitchFamily="18" charset="0"/>
              </a:rPr>
              <a:t>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0" y="1226026"/>
            <a:ext cx="9144000" cy="245853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" tIns="30861" rIns="61722" bIns="30861" rtlCol="0" anchor="ctr"/>
          <a:lstStyle/>
          <a:p>
            <a:pPr algn="ctr"/>
            <a:endParaRPr lang="ru-RU" sz="162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107504" y="1240467"/>
            <a:ext cx="8928992" cy="24108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1722" tIns="30861" rIns="61722" bIns="30861" rtlCol="0" anchor="ctr"/>
          <a:lstStyle/>
          <a:p>
            <a:pPr algn="ctr">
              <a:lnSpc>
                <a:spcPct val="80000"/>
              </a:lnSpc>
            </a:pPr>
            <a:r>
              <a:rPr lang="ru-RU" sz="24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 исполнении </a:t>
            </a:r>
            <a:r>
              <a:rPr lang="ru-RU" sz="24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2021 году комплексного </a:t>
            </a:r>
            <a:r>
              <a:rPr lang="ru-RU" sz="24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плана мероприятий Свердловской области по обеспечению поэтапного доступа негосударственных организаций, осуществляющих деятельность в социальной сфере, к бюджетным средствам, выделяемым на предоставление социальных услуг населению, </a:t>
            </a:r>
            <a:r>
              <a:rPr lang="ru-RU" sz="24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2021–2024 </a:t>
            </a:r>
            <a:r>
              <a:rPr lang="ru-RU" sz="24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годы, утвержденного распоряжением Губернатора Свердловской области от </a:t>
            </a:r>
            <a:r>
              <a:rPr lang="ru-RU" sz="24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07.09.2021 </a:t>
            </a:r>
            <a:r>
              <a:rPr lang="ru-RU" sz="24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№ </a:t>
            </a:r>
            <a:r>
              <a:rPr lang="ru-RU" sz="24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134-РГ</a:t>
            </a:r>
            <a:endParaRPr lang="ru-RU" sz="24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79512" y="3747894"/>
            <a:ext cx="5760640" cy="13418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" tIns="30861" rIns="61722" bIns="30861" rtlCol="0" anchor="ctr"/>
          <a:lstStyle/>
          <a:p>
            <a:pPr>
              <a:lnSpc>
                <a:spcPct val="90000"/>
              </a:lnSpc>
            </a:pPr>
            <a:r>
              <a:rPr lang="ru-RU" sz="24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Заместитель Министра </a:t>
            </a:r>
            <a:r>
              <a:rPr lang="ru-RU" sz="24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социальной </a:t>
            </a:r>
            <a:r>
              <a:rPr lang="ru-RU" sz="24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политики Свердловской </a:t>
            </a:r>
            <a:r>
              <a:rPr lang="ru-RU" sz="24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области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Чернышева Ирина Валерьевна</a:t>
            </a:r>
            <a:endParaRPr lang="ru-RU" sz="28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 rot="5400000">
            <a:off x="4549140" y="-872419"/>
            <a:ext cx="45719" cy="914400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" tIns="30861" rIns="61722" bIns="30861" rtlCol="0" anchor="ctr"/>
          <a:lstStyle/>
          <a:p>
            <a:pPr algn="ctr"/>
            <a:endParaRPr lang="ru-RU" sz="1620" dirty="0">
              <a:solidFill>
                <a:srgbClr val="00B050"/>
              </a:solidFill>
            </a:endParaRPr>
          </a:p>
        </p:txBody>
      </p:sp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23331"/>
              </p:ext>
            </p:extLst>
          </p:nvPr>
        </p:nvGraphicFramePr>
        <p:xfrm>
          <a:off x="6731225" y="4297660"/>
          <a:ext cx="2412775" cy="605663"/>
        </p:xfrm>
        <a:graphic>
          <a:graphicData uri="http://schemas.openxmlformats.org/drawingml/2006/table">
            <a:tbl>
              <a:tblPr/>
              <a:tblGrid>
                <a:gridCol w="2412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78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г. Екатеринбург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kern="1200" baseline="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25 марта 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2022 года  </a:t>
                      </a:r>
                    </a:p>
                  </a:txBody>
                  <a:tcPr marL="61722" marR="6172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990499" y="2894841"/>
            <a:ext cx="2057400" cy="51334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</a:pPr>
            <a: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20" dirty="0"/>
          </a:p>
        </p:txBody>
      </p:sp>
    </p:spTree>
    <p:extLst>
      <p:ext uri="{BB962C8B-B14F-4D97-AF65-F5344CB8AC3E}">
        <p14:creationId xmlns:p14="http://schemas.microsoft.com/office/powerpoint/2010/main" val="314673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0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Нормативное обоснование предоставления бюджетных средств социально ориентированным некоммерческим организациям, оказывающим населению услуги в социальной сфере</a:t>
            </a:r>
            <a:endParaRPr lang="ru-RU" sz="2000" b="1" dirty="0">
              <a:solidFill>
                <a:srgbClr val="00206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631545927"/>
              </p:ext>
            </p:extLst>
          </p:nvPr>
        </p:nvGraphicFramePr>
        <p:xfrm>
          <a:off x="107504" y="830996"/>
          <a:ext cx="8928992" cy="48840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4763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Развитие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сектора негосударственных организаций, осуществляющих деятельность в социальной сфере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3767565"/>
              </p:ext>
            </p:extLst>
          </p:nvPr>
        </p:nvGraphicFramePr>
        <p:xfrm>
          <a:off x="395536" y="985292"/>
          <a:ext cx="8424936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8280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Развитие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сектора негосударственных организаций, осуществляющих деятельность в социальной сфере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049967"/>
              </p:ext>
            </p:extLst>
          </p:nvPr>
        </p:nvGraphicFramePr>
        <p:xfrm>
          <a:off x="323528" y="833309"/>
          <a:ext cx="8388932" cy="4737098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5048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6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38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8190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Доля средств областного бюджета, выделяемых негосударственным организация на предоставление услуг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 сферах: 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2021 год, в процентах 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06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плановое значение</a:t>
                      </a: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фактическое значение</a:t>
                      </a:r>
                    </a:p>
                  </a:txBody>
                  <a:tcPr marL="32183" marR="3218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7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Социального обслуживания </a:t>
                      </a:r>
                      <a:r>
                        <a:rPr lang="ru-RU" sz="2000" b="1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и социального </a:t>
                      </a: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сопровождения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не менее </a:t>
                      </a: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4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6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Дополнительного образования детей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не менее </a:t>
                      </a: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0,06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0,16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3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Охраны здоровья граждан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не менее </a:t>
                      </a: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0,28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0,3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28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Профилактики ВИЧ</a:t>
                      </a:r>
                      <a:r>
                        <a:rPr lang="ru-RU" sz="2000" b="1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, вирусных гепатитов B и </a:t>
                      </a: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C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12,31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12,31</a:t>
                      </a:r>
                      <a:endParaRPr lang="ru-RU" sz="2000" b="1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6296">
                <a:tc>
                  <a:txBody>
                    <a:bodyPr/>
                    <a:lstStyle/>
                    <a:p>
                      <a:pPr marL="0" algn="l" defTabSz="61722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Культуры</a:t>
                      </a:r>
                      <a:r>
                        <a:rPr lang="ru-RU" sz="2000" b="1" kern="1200" baseline="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 и искусства</a:t>
                      </a:r>
                      <a:endParaRPr lang="ru-RU" sz="2000" b="1" kern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12,5</a:t>
                      </a:r>
                      <a:endParaRPr lang="ru-RU" sz="2000" b="1" kern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13,9</a:t>
                      </a:r>
                      <a:endParaRPr lang="ru-RU" sz="2000" b="1" kern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4610">
                <a:tc>
                  <a:txBody>
                    <a:bodyPr/>
                    <a:lstStyle/>
                    <a:p>
                      <a:pPr marL="0" algn="l" defTabSz="61722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Физической культуры </a:t>
                      </a:r>
                      <a:r>
                        <a:rPr lang="ru-RU" sz="2000" b="1" kern="1200" dirty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и </a:t>
                      </a: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спорта</a:t>
                      </a:r>
                      <a:endParaRPr lang="ru-RU" sz="2000" b="1" kern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не менее 10,0</a:t>
                      </a:r>
                      <a:endParaRPr lang="ru-RU" sz="2000" b="1" kern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12,6</a:t>
                      </a:r>
                      <a:endParaRPr lang="ru-RU" sz="2000" b="1" kern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4610">
                <a:tc>
                  <a:txBody>
                    <a:bodyPr/>
                    <a:lstStyle/>
                    <a:p>
                      <a:pPr marL="0" algn="l" defTabSz="61722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Содействия</a:t>
                      </a:r>
                      <a:r>
                        <a:rPr lang="ru-RU" sz="2000" b="1" kern="1200" baseline="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 занятости</a:t>
                      </a:r>
                      <a:endParaRPr lang="ru-RU" sz="2000" b="1" kern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0,34</a:t>
                      </a:r>
                      <a:endParaRPr lang="ru-RU" sz="2000" b="1" kern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0</a:t>
                      </a:r>
                      <a:endParaRPr lang="ru-RU" sz="2000" b="1" kern="1200" dirty="0">
                        <a:solidFill>
                          <a:schemeClr val="tx1"/>
                        </a:solidFill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32183" marR="32183" marT="0" marB="0"/>
                </a:tc>
                <a:extLst>
                  <a:ext uri="{0D108BD9-81ED-4DB2-BD59-A6C34878D82A}">
                    <a16:rowId xmlns:a16="http://schemas.microsoft.com/office/drawing/2014/main" val="30564949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543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1" y="5107799"/>
            <a:ext cx="267893" cy="238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4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948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Предоставление некоммерческим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организациям (далее – НКО)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налоговых льгот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имущественной поддержки</a:t>
            </a:r>
            <a:endParaRPr lang="ru-RU" sz="2400" b="1" dirty="0">
              <a:solidFill>
                <a:srgbClr val="00206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217481203"/>
              </p:ext>
            </p:extLst>
          </p:nvPr>
        </p:nvGraphicFramePr>
        <p:xfrm>
          <a:off x="35496" y="481236"/>
          <a:ext cx="9001000" cy="5233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1940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1" y="5107799"/>
            <a:ext cx="267893" cy="238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4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948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Разработка мер по развитию инфраструктуры поддержки негосударственных организаций к предоставлению социальных услуг</a:t>
            </a:r>
            <a:endParaRPr lang="ru-RU" sz="2400" b="1" dirty="0">
              <a:solidFill>
                <a:srgbClr val="00206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98175071"/>
              </p:ext>
            </p:extLst>
          </p:nvPr>
        </p:nvGraphicFramePr>
        <p:xfrm>
          <a:off x="35496" y="1200328"/>
          <a:ext cx="9001000" cy="4514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1582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1" y="5107799"/>
            <a:ext cx="267893" cy="238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4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948" dirty="0">
              <a:solidFill>
                <a:prstClr val="white"/>
              </a:solidFill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18777620"/>
              </p:ext>
            </p:extLst>
          </p:nvPr>
        </p:nvGraphicFramePr>
        <p:xfrm>
          <a:off x="107504" y="944600"/>
          <a:ext cx="8928992" cy="29930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Расширение возможностей предоставления негосударственными организациями услуг в социальной сфере</a:t>
            </a:r>
            <a:endParaRPr lang="ru-RU" sz="2400" b="1" dirty="0">
              <a:solidFill>
                <a:srgbClr val="00206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4128414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Создан навигатор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дополнительного образования детей </a:t>
            </a:r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(https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://66.pfdo.ru/app)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4949903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Создан региональный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модельный центр дополнительного образования детей Свердловской области и </a:t>
            </a:r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83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муниципальных опорных центра</a:t>
            </a:r>
          </a:p>
        </p:txBody>
      </p:sp>
    </p:spTree>
    <p:extLst>
      <p:ext uri="{BB962C8B-B14F-4D97-AF65-F5344CB8AC3E}">
        <p14:creationId xmlns:p14="http://schemas.microsoft.com/office/powerpoint/2010/main" val="155701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Custom 4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11140</TotalTime>
  <Words>585</Words>
  <Application>Microsoft Office PowerPoint</Application>
  <PresentationFormat>Экран (16:10)</PresentationFormat>
  <Paragraphs>63</Paragraphs>
  <Slides>7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Arial</vt:lpstr>
      <vt:lpstr>Arial Black</vt:lpstr>
      <vt:lpstr>Calibri</vt:lpstr>
      <vt:lpstr>Candara</vt:lpstr>
      <vt:lpstr>Liberation Serif</vt:lpstr>
      <vt:lpstr>Symbol</vt:lpstr>
      <vt:lpstr>Times New Roman</vt:lpstr>
      <vt:lpstr>Тема Office</vt:lpstr>
      <vt:lpstr>Шаблон презентации на 14082013(2)</vt:lpstr>
      <vt:lpstr> Правительство Свердловской области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Гурина Инна Петровна</cp:lastModifiedBy>
  <cp:revision>872</cp:revision>
  <cp:lastPrinted>2018-11-21T09:04:08Z</cp:lastPrinted>
  <dcterms:created xsi:type="dcterms:W3CDTF">2017-04-10T11:17:02Z</dcterms:created>
  <dcterms:modified xsi:type="dcterms:W3CDTF">2022-03-23T12:49:02Z</dcterms:modified>
</cp:coreProperties>
</file>