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56" r:id="rId3"/>
    <p:sldId id="258" r:id="rId4"/>
    <p:sldId id="262" r:id="rId5"/>
    <p:sldId id="259" r:id="rId6"/>
    <p:sldId id="260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206680" cy="1512168"/>
          </a:xfrm>
        </p:spPr>
        <p:txBody>
          <a:bodyPr>
            <a:noAutofit/>
          </a:bodyPr>
          <a:lstStyle/>
          <a:p>
            <a:r>
              <a:rPr lang="ru-RU" sz="5400" dirty="0"/>
              <a:t>Красота в любом возрасте</a:t>
            </a: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/>
              <a:t/>
            </a:r>
            <a:br>
              <a:rPr lang="ru-RU" sz="5400" dirty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sz="5400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187624" y="5157192"/>
            <a:ext cx="8206680" cy="151216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> 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направление: «Обучение навыкам ухода»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Специалист по социальной работе :Романова М.В.</a:t>
            </a:r>
            <a:endParaRPr lang="ru-RU" sz="1800" dirty="0">
              <a:solidFill>
                <a:srgbClr val="0070C0"/>
              </a:solidFill>
            </a:endParaRPr>
          </a:p>
        </p:txBody>
      </p:sp>
      <p:pic>
        <p:nvPicPr>
          <p:cNvPr id="6" name="Picture 4" descr="http://mtdata.ru/u11/photoE8A1/20387911441-0/origin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902" y="2455258"/>
            <a:ext cx="5846153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44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32656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Человек начинает понимать лишь со временем зачем прикладывают столько усилий женщины «за сорок» чтобы скрыть возраст и вернуть красоту. Происходит это, когда он сам начинает стареть. Эликсира вечной молодости не существует, но есть возможность выглядеть достойно и ухоженно, несмотря на годы. Как этого добиться и при этом не выглядеть смешно или нелепо? Если есть определенное количество денег, то современная медицина и пластические хирурги могут помочь, но не все располагают средствами. Тогда выход один — стараться выглядеть моложе.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83" y="2634939"/>
            <a:ext cx="797048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478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5192" y="157623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21512" y="332656"/>
            <a:ext cx="7982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Секреты </a:t>
            </a:r>
            <a:r>
              <a:rPr lang="ru-RU" sz="2400" b="1" dirty="0"/>
              <a:t>молодости и </a:t>
            </a:r>
            <a:r>
              <a:rPr lang="ru-RU" sz="2400" b="1" dirty="0" smtClean="0"/>
              <a:t>красоты</a:t>
            </a:r>
          </a:p>
          <a:p>
            <a:endParaRPr lang="ru-RU" b="1" dirty="0"/>
          </a:p>
          <a:p>
            <a:r>
              <a:rPr lang="ru-RU" b="1" dirty="0" smtClean="0"/>
              <a:t>Осознанно </a:t>
            </a:r>
            <a:r>
              <a:rPr lang="ru-RU" b="1" dirty="0"/>
              <a:t>стремитесь выглядеть красиво и привлекательно. </a:t>
            </a:r>
            <a:r>
              <a:rPr lang="ru-RU" dirty="0" smtClean="0"/>
              <a:t>Искренность</a:t>
            </a:r>
          </a:p>
          <a:p>
            <a:r>
              <a:rPr lang="ru-RU" dirty="0" smtClean="0"/>
              <a:t>такого </a:t>
            </a:r>
            <a:r>
              <a:rPr lang="ru-RU" dirty="0"/>
              <a:t>намерения является залогом прекрасного внешнего вида на долгие годы. Пока женщина не возьмет на себя обязательство хорошо выглядеть, до тех пор не поможет ни одно косметическое средство, даже очень дорогое.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420888"/>
            <a:ext cx="5423729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403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 smtClean="0"/>
              <a:t>Часто </a:t>
            </a:r>
            <a:r>
              <a:rPr lang="ru-RU" sz="1800" b="1" dirty="0"/>
              <a:t>улыбайтесь. </a:t>
            </a:r>
            <a:r>
              <a:rPr lang="ru-RU" sz="1800" dirty="0"/>
              <a:t>Улыбка преображает любое лицо, придавая </a:t>
            </a:r>
            <a:r>
              <a:rPr lang="ru-RU" sz="1800" dirty="0" smtClean="0"/>
              <a:t>ему</a:t>
            </a:r>
          </a:p>
          <a:p>
            <a:pPr marL="0" indent="0">
              <a:buNone/>
            </a:pPr>
            <a:r>
              <a:rPr lang="ru-RU" sz="1800" dirty="0" smtClean="0"/>
              <a:t>очарования</a:t>
            </a:r>
            <a:r>
              <a:rPr lang="ru-RU" sz="1800" dirty="0"/>
              <a:t>. К тому же она способна создать </a:t>
            </a:r>
            <a:r>
              <a:rPr lang="ru-RU" sz="1800" dirty="0" smtClean="0"/>
              <a:t>хорошее</a:t>
            </a:r>
            <a:r>
              <a:rPr lang="ru-RU" sz="1800" dirty="0"/>
              <a:t> </a:t>
            </a:r>
            <a:r>
              <a:rPr lang="ru-RU" sz="1800" dirty="0" smtClean="0"/>
              <a:t>настроение вам </a:t>
            </a:r>
            <a:r>
              <a:rPr lang="ru-RU" sz="1800" dirty="0"/>
              <a:t>и вашему окружению.</a:t>
            </a:r>
          </a:p>
          <a:p>
            <a:pPr marL="0" indent="0">
              <a:buNone/>
            </a:pPr>
            <a:r>
              <a:rPr lang="ru-RU" sz="1800" b="1" dirty="0" smtClean="0"/>
              <a:t>Держите </a:t>
            </a:r>
            <a:r>
              <a:rPr lang="ru-RU" sz="1800" b="1" dirty="0"/>
              <a:t>спину прямо. </a:t>
            </a:r>
            <a:r>
              <a:rPr lang="ru-RU" sz="1800" dirty="0"/>
              <a:t>Всегда обращайте внимание на свою осанку. </a:t>
            </a:r>
            <a:r>
              <a:rPr lang="ru-RU" sz="1800" dirty="0" smtClean="0"/>
              <a:t>Голова</a:t>
            </a:r>
          </a:p>
          <a:p>
            <a:pPr marL="0" indent="0">
              <a:buNone/>
            </a:pPr>
            <a:r>
              <a:rPr lang="ru-RU" sz="1800" dirty="0" smtClean="0"/>
              <a:t>должна </a:t>
            </a:r>
            <a:r>
              <a:rPr lang="ru-RU" sz="1800" dirty="0"/>
              <a:t>быть немного приподнятой, плечи опущены и отведены назад — это придает уверенности и выглядит великолепно!</a:t>
            </a:r>
          </a:p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492896"/>
            <a:ext cx="5397365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502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07504" y="332656"/>
            <a:ext cx="46805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Цените </a:t>
            </a:r>
            <a:r>
              <a:rPr lang="ru-RU" b="1" dirty="0"/>
              <a:t>собственное тело и </a:t>
            </a:r>
            <a:r>
              <a:rPr lang="ru-RU" b="1" dirty="0" smtClean="0"/>
              <a:t>его</a:t>
            </a:r>
          </a:p>
          <a:p>
            <a:r>
              <a:rPr lang="ru-RU" b="1" dirty="0" smtClean="0"/>
              <a:t>ежедневные </a:t>
            </a:r>
            <a:r>
              <a:rPr lang="ru-RU" b="1" dirty="0"/>
              <a:t>старания</a:t>
            </a:r>
            <a:r>
              <a:rPr lang="ru-RU" dirty="0"/>
              <a:t>. И </a:t>
            </a:r>
            <a:r>
              <a:rPr lang="ru-RU" dirty="0" smtClean="0"/>
              <a:t>какая разница</a:t>
            </a:r>
            <a:r>
              <a:rPr lang="ru-RU" dirty="0"/>
              <a:t>, какой размер одежды вы носите, какие у вас формы. Тело — это ваш верный союзник и соратник, который ежедневно выполняют массу ваших заданий. Цените это!</a:t>
            </a:r>
          </a:p>
          <a:p>
            <a:endParaRPr lang="ru-RU" dirty="0"/>
          </a:p>
          <a:p>
            <a:r>
              <a:rPr lang="ru-RU" b="1" dirty="0" smtClean="0"/>
              <a:t>Сделайте </a:t>
            </a:r>
            <a:r>
              <a:rPr lang="ru-RU" b="1" dirty="0"/>
              <a:t>свои </a:t>
            </a:r>
            <a:r>
              <a:rPr lang="ru-RU" b="1" dirty="0" smtClean="0"/>
              <a:t>недостатки</a:t>
            </a:r>
          </a:p>
          <a:p>
            <a:r>
              <a:rPr lang="ru-RU" b="1" dirty="0" smtClean="0"/>
              <a:t>достоинствами</a:t>
            </a:r>
            <a:r>
              <a:rPr lang="ru-RU" dirty="0" smtClean="0"/>
              <a:t>. Некоторые </a:t>
            </a:r>
            <a:r>
              <a:rPr lang="ru-RU" dirty="0"/>
              <a:t>знаменитости в совершенстве владеют этой техникой — сделать из изъяна настоящий бриллиант. Попробуйте и вы - вместо сетований на собственные «недостатки» полюбить их и превратить в яркие достоинства и изюминки.</a:t>
            </a:r>
          </a:p>
          <a:p>
            <a:endParaRPr lang="ru-RU" dirty="0"/>
          </a:p>
          <a:p>
            <a:r>
              <a:rPr lang="ru-RU" b="1" dirty="0" smtClean="0"/>
              <a:t>Открыто </a:t>
            </a:r>
            <a:r>
              <a:rPr lang="ru-RU" b="1" dirty="0"/>
              <a:t>выражайте себя и </a:t>
            </a:r>
            <a:r>
              <a:rPr lang="ru-RU" b="1" dirty="0" smtClean="0"/>
              <a:t>свою</a:t>
            </a:r>
          </a:p>
          <a:p>
            <a:r>
              <a:rPr lang="ru-RU" b="1" dirty="0" smtClean="0"/>
              <a:t>индивидуальность</a:t>
            </a:r>
            <a:r>
              <a:rPr lang="ru-RU" dirty="0"/>
              <a:t>. Чем более вы будете открыты миру, его красоте, тем привлекательнее и необыкновеннее вы будете выглядеть в глазах других людей.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725810"/>
            <a:ext cx="360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786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3881" y="260648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Занимайтесь спортом и поддерживайте тело в тонусе</a:t>
            </a:r>
            <a:r>
              <a:rPr lang="ru-RU" dirty="0"/>
              <a:t>. Это позволит не только оставаться стройными и подтянутыми, но также повысит уровень </a:t>
            </a:r>
            <a:r>
              <a:rPr lang="ru-RU" dirty="0" err="1"/>
              <a:t>эндорфинов</a:t>
            </a:r>
            <a:r>
              <a:rPr lang="ru-RU" dirty="0"/>
              <a:t> в организме, что скажется на вашем настроении и внешнем виде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44266" y="1120676"/>
            <a:ext cx="872022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Правильно питайтесь.</a:t>
            </a:r>
            <a:r>
              <a:rPr lang="ru-RU" dirty="0"/>
              <a:t> Исключите из своего рациона питания: сладкое, мучное и копчения — они старят кожу и способствуют ее увяданию. Пусть в рационе будет много фруктов и овощей, </a:t>
            </a:r>
            <a:r>
              <a:rPr lang="ru-RU" b="1" dirty="0"/>
              <a:t>ежедневно употребляйте свеклу</a:t>
            </a:r>
            <a:r>
              <a:rPr lang="ru-RU" dirty="0"/>
              <a:t>. Она прекрасно очищает кровь, что положительно сказывается на внешности. Ваша </a:t>
            </a:r>
            <a:r>
              <a:rPr lang="ru-RU" dirty="0" smtClean="0"/>
              <a:t>кожа будет </a:t>
            </a:r>
            <a:r>
              <a:rPr lang="ru-RU" dirty="0"/>
              <a:t>светиться здоровьем и привлекательностью.</a:t>
            </a:r>
          </a:p>
          <a:p>
            <a:r>
              <a:rPr lang="ru-RU" b="1" dirty="0" smtClean="0"/>
              <a:t>Будьте </a:t>
            </a:r>
            <a:r>
              <a:rPr lang="ru-RU" b="1" dirty="0"/>
              <a:t>креативными и творите.</a:t>
            </a:r>
            <a:r>
              <a:rPr lang="ru-RU" dirty="0"/>
              <a:t> Творческие люди, которые от души занимаются любимым делом: рисуют, поют, вышивают, готовят и прочее — всегда выглядят хорошо и намного моложе своих лет. Просто они удовлетворенные люди, которые занимаются творчеством с удовольствием.</a:t>
            </a:r>
          </a:p>
          <a:p>
            <a:r>
              <a:rPr lang="ru-RU" b="1" dirty="0" smtClean="0"/>
              <a:t>Находите </a:t>
            </a:r>
            <a:r>
              <a:rPr lang="ru-RU" b="1" dirty="0"/>
              <a:t>красоту во всем.</a:t>
            </a:r>
            <a:r>
              <a:rPr lang="ru-RU" dirty="0"/>
              <a:t> Отмечайте красоту природы, людей, предметов искусства и тогда ваша собственная красота заиграет всеми гранями!</a:t>
            </a:r>
          </a:p>
          <a:p>
            <a:r>
              <a:rPr lang="ru-RU" dirty="0"/>
              <a:t>Замечая красоту во всем, вы научитесь видеть ее и в себе. Ваши глаза станут смотреть немного иначе и выхватывать из облика </a:t>
            </a:r>
            <a:r>
              <a:rPr lang="ru-RU" dirty="0" smtClean="0"/>
              <a:t>не только собственные недостатки, но и</a:t>
            </a:r>
          </a:p>
          <a:p>
            <a:r>
              <a:rPr lang="ru-RU" dirty="0" smtClean="0"/>
              <a:t>очаровательные </a:t>
            </a:r>
            <a:r>
              <a:rPr lang="ru-RU" dirty="0"/>
              <a:t>достоинства.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833" y="4851731"/>
            <a:ext cx="270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652" y="4854563"/>
            <a:ext cx="2608696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044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663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/>
              <a:t>Хорошо высыпайтесь. </a:t>
            </a:r>
            <a:r>
              <a:rPr lang="ru-RU" sz="1800" dirty="0"/>
              <a:t>Рекомендуется спать не менее 8 часов, но все достаточно индивидуально. Но если вы регулярно не высыпаетесь, это очень быстро отразится на вашей внешности не только в виде кругов под глазами, но и общем внешнем виде. Уставший вид не придает девушкам красоты и </a:t>
            </a:r>
            <a:r>
              <a:rPr lang="ru-RU" sz="1800" dirty="0" smtClean="0"/>
              <a:t>изящества.</a:t>
            </a:r>
          </a:p>
          <a:p>
            <a:pPr marL="0" indent="0">
              <a:buNone/>
            </a:pPr>
            <a:r>
              <a:rPr lang="ru-RU" sz="1800" b="1" dirty="0" smtClean="0"/>
              <a:t>Пейте </a:t>
            </a:r>
            <a:r>
              <a:rPr lang="ru-RU" sz="1800" b="1" dirty="0"/>
              <a:t>достаточно чистой воды. </a:t>
            </a:r>
            <a:r>
              <a:rPr lang="ru-RU" sz="1800" dirty="0"/>
              <a:t>Рекомендуется выпивать более 2 литров воды, но выберите свою норму. Это должны быть не соки, чай, кофе, а именно чистая вода</a:t>
            </a:r>
            <a:r>
              <a:rPr lang="ru-RU" sz="1800" dirty="0" smtClean="0"/>
              <a:t>.</a:t>
            </a:r>
          </a:p>
          <a:p>
            <a:pPr marL="0" indent="0">
              <a:buNone/>
            </a:pPr>
            <a:r>
              <a:rPr lang="ru-RU" sz="1800" b="1" dirty="0"/>
              <a:t>Каждое утро протирайте лицо кубиками льда из отвара ромашки или подорожника.</a:t>
            </a:r>
            <a:r>
              <a:rPr lang="ru-RU" sz="1800" dirty="0"/>
              <a:t> Тонизирование и омоложение кожи гарантированно</a:t>
            </a:r>
            <a:r>
              <a:rPr lang="ru-RU" sz="1800" dirty="0" smtClean="0"/>
              <a:t>!</a:t>
            </a:r>
          </a:p>
          <a:p>
            <a:pPr marL="0" indent="0">
              <a:buNone/>
            </a:pPr>
            <a:r>
              <a:rPr lang="ru-RU" sz="1800" b="1" dirty="0" smtClean="0"/>
              <a:t> </a:t>
            </a:r>
            <a:r>
              <a:rPr lang="ru-RU" sz="1800" b="1" dirty="0"/>
              <a:t>Делайте зарядку для лица (после 25 лет).</a:t>
            </a:r>
            <a:r>
              <a:rPr lang="ru-RU" sz="1800" dirty="0"/>
              <a:t> Разминайте кончиками пальцев в течение пяти минут свое лицо. Улучшиться кровообращение, тонус и состояние кожи лица.</a:t>
            </a:r>
          </a:p>
          <a:p>
            <a:pPr marL="0" indent="0">
              <a:buNone/>
            </a:pPr>
            <a:r>
              <a:rPr lang="ru-RU" sz="1800" b="1" dirty="0"/>
              <a:t>Откажитесь от вредных привычек, ведите здоровый образ жизни. </a:t>
            </a:r>
            <a:r>
              <a:rPr lang="ru-RU" sz="1800" dirty="0"/>
              <a:t>Ограничьте употребление алкоголя, не курите. Это очень негативно сказывается на состоянии кожи.</a:t>
            </a:r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653136"/>
            <a:ext cx="2673267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653136"/>
            <a:ext cx="300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653136"/>
            <a:ext cx="2451296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052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20688"/>
            <a:ext cx="8280920" cy="34506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Как видите, все эти рекомендации несложные и не слишком затратные. А главное, что выполнять их можно в любом возрасте — и они принесут результат! Никакой фантастики и визитов к дорогим косметологам. Простые, но ежедневные действия — вот залог вашего успеха.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861048"/>
            <a:ext cx="4317841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08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1252728"/>
          </a:xfrm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  <a:t>Для создания презентации использовались материалы сайтов:</a:t>
            </a: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1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31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sz="2000" b="1" i="1" dirty="0" smtClean="0"/>
              <a:t>https</a:t>
            </a:r>
            <a:r>
              <a:rPr lang="en-US" sz="2000" b="1" i="1" dirty="0"/>
              <a:t>://organicwoman.ru/xorosho-vyglyadet/</a:t>
            </a:r>
            <a:r>
              <a:rPr lang="ru-RU" dirty="0"/>
              <a:t/>
            </a:r>
            <a:br>
              <a:rPr lang="ru-RU" dirty="0"/>
            </a:br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sz="2000" b="1" i="1" dirty="0"/>
              <a:t>https://www.psychologies.ru/articles/put-k-sebe</a:t>
            </a:r>
            <a:r>
              <a:rPr lang="en-US" sz="2000" b="1" i="1" dirty="0" smtClean="0"/>
              <a:t>/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000" b="1" i="1" dirty="0">
                <a:solidFill>
                  <a:schemeClr val="accent2">
                    <a:lumMod val="75000"/>
                  </a:schemeClr>
                </a:solidFill>
              </a:rPr>
            </a:br>
            <a:endParaRPr lang="ru-RU" sz="20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93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01" y="2276872"/>
            <a:ext cx="8686800" cy="838200"/>
          </a:xfrm>
        </p:spPr>
        <p:txBody>
          <a:bodyPr/>
          <a:lstStyle/>
          <a:p>
            <a:pPr algn="ctr"/>
            <a:r>
              <a:rPr lang="ru-RU" b="1" i="1" dirty="0" smtClean="0"/>
              <a:t>Спасибо за внимание!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4734314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173</TotalTime>
  <Words>317</Words>
  <Application>Microsoft Office PowerPoint</Application>
  <PresentationFormat>Экран (4:3)</PresentationFormat>
  <Paragraphs>42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Трек</vt:lpstr>
      <vt:lpstr>Красота в любом возрасте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Для создания презентации использовались материалы сайтов:  https://organicwoman.ru/xorosho-vyglyadet/  https://www.psychologies.ru/articles/put-k-sebe/  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18</cp:revision>
  <dcterms:created xsi:type="dcterms:W3CDTF">2020-04-15T13:39:52Z</dcterms:created>
  <dcterms:modified xsi:type="dcterms:W3CDTF">2022-04-01T07:09:49Z</dcterms:modified>
</cp:coreProperties>
</file>