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7" r:id="rId3"/>
    <p:sldId id="260" r:id="rId4"/>
    <p:sldId id="258" r:id="rId5"/>
    <p:sldId id="259" r:id="rId6"/>
    <p:sldId id="261" r:id="rId7"/>
    <p:sldId id="268" r:id="rId8"/>
    <p:sldId id="273" r:id="rId9"/>
    <p:sldId id="266" r:id="rId10"/>
    <p:sldId id="269" r:id="rId11"/>
    <p:sldId id="270" r:id="rId12"/>
    <p:sldId id="274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-93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omius.ru/steklyannyie-stolyi-dlya-kuhni.html" TargetMode="External"/><Relationship Id="rId2" Type="http://schemas.openxmlformats.org/officeDocument/2006/relationships/hyperlink" Target="https://homius.ru/derevyannyie-stulya-dlya-kuhni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9180" y="764704"/>
            <a:ext cx="6196405" cy="36038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ГАУ «КЦСОН города Каменска-Уральского»</a:t>
            </a:r>
          </a:p>
          <a:p>
            <a:pPr marL="0" indent="0"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Изготовление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поделки «Коврик» из подручных материалов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410" y="2492896"/>
            <a:ext cx="5403377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788024" y="5949281"/>
            <a:ext cx="4251755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Направление: «Декоративно-прикладное творчество</a:t>
            </a:r>
          </a:p>
          <a:p>
            <a:pPr marL="0" indent="0" algn="ctr">
              <a:buFont typeface="Symbol" pitchFamily="18" charset="2"/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Специалист по социальной работе Бабаева Е.П.</a:t>
            </a:r>
            <a:endParaRPr lang="ru-RU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85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916832"/>
            <a:ext cx="7488832" cy="439248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Существует несколько техник изготовления помпонов своими руками, мы расскажем о наиболее популярных и простых.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При помощи шаблонов из картона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Помпоны в такой технике получаются максимально пышными и аккуратными. Предварительно необходимо подготовить две круглые заготовки из плотного картона, внутри которых вырезаны отверстия небольшого диаметра. Ширина сегмента и будет размером нити в готовом изделии.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Последовательность работы: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Предварительно нужно совместить два шаблона и обмотать их нитками. Чем больше витков будет сделано, тем пышнее получится шарик.</a:t>
            </a:r>
          </a:p>
          <a:p>
            <a:pPr marL="0" indent="0">
              <a:buNone/>
            </a:pPr>
            <a:r>
              <a:rPr lang="ru-RU" dirty="0"/>
              <a:t>Обрезать нить, между картонками разрезать пряжу маникюрными ножницами.</a:t>
            </a:r>
          </a:p>
          <a:p>
            <a:pPr marL="0" indent="0">
              <a:buNone/>
            </a:pPr>
            <a:r>
              <a:rPr lang="ru-RU" dirty="0"/>
              <a:t>Слегка раздвинуть края и связать как можно плотнее заготовку посередине ниточкой такого же цвета.</a:t>
            </a:r>
          </a:p>
          <a:p>
            <a:pPr marL="0" indent="0">
              <a:buNone/>
            </a:pPr>
            <a:r>
              <a:rPr lang="ru-RU" dirty="0"/>
              <a:t>Картон снять и подровнять края помпона.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1202485"/>
          </a:xfrm>
        </p:spPr>
        <p:txBody>
          <a:bodyPr>
            <a:noAutofit/>
          </a:bodyPr>
          <a:lstStyle/>
          <a:p>
            <a:r>
              <a:rPr lang="ru-RU" sz="3200" dirty="0"/>
              <a:t>Основные техники и особенности изготовления помпонов</a:t>
            </a:r>
          </a:p>
        </p:txBody>
      </p:sp>
    </p:spTree>
    <p:extLst>
      <p:ext uri="{BB962C8B-B14F-4D97-AF65-F5344CB8AC3E}">
        <p14:creationId xmlns:p14="http://schemas.microsoft.com/office/powerpoint/2010/main" val="2409928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10646"/>
            <a:ext cx="718802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605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503037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222222"/>
                </a:solidFill>
                <a:latin typeface="pfbeausanspro-bold"/>
              </a:rPr>
              <a:t>Изготовление пушистого шарика на пальцах рук</a:t>
            </a:r>
            <a:endParaRPr lang="ru-RU" dirty="0">
              <a:solidFill>
                <a:srgbClr val="222222"/>
              </a:solidFill>
              <a:latin typeface="pfbeausanspro-light"/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222222"/>
                </a:solidFill>
                <a:latin typeface="pfbeausanspro-light"/>
              </a:rPr>
              <a:t>Пушистый шарик можно сделать очень легко и быстро при помощи рук, для этого нить нужно намотать на пальцы, связать посерединке и разрезать по бокам. Распушить помпон и подрезать выступающую пряжу.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57376"/>
            <a:ext cx="4914676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2378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9970" y="692696"/>
            <a:ext cx="3816424" cy="54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Помпон на спинке стула</a:t>
            </a:r>
            <a:endParaRPr lang="ru-RU" dirty="0"/>
          </a:p>
          <a:p>
            <a:pPr marL="0" indent="0">
              <a:buNone/>
            </a:pPr>
            <a:r>
              <a:rPr lang="ru-RU" sz="2000" dirty="0"/>
              <a:t>За один подход можно сделать большое количество пушистых шариков. Для этого необходимо намотать пряжу между спинкой или ножками </a:t>
            </a:r>
            <a:r>
              <a:rPr lang="ru-RU" sz="2000" dirty="0">
                <a:hlinkClick r:id="rId2"/>
              </a:rPr>
              <a:t>стула</a:t>
            </a:r>
            <a:r>
              <a:rPr lang="ru-RU" sz="2000" dirty="0"/>
              <a:t> или </a:t>
            </a:r>
            <a:r>
              <a:rPr lang="ru-RU" sz="2000" dirty="0">
                <a:hlinkClick r:id="rId3"/>
              </a:rPr>
              <a:t>стола</a:t>
            </a:r>
            <a:r>
              <a:rPr lang="ru-RU" sz="2000" dirty="0"/>
              <a:t>, затем перевязать «колбаску» на требуемом расстоянии и разрезать</a:t>
            </a:r>
            <a:r>
              <a:rPr lang="ru-RU" sz="2000" dirty="0" smtClean="0"/>
              <a:t>, </a:t>
            </a:r>
            <a:r>
              <a:rPr lang="ru-RU" sz="2000" dirty="0"/>
              <a:t>как показано на рисунке.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358209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638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764704"/>
            <a:ext cx="7488832" cy="547260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Помпон из тонкой пряжи на </a:t>
            </a:r>
            <a:r>
              <a:rPr lang="ru-RU" dirty="0" smtClean="0"/>
              <a:t>вилке</a:t>
            </a:r>
          </a:p>
          <a:p>
            <a:pPr marL="0" indent="0">
              <a:buNone/>
            </a:pPr>
            <a:r>
              <a:rPr lang="ru-RU" sz="2000" dirty="0"/>
              <a:t>Если нужно сделать много маленьких помпончиков из тонкой пряжи, лучше всего использовать вилку. Для этого на зубчики намотать нитки, перевязать их посерединке и разрезать </a:t>
            </a:r>
            <a:r>
              <a:rPr lang="ru-RU" sz="2000" dirty="0" smtClean="0"/>
              <a:t>по краям</a:t>
            </a:r>
            <a:r>
              <a:rPr lang="ru-RU" sz="2000" dirty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921" y="2276872"/>
            <a:ext cx="36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025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692696"/>
            <a:ext cx="7344816" cy="503037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/>
              <a:t>Из </a:t>
            </a:r>
            <a:r>
              <a:rPr lang="ru-RU" b="1" dirty="0"/>
              <a:t>чего можно сделать помпоны для </a:t>
            </a:r>
            <a:r>
              <a:rPr lang="ru-RU" b="1" dirty="0" smtClean="0"/>
              <a:t>коврика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Пушистые шарики можно сделать из различных материалов, которые найдутся в каждом доме, например, это прекрасная идея утилизировать остатки пряжи. Кроме того, в работе используют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старые вязаные вещи. Их предварительно нужно распустить и ниточки смотать в клубочек, чтобы они выпрямились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/>
              <a:t>можно купить моточки пряжи разного цвета на распродажах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/>
              <a:t>мешки для мусора – их нужно нарезать на полосы и сделать помпон при помощи шаблона из картона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/>
              <a:t>трикотажную одежду, нарезанную на полоски поперек изделия.</a:t>
            </a:r>
          </a:p>
          <a:p>
            <a:pPr marL="0" indent="0">
              <a:buNone/>
            </a:pPr>
            <a:r>
              <a:rPr lang="ru-RU" dirty="0"/>
              <a:t>Количество помпонов на один коврик зависит от толщины пряжи и размера готового изделия.</a:t>
            </a:r>
          </a:p>
        </p:txBody>
      </p:sp>
    </p:spTree>
    <p:extLst>
      <p:ext uri="{BB962C8B-B14F-4D97-AF65-F5344CB8AC3E}">
        <p14:creationId xmlns:p14="http://schemas.microsoft.com/office/powerpoint/2010/main" val="1064784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5616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Квадратный коврик на сетчатом основании из помпонов</a:t>
            </a:r>
          </a:p>
          <a:p>
            <a:pPr marL="0" indent="0">
              <a:buNone/>
            </a:pPr>
            <a:r>
              <a:rPr lang="ru-RU" dirty="0"/>
              <a:t>На небольшой квадратный коврик пойдёт не менее 80 пушистых шариков, ниточки при этом срезать не нужно – они понадобятся для фиксации. Последовательность работы </a:t>
            </a:r>
            <a:r>
              <a:rPr lang="ru-RU" dirty="0" smtClean="0"/>
              <a:t>следующая:</a:t>
            </a:r>
            <a:endParaRPr lang="ru-RU" dirty="0"/>
          </a:p>
          <a:p>
            <a:r>
              <a:rPr lang="ru-RU" dirty="0"/>
              <a:t>Подготовить сетчатое основание нужного размера.</a:t>
            </a:r>
          </a:p>
          <a:p>
            <a:r>
              <a:rPr lang="ru-RU" dirty="0"/>
              <a:t>Пришить или привязать через отверстия первый ряд помпонов как можно чаще, чтобы не просматривалось основание.</a:t>
            </a:r>
          </a:p>
          <a:p>
            <a:r>
              <a:rPr lang="ru-RU" dirty="0"/>
              <a:t>Края готового коврика можно обвязать крючком.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0501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56084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227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61975"/>
            <a:ext cx="7620000" cy="573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4426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202" y="3254188"/>
            <a:ext cx="6196405" cy="312714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300" dirty="0" smtClean="0"/>
              <a:t>Принцип </a:t>
            </a:r>
            <a:r>
              <a:rPr lang="ru-RU" sz="2300" dirty="0"/>
              <a:t>изготовления коврика в виде </a:t>
            </a:r>
            <a:r>
              <a:rPr lang="ru-RU" sz="2300" dirty="0" smtClean="0"/>
              <a:t>сердца, круга </a:t>
            </a:r>
            <a:r>
              <a:rPr lang="ru-RU" sz="2300" dirty="0"/>
              <a:t>ничем не отличается от </a:t>
            </a:r>
            <a:r>
              <a:rPr lang="ru-RU" sz="2300" dirty="0" smtClean="0"/>
              <a:t>квадратного. </a:t>
            </a:r>
            <a:r>
              <a:rPr lang="ru-RU" sz="2300" dirty="0"/>
              <a:t>Предварительно следует вырезать шаблон из бумаги и перенести его на основание. Можно по периметру выложить шарики одного цвета, а центр заполнить другим тоном, или закрепить их в хаотичном </a:t>
            </a:r>
            <a:r>
              <a:rPr lang="ru-RU" sz="2300" dirty="0" smtClean="0"/>
              <a:t>порядке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836712"/>
            <a:ext cx="390483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836712"/>
            <a:ext cx="390483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990" y="2348880"/>
            <a:ext cx="390483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571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4535950"/>
            <a:ext cx="7913836" cy="1486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Для создания данной презентации использовались материалы сайта:</a:t>
            </a:r>
          </a:p>
          <a:p>
            <a:pPr marL="0" indent="0">
              <a:buNone/>
            </a:pPr>
            <a:r>
              <a:rPr lang="en-US" sz="2000" dirty="0" smtClean="0"/>
              <a:t>https</a:t>
            </a:r>
            <a:r>
              <a:rPr lang="en-US" sz="2000" dirty="0"/>
              <a:t>://homius.ru/kovrikov-iz-pomponov-svoimi-rukami.html</a:t>
            </a:r>
            <a:endParaRPr lang="ru-RU" sz="2000" dirty="0"/>
          </a:p>
        </p:txBody>
      </p:sp>
      <p:pic>
        <p:nvPicPr>
          <p:cNvPr id="1026" name="Picture 2" descr="https://homius.ru/wp-content/uploads/2019/01/kovrik-iz-pomponov-svoimi-rukami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35950"/>
            <a:ext cx="5034965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442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56166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r>
              <a:rPr lang="ru-RU" b="1" i="1" dirty="0" smtClean="0"/>
              <a:t>Спасибо за внимание!!!</a:t>
            </a:r>
            <a:endParaRPr lang="ru-RU" b="1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5749546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4554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102</TotalTime>
  <Words>475</Words>
  <Application>Microsoft Office PowerPoint</Application>
  <PresentationFormat>Экран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Презентация PowerPoint</vt:lpstr>
      <vt:lpstr>Основные техники и особенности изготовления помпонов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8</cp:revision>
  <dcterms:created xsi:type="dcterms:W3CDTF">2021-01-25T08:51:35Z</dcterms:created>
  <dcterms:modified xsi:type="dcterms:W3CDTF">2022-04-01T03:15:30Z</dcterms:modified>
</cp:coreProperties>
</file>