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8" d="100"/>
          <a:sy n="58" d="100"/>
        </p:scale>
        <p:origin x="6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3-23T04:29:20.07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0 1 24575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3-23T04:29:20.77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0 1 24575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3-23T04:29:21.41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3-23T04:29:22.04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3-23T04:29:22.60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0 1 24575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3-23T04:29:22.95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0 1 24575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3-23T04:29:23.29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0 1 24575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3-23T04:29:25.40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0 1 24575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3-23T04:29:25.76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0 1 24575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3-23T04:29:30.46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1 1 24575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3-23T04:29:31.25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3-23T04:29:31.59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3-23T04:29:32.39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3-23T04:29:32.86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1 0 24575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3-23T04:29:33.27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23 24575,'0'-10'0,"0"-3"-8191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3-23T04:29:33.63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1 0 24575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3-23T04:29:33.99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</inkml:trace>
  <inkml:trace contextRef="#ctx0" brushRef="#br0" timeOffset="1">0 0 24575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ABEC98D-AD84-48F8-BF76-A6E8B1A9A5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FF20F5D-4639-4CB0-8C3D-F3E244D3EC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D1DE0E7-9616-4256-B68F-B1C5D6CF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8086B-32CD-4E2A-9640-4FC3ACF2FC0F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AE09F51-7FAB-4488-A16C-4D3D91CF16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06B9A81-81B1-4683-9972-E3FD685A57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9F43D-CBF4-4AFC-BD97-34578FB894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0343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76B269-51B7-4BDF-B42D-3ED6952D37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66C21C7-A29E-4501-8FCF-881818D770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CBDEB57-68B3-4E7C-A641-E336942DC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8086B-32CD-4E2A-9640-4FC3ACF2FC0F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CB6F6CD-74A5-4B71-B9B2-52D379A9CF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9615AAD-3DFE-4768-B18F-4DB90750C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9F43D-CBF4-4AFC-BD97-34578FB894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6961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26119C-24A4-4648-A734-A13F63D111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44103C9-B80C-4DEC-9EDD-AB063FEAFB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9EF5CC0-463B-44AA-83EC-131A990BE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8086B-32CD-4E2A-9640-4FC3ACF2FC0F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B0A39BB-1DBE-4F04-8D86-FAED199893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1DA9A1A-5C04-41EC-8924-A593A83961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9F43D-CBF4-4AFC-BD97-34578FB894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34868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5BB86F-C8FB-4F22-8301-12E4FAEB9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26A3FC1-CBD9-4370-97F5-312D86C3A7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05A84A1-CED7-4C77-B6C3-811B4CE890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4D67B39-3B26-4D59-9C50-81A1AB4313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8086B-32CD-4E2A-9640-4FC3ACF2FC0F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5432476-2692-4784-9BA2-BD1FFBB10A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9774D54-39A6-4545-9CE8-082A80B284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9F43D-CBF4-4AFC-BD97-34578FB894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41370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ABF438-3BFF-47B7-AC39-BB65ECD461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41B6863-F336-4D91-A4D8-2FFF8C8ECF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77C9D10-333B-4A52-BC38-2CFA447ABF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A15AA3D-DC99-43CC-A7BD-BBE53DB4EA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E744642-540F-4AE6-ADDD-AA2B1B96EA0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7AA1B70-E1F0-4CA0-8082-E98ACE6D75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8086B-32CD-4E2A-9640-4FC3ACF2FC0F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A2ED0975-3A53-4341-9204-E790D3CE26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1710E4C7-00A5-405F-8B2C-650D9C69AE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9F43D-CBF4-4AFC-BD97-34578FB894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46443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0C7836-28F2-4ADC-A43D-50AEF6DCD0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8CAAB5A-F1FD-4FE9-B7F7-E0DCE132CE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8086B-32CD-4E2A-9640-4FC3ACF2FC0F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4BF5A3D-7CDB-4549-A02D-BAEA15954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20134A7-EA60-4D5F-A573-D47391E419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9F43D-CBF4-4AFC-BD97-34578FB894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74128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8218C8C8-54CE-4D90-B1D7-F68460F7BF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8086B-32CD-4E2A-9640-4FC3ACF2FC0F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9C74AA72-1922-4318-94E0-EA73AF77DF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50A74E1-B55A-4A3E-B58D-EFE6A93C6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9F43D-CBF4-4AFC-BD97-34578FB894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27156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133BCF-42FB-452F-8A80-AA2AC8ACB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9B08D4B-70C2-46EC-B5EA-A7352EDBF5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9E3AEBA-D2AA-432F-96C0-FADAAEC4BB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6FEDFD-186C-44FF-A358-44908AF6F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8086B-32CD-4E2A-9640-4FC3ACF2FC0F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D6B3D21-7175-4D8C-9F08-36489620E7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46E8494-EF24-4120-B839-9EE1598D8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9F43D-CBF4-4AFC-BD97-34578FB894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14414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0A6D1A-196A-42EB-AAEE-87D08C6F12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33508AA1-F79B-4E98-A6A1-8121F244A0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03CF3D7-BB46-49F3-ACD0-7D6A228B2D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C340495-C4B2-407C-9278-F3F6C970CC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8086B-32CD-4E2A-9640-4FC3ACF2FC0F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87D88D3-42D5-4059-B46A-14DEC1B26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F121D66-33C1-4B81-934E-511EC8E5EF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9F43D-CBF4-4AFC-BD97-34578FB894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5746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632556-F80B-48A5-A52F-43DF055B7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4239A72-0FD1-4AB1-BCCB-EDF8FC98B3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A330D49-041F-443C-8DFF-FE1D54659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8086B-32CD-4E2A-9640-4FC3ACF2FC0F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0AD281B-633E-4F78-8CD0-F414AB52C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6B674C-40FD-4979-8493-C907FD685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9F43D-CBF4-4AFC-BD97-34578FB894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1943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B0DC43EC-FBCE-474F-A54D-EE145E4097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130C4AB-2D31-4A3E-B9F3-10E354A86A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115DC2F-C9CE-4B6E-90A3-5936B10D8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8086B-32CD-4E2A-9640-4FC3ACF2FC0F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F8A6124-8A3D-4B06-80A5-1B35DE803F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CAB21BE-C793-4019-A270-483E90BBB4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9F43D-CBF4-4AFC-BD97-34578FB894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24613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9017FD-2AB9-4F0B-85A6-6A8F0489D4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B38596-A9FC-4C02-A1C2-6A24D12C99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0AE5828-DECB-40A6-9B51-8AA063DD33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D8086B-32CD-4E2A-9640-4FC3ACF2FC0F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DB6B679-4919-4BC4-B3DB-A1644D4AEA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83E83BE-7344-440F-9FB3-18443AE039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99F43D-CBF4-4AFC-BD97-34578FB894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2978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ustomXml" Target="../ink/ink5.xml"/><Relationship Id="rId13" Type="http://schemas.openxmlformats.org/officeDocument/2006/relationships/customXml" Target="../ink/ink10.xml"/><Relationship Id="rId18" Type="http://schemas.openxmlformats.org/officeDocument/2006/relationships/customXml" Target="../ink/ink15.xml"/><Relationship Id="rId3" Type="http://schemas.openxmlformats.org/officeDocument/2006/relationships/customXml" Target="../ink/ink1.xml"/><Relationship Id="rId21" Type="http://schemas.openxmlformats.org/officeDocument/2006/relationships/customXml" Target="../ink/ink17.xml"/><Relationship Id="rId7" Type="http://schemas.openxmlformats.org/officeDocument/2006/relationships/customXml" Target="../ink/ink4.xml"/><Relationship Id="rId12" Type="http://schemas.openxmlformats.org/officeDocument/2006/relationships/customXml" Target="../ink/ink9.xml"/><Relationship Id="rId17" Type="http://schemas.openxmlformats.org/officeDocument/2006/relationships/customXml" Target="../ink/ink14.xml"/><Relationship Id="rId2" Type="http://schemas.openxmlformats.org/officeDocument/2006/relationships/image" Target="../media/image1.jpeg"/><Relationship Id="rId16" Type="http://schemas.openxmlformats.org/officeDocument/2006/relationships/customXml" Target="../ink/ink13.xml"/><Relationship Id="rId20" Type="http://schemas.openxmlformats.org/officeDocument/2006/relationships/customXml" Target="../ink/ink16.xml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3.xml"/><Relationship Id="rId11" Type="http://schemas.openxmlformats.org/officeDocument/2006/relationships/customXml" Target="../ink/ink8.xml"/><Relationship Id="rId5" Type="http://schemas.openxmlformats.org/officeDocument/2006/relationships/customXml" Target="../ink/ink2.xml"/><Relationship Id="rId15" Type="http://schemas.openxmlformats.org/officeDocument/2006/relationships/customXml" Target="../ink/ink12.xml"/><Relationship Id="rId10" Type="http://schemas.openxmlformats.org/officeDocument/2006/relationships/customXml" Target="../ink/ink7.xml"/><Relationship Id="rId19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customXml" Target="../ink/ink6.xml"/><Relationship Id="rId14" Type="http://schemas.openxmlformats.org/officeDocument/2006/relationships/customXml" Target="../ink/ink11.xml"/><Relationship Id="rId22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VJXopYiFflI" TargetMode="External"/><Relationship Id="rId2" Type="http://schemas.openxmlformats.org/officeDocument/2006/relationships/hyperlink" Target="https://www.maam.ru/detskijsad/prezentacija-vitaminy-pomoschniki-zdorovja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edportal.net/doshkolnoe-obrazovanie/zdorovyy-obraz-zhizni/proekt-quot-vitaminnaya-raduga-quot-463247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BEECAC-5556-4358-B35A-E50760050CC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осин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300993C-390C-474E-A5BB-6555DCDCF5E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err="1"/>
              <a:t>Ос</a:t>
            </a:r>
            <a:r>
              <a:rPr lang="ru-RU" sz="1400" b="1" dirty="0" err="1"/>
              <a:t>оси</a:t>
            </a:r>
            <a:endParaRPr lang="ru-RU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E0D76EE-1EAD-431E-937A-0A58CF6F5A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514" y="637725"/>
            <a:ext cx="9599486" cy="592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92FF2FE-0156-40B4-AB21-9A5E01D007A5}"/>
              </a:ext>
            </a:extLst>
          </p:cNvPr>
          <p:cNvSpPr txBox="1"/>
          <p:nvPr/>
        </p:nvSpPr>
        <p:spPr>
          <a:xfrm>
            <a:off x="1739567" y="5026709"/>
            <a:ext cx="8257380" cy="646331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600"/>
              <a:buFont typeface="Lato"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srgbClr val="FFB8A2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Презентацию подготовила специалист по социальной работе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600"/>
              <a:buFont typeface="Lato"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srgbClr val="FFB8A2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Осинцева Елизавета </a:t>
            </a:r>
            <a:r>
              <a:rPr kumimoji="0" lang="ru-RU" sz="1800" b="0" i="0" u="none" strike="noStrike" kern="0" cap="none" spc="0" normalizeH="0" baseline="0" noProof="0" dirty="0" err="1">
                <a:ln>
                  <a:noFill/>
                </a:ln>
                <a:solidFill>
                  <a:srgbClr val="FFB8A2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Ильясовна</a:t>
            </a: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rgbClr val="FFB8A2"/>
              </a:solidFill>
              <a:effectLst/>
              <a:uLnTx/>
              <a:uFillTx/>
              <a:latin typeface="Lato"/>
              <a:ea typeface="Lato"/>
              <a:cs typeface="Lato"/>
              <a:sym typeface="Lato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" name="Рукописный ввод 4">
                <a:extLst>
                  <a:ext uri="{FF2B5EF4-FFF2-40B4-BE49-F238E27FC236}">
                    <a16:creationId xmlns:a16="http://schemas.microsoft.com/office/drawing/2014/main" id="{7B8B522A-7546-4B4F-8B0E-762C16052ED4}"/>
                  </a:ext>
                </a:extLst>
              </p14:cNvPr>
              <p14:cNvContentPartPr/>
              <p14:nvPr/>
            </p14:nvContentPartPr>
            <p14:xfrm>
              <a:off x="5568334" y="5763042"/>
              <a:ext cx="360" cy="360"/>
            </p14:xfrm>
          </p:contentPart>
        </mc:Choice>
        <mc:Fallback xmlns="">
          <p:pic>
            <p:nvPicPr>
              <p:cNvPr id="5" name="Рукописный ввод 4">
                <a:extLst>
                  <a:ext uri="{FF2B5EF4-FFF2-40B4-BE49-F238E27FC236}">
                    <a16:creationId xmlns:a16="http://schemas.microsoft.com/office/drawing/2014/main" id="{7B8B522A-7546-4B4F-8B0E-762C16052ED4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559334" y="5754402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6" name="Рукописный ввод 5">
                <a:extLst>
                  <a:ext uri="{FF2B5EF4-FFF2-40B4-BE49-F238E27FC236}">
                    <a16:creationId xmlns:a16="http://schemas.microsoft.com/office/drawing/2014/main" id="{679B19C4-4ADD-4B9A-A223-3EDFD189359C}"/>
                  </a:ext>
                </a:extLst>
              </p14:cNvPr>
              <p14:cNvContentPartPr/>
              <p14:nvPr/>
            </p14:nvContentPartPr>
            <p14:xfrm>
              <a:off x="6123454" y="5567922"/>
              <a:ext cx="360" cy="360"/>
            </p14:xfrm>
          </p:contentPart>
        </mc:Choice>
        <mc:Fallback xmlns="">
          <p:pic>
            <p:nvPicPr>
              <p:cNvPr id="6" name="Рукописный ввод 5">
                <a:extLst>
                  <a:ext uri="{FF2B5EF4-FFF2-40B4-BE49-F238E27FC236}">
                    <a16:creationId xmlns:a16="http://schemas.microsoft.com/office/drawing/2014/main" id="{679B19C4-4ADD-4B9A-A223-3EDFD189359C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114454" y="5559282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8" name="Рукописный ввод 7">
                <a:extLst>
                  <a:ext uri="{FF2B5EF4-FFF2-40B4-BE49-F238E27FC236}">
                    <a16:creationId xmlns:a16="http://schemas.microsoft.com/office/drawing/2014/main" id="{DF8C92C5-F698-4F72-B348-36CAA134007D}"/>
                  </a:ext>
                </a:extLst>
              </p14:cNvPr>
              <p14:cNvContentPartPr/>
              <p14:nvPr/>
            </p14:nvContentPartPr>
            <p14:xfrm>
              <a:off x="6010414" y="5311242"/>
              <a:ext cx="360" cy="360"/>
            </p14:xfrm>
          </p:contentPart>
        </mc:Choice>
        <mc:Fallback xmlns="">
          <p:pic>
            <p:nvPicPr>
              <p:cNvPr id="8" name="Рукописный ввод 7">
                <a:extLst>
                  <a:ext uri="{FF2B5EF4-FFF2-40B4-BE49-F238E27FC236}">
                    <a16:creationId xmlns:a16="http://schemas.microsoft.com/office/drawing/2014/main" id="{DF8C92C5-F698-4F72-B348-36CAA134007D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001414" y="5302242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9" name="Рукописный ввод 8">
                <a:extLst>
                  <a:ext uri="{FF2B5EF4-FFF2-40B4-BE49-F238E27FC236}">
                    <a16:creationId xmlns:a16="http://schemas.microsoft.com/office/drawing/2014/main" id="{8A2BEDEB-68A4-4CB0-8743-7FCE4880B9E0}"/>
                  </a:ext>
                </a:extLst>
              </p14:cNvPr>
              <p14:cNvContentPartPr/>
              <p14:nvPr/>
            </p14:nvContentPartPr>
            <p14:xfrm>
              <a:off x="5588854" y="5260122"/>
              <a:ext cx="360" cy="360"/>
            </p14:xfrm>
          </p:contentPart>
        </mc:Choice>
        <mc:Fallback xmlns="">
          <p:pic>
            <p:nvPicPr>
              <p:cNvPr id="9" name="Рукописный ввод 8">
                <a:extLst>
                  <a:ext uri="{FF2B5EF4-FFF2-40B4-BE49-F238E27FC236}">
                    <a16:creationId xmlns:a16="http://schemas.microsoft.com/office/drawing/2014/main" id="{8A2BEDEB-68A4-4CB0-8743-7FCE4880B9E0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579854" y="5251122"/>
                <a:ext cx="18000" cy="18000"/>
              </a:xfrm>
              <a:prstGeom prst="rect">
                <a:avLst/>
              </a:prstGeom>
            </p:spPr>
          </p:pic>
        </mc:Fallback>
      </mc:AlternateContent>
      <p:grpSp>
        <p:nvGrpSpPr>
          <p:cNvPr id="13" name="Группа 12">
            <a:extLst>
              <a:ext uri="{FF2B5EF4-FFF2-40B4-BE49-F238E27FC236}">
                <a16:creationId xmlns:a16="http://schemas.microsoft.com/office/drawing/2014/main" id="{22D50679-7F79-4154-A33C-D4BA97201144}"/>
              </a:ext>
            </a:extLst>
          </p:cNvPr>
          <p:cNvGrpSpPr/>
          <p:nvPr/>
        </p:nvGrpSpPr>
        <p:grpSpPr>
          <a:xfrm>
            <a:off x="7633294" y="5013522"/>
            <a:ext cx="360" cy="360"/>
            <a:chOff x="7633294" y="5013522"/>
            <a:chExt cx="360" cy="3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8">
              <p14:nvContentPartPr>
                <p14:cNvPr id="10" name="Рукописный ввод 9">
                  <a:extLst>
                    <a:ext uri="{FF2B5EF4-FFF2-40B4-BE49-F238E27FC236}">
                      <a16:creationId xmlns:a16="http://schemas.microsoft.com/office/drawing/2014/main" id="{5F12ED04-1E10-4D97-8F7A-8D350A2B755E}"/>
                    </a:ext>
                  </a:extLst>
                </p14:cNvPr>
                <p14:cNvContentPartPr/>
                <p14:nvPr/>
              </p14:nvContentPartPr>
              <p14:xfrm>
                <a:off x="7633294" y="5013522"/>
                <a:ext cx="360" cy="360"/>
              </p14:xfrm>
            </p:contentPart>
          </mc:Choice>
          <mc:Fallback xmlns="">
            <p:pic>
              <p:nvPicPr>
                <p:cNvPr id="10" name="Рукописный ввод 9">
                  <a:extLst>
                    <a:ext uri="{FF2B5EF4-FFF2-40B4-BE49-F238E27FC236}">
                      <a16:creationId xmlns:a16="http://schemas.microsoft.com/office/drawing/2014/main" id="{5F12ED04-1E10-4D97-8F7A-8D350A2B755E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7624294" y="5004882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9">
              <p14:nvContentPartPr>
                <p14:cNvPr id="11" name="Рукописный ввод 10">
                  <a:extLst>
                    <a:ext uri="{FF2B5EF4-FFF2-40B4-BE49-F238E27FC236}">
                      <a16:creationId xmlns:a16="http://schemas.microsoft.com/office/drawing/2014/main" id="{AE7C5964-EC98-4F81-8444-183145B1F480}"/>
                    </a:ext>
                  </a:extLst>
                </p14:cNvPr>
                <p14:cNvContentPartPr/>
                <p14:nvPr/>
              </p14:nvContentPartPr>
              <p14:xfrm>
                <a:off x="7633294" y="5013522"/>
                <a:ext cx="360" cy="360"/>
              </p14:xfrm>
            </p:contentPart>
          </mc:Choice>
          <mc:Fallback xmlns="">
            <p:pic>
              <p:nvPicPr>
                <p:cNvPr id="11" name="Рукописный ввод 10">
                  <a:extLst>
                    <a:ext uri="{FF2B5EF4-FFF2-40B4-BE49-F238E27FC236}">
                      <a16:creationId xmlns:a16="http://schemas.microsoft.com/office/drawing/2014/main" id="{AE7C5964-EC98-4F81-8444-183145B1F480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7624294" y="5004882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2" name="Рукописный ввод 11">
                <a:extLst>
                  <a:ext uri="{FF2B5EF4-FFF2-40B4-BE49-F238E27FC236}">
                    <a16:creationId xmlns:a16="http://schemas.microsoft.com/office/drawing/2014/main" id="{A0E5377A-2A9D-4C70-B768-2234411515FB}"/>
                  </a:ext>
                </a:extLst>
              </p14:cNvPr>
              <p14:cNvContentPartPr/>
              <p14:nvPr/>
            </p14:nvContentPartPr>
            <p14:xfrm>
              <a:off x="8784214" y="5126562"/>
              <a:ext cx="360" cy="360"/>
            </p14:xfrm>
          </p:contentPart>
        </mc:Choice>
        <mc:Fallback xmlns="">
          <p:pic>
            <p:nvPicPr>
              <p:cNvPr id="12" name="Рукописный ввод 11">
                <a:extLst>
                  <a:ext uri="{FF2B5EF4-FFF2-40B4-BE49-F238E27FC236}">
                    <a16:creationId xmlns:a16="http://schemas.microsoft.com/office/drawing/2014/main" id="{A0E5377A-2A9D-4C70-B768-2234411515FB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775214" y="5117922"/>
                <a:ext cx="18000" cy="18000"/>
              </a:xfrm>
              <a:prstGeom prst="rect">
                <a:avLst/>
              </a:prstGeom>
            </p:spPr>
          </p:pic>
        </mc:Fallback>
      </mc:AlternateContent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A0408B13-677F-4218-BE4D-AF54CA28CA65}"/>
              </a:ext>
            </a:extLst>
          </p:cNvPr>
          <p:cNvGrpSpPr/>
          <p:nvPr/>
        </p:nvGrpSpPr>
        <p:grpSpPr>
          <a:xfrm>
            <a:off x="5804854" y="3718602"/>
            <a:ext cx="360" cy="360"/>
            <a:chOff x="5804854" y="3718602"/>
            <a:chExt cx="360" cy="3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1">
              <p14:nvContentPartPr>
                <p14:cNvPr id="14" name="Рукописный ввод 13">
                  <a:extLst>
                    <a:ext uri="{FF2B5EF4-FFF2-40B4-BE49-F238E27FC236}">
                      <a16:creationId xmlns:a16="http://schemas.microsoft.com/office/drawing/2014/main" id="{12F0669B-738B-40D0-B50B-297A027641B4}"/>
                    </a:ext>
                  </a:extLst>
                </p14:cNvPr>
                <p14:cNvContentPartPr/>
                <p14:nvPr/>
              </p14:nvContentPartPr>
              <p14:xfrm>
                <a:off x="5804854" y="3718602"/>
                <a:ext cx="360" cy="360"/>
              </p14:xfrm>
            </p:contentPart>
          </mc:Choice>
          <mc:Fallback xmlns="">
            <p:pic>
              <p:nvPicPr>
                <p:cNvPr id="14" name="Рукописный ввод 13">
                  <a:extLst>
                    <a:ext uri="{FF2B5EF4-FFF2-40B4-BE49-F238E27FC236}">
                      <a16:creationId xmlns:a16="http://schemas.microsoft.com/office/drawing/2014/main" id="{12F0669B-738B-40D0-B50B-297A027641B4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5795854" y="3709962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">
              <p14:nvContentPartPr>
                <p14:cNvPr id="15" name="Рукописный ввод 14">
                  <a:extLst>
                    <a:ext uri="{FF2B5EF4-FFF2-40B4-BE49-F238E27FC236}">
                      <a16:creationId xmlns:a16="http://schemas.microsoft.com/office/drawing/2014/main" id="{CDBA6B63-90A5-48E8-8E29-190694834873}"/>
                    </a:ext>
                  </a:extLst>
                </p14:cNvPr>
                <p14:cNvContentPartPr/>
                <p14:nvPr/>
              </p14:nvContentPartPr>
              <p14:xfrm>
                <a:off x="5804854" y="3718602"/>
                <a:ext cx="360" cy="360"/>
              </p14:xfrm>
            </p:contentPart>
          </mc:Choice>
          <mc:Fallback xmlns="">
            <p:pic>
              <p:nvPicPr>
                <p:cNvPr id="15" name="Рукописный ввод 14">
                  <a:extLst>
                    <a:ext uri="{FF2B5EF4-FFF2-40B4-BE49-F238E27FC236}">
                      <a16:creationId xmlns:a16="http://schemas.microsoft.com/office/drawing/2014/main" id="{CDBA6B63-90A5-48E8-8E29-190694834873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5795854" y="3709962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7" name="Рукописный ввод 16">
                <a:extLst>
                  <a:ext uri="{FF2B5EF4-FFF2-40B4-BE49-F238E27FC236}">
                    <a16:creationId xmlns:a16="http://schemas.microsoft.com/office/drawing/2014/main" id="{B147FAD8-E6D3-439B-9458-323F12C02588}"/>
                  </a:ext>
                </a:extLst>
              </p14:cNvPr>
              <p14:cNvContentPartPr/>
              <p14:nvPr/>
            </p14:nvContentPartPr>
            <p14:xfrm>
              <a:off x="5270614" y="5280282"/>
              <a:ext cx="360" cy="360"/>
            </p14:xfrm>
          </p:contentPart>
        </mc:Choice>
        <mc:Fallback xmlns="">
          <p:pic>
            <p:nvPicPr>
              <p:cNvPr id="17" name="Рукописный ввод 16">
                <a:extLst>
                  <a:ext uri="{FF2B5EF4-FFF2-40B4-BE49-F238E27FC236}">
                    <a16:creationId xmlns:a16="http://schemas.microsoft.com/office/drawing/2014/main" id="{B147FAD8-E6D3-439B-9458-323F12C02588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261974" y="5271642"/>
                <a:ext cx="18000" cy="18000"/>
              </a:xfrm>
              <a:prstGeom prst="rect">
                <a:avLst/>
              </a:prstGeom>
            </p:spPr>
          </p:pic>
        </mc:Fallback>
      </mc:AlternateContent>
      <p:grpSp>
        <p:nvGrpSpPr>
          <p:cNvPr id="26" name="Группа 25">
            <a:extLst>
              <a:ext uri="{FF2B5EF4-FFF2-40B4-BE49-F238E27FC236}">
                <a16:creationId xmlns:a16="http://schemas.microsoft.com/office/drawing/2014/main" id="{887C2298-8310-4C4C-B9A5-79B1A680086A}"/>
              </a:ext>
            </a:extLst>
          </p:cNvPr>
          <p:cNvGrpSpPr/>
          <p:nvPr/>
        </p:nvGrpSpPr>
        <p:grpSpPr>
          <a:xfrm>
            <a:off x="6082054" y="5260122"/>
            <a:ext cx="360" cy="360"/>
            <a:chOff x="6082054" y="5260122"/>
            <a:chExt cx="360" cy="3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4">
              <p14:nvContentPartPr>
                <p14:cNvPr id="18" name="Рукописный ввод 17">
                  <a:extLst>
                    <a:ext uri="{FF2B5EF4-FFF2-40B4-BE49-F238E27FC236}">
                      <a16:creationId xmlns:a16="http://schemas.microsoft.com/office/drawing/2014/main" id="{6F32E252-39DE-4098-ADBA-A185E58C28DD}"/>
                    </a:ext>
                  </a:extLst>
                </p14:cNvPr>
                <p14:cNvContentPartPr/>
                <p14:nvPr/>
              </p14:nvContentPartPr>
              <p14:xfrm>
                <a:off x="6082054" y="5260122"/>
                <a:ext cx="360" cy="360"/>
              </p14:xfrm>
            </p:contentPart>
          </mc:Choice>
          <mc:Fallback xmlns="">
            <p:pic>
              <p:nvPicPr>
                <p:cNvPr id="18" name="Рукописный ввод 17">
                  <a:extLst>
                    <a:ext uri="{FF2B5EF4-FFF2-40B4-BE49-F238E27FC236}">
                      <a16:creationId xmlns:a16="http://schemas.microsoft.com/office/drawing/2014/main" id="{6F32E252-39DE-4098-ADBA-A185E58C28DD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6073054" y="5251122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">
              <p14:nvContentPartPr>
                <p14:cNvPr id="19" name="Рукописный ввод 18">
                  <a:extLst>
                    <a:ext uri="{FF2B5EF4-FFF2-40B4-BE49-F238E27FC236}">
                      <a16:creationId xmlns:a16="http://schemas.microsoft.com/office/drawing/2014/main" id="{F25B00E6-4A6D-4D0E-9BF6-624B97E65142}"/>
                    </a:ext>
                  </a:extLst>
                </p14:cNvPr>
                <p14:cNvContentPartPr/>
                <p14:nvPr/>
              </p14:nvContentPartPr>
              <p14:xfrm>
                <a:off x="6082054" y="5260122"/>
                <a:ext cx="360" cy="360"/>
              </p14:xfrm>
            </p:contentPart>
          </mc:Choice>
          <mc:Fallback xmlns="">
            <p:pic>
              <p:nvPicPr>
                <p:cNvPr id="19" name="Рукописный ввод 18">
                  <a:extLst>
                    <a:ext uri="{FF2B5EF4-FFF2-40B4-BE49-F238E27FC236}">
                      <a16:creationId xmlns:a16="http://schemas.microsoft.com/office/drawing/2014/main" id="{F25B00E6-4A6D-4D0E-9BF6-624B97E65142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6073054" y="5251122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20" name="Рукописный ввод 19">
                <a:extLst>
                  <a:ext uri="{FF2B5EF4-FFF2-40B4-BE49-F238E27FC236}">
                    <a16:creationId xmlns:a16="http://schemas.microsoft.com/office/drawing/2014/main" id="{AFC50FC7-A4A3-42B8-8CCB-1F1792DF06F7}"/>
                  </a:ext>
                </a:extLst>
              </p14:cNvPr>
              <p14:cNvContentPartPr/>
              <p14:nvPr/>
            </p14:nvContentPartPr>
            <p14:xfrm>
              <a:off x="8383534" y="5260122"/>
              <a:ext cx="360" cy="360"/>
            </p14:xfrm>
          </p:contentPart>
        </mc:Choice>
        <mc:Fallback xmlns="">
          <p:pic>
            <p:nvPicPr>
              <p:cNvPr id="20" name="Рукописный ввод 19">
                <a:extLst>
                  <a:ext uri="{FF2B5EF4-FFF2-40B4-BE49-F238E27FC236}">
                    <a16:creationId xmlns:a16="http://schemas.microsoft.com/office/drawing/2014/main" id="{AFC50FC7-A4A3-42B8-8CCB-1F1792DF06F7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374534" y="5251122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21" name="Рукописный ввод 20">
                <a:extLst>
                  <a:ext uri="{FF2B5EF4-FFF2-40B4-BE49-F238E27FC236}">
                    <a16:creationId xmlns:a16="http://schemas.microsoft.com/office/drawing/2014/main" id="{E4004BBB-8FBC-4B9C-BAB0-716F0158CE1B}"/>
                  </a:ext>
                </a:extLst>
              </p14:cNvPr>
              <p14:cNvContentPartPr/>
              <p14:nvPr/>
            </p14:nvContentPartPr>
            <p14:xfrm>
              <a:off x="8753254" y="5136642"/>
              <a:ext cx="360" cy="360"/>
            </p14:xfrm>
          </p:contentPart>
        </mc:Choice>
        <mc:Fallback xmlns="">
          <p:pic>
            <p:nvPicPr>
              <p:cNvPr id="21" name="Рукописный ввод 20">
                <a:extLst>
                  <a:ext uri="{FF2B5EF4-FFF2-40B4-BE49-F238E27FC236}">
                    <a16:creationId xmlns:a16="http://schemas.microsoft.com/office/drawing/2014/main" id="{E4004BBB-8FBC-4B9C-BAB0-716F0158CE1B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744614" y="5127642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22" name="Рукописный ввод 21">
                <a:extLst>
                  <a:ext uri="{FF2B5EF4-FFF2-40B4-BE49-F238E27FC236}">
                    <a16:creationId xmlns:a16="http://schemas.microsoft.com/office/drawing/2014/main" id="{B196ABCD-4C8C-4D16-AC82-9D0C5510CB54}"/>
                  </a:ext>
                </a:extLst>
              </p14:cNvPr>
              <p14:cNvContentPartPr/>
              <p14:nvPr/>
            </p14:nvContentPartPr>
            <p14:xfrm>
              <a:off x="8671174" y="4953762"/>
              <a:ext cx="360" cy="8280"/>
            </p14:xfrm>
          </p:contentPart>
        </mc:Choice>
        <mc:Fallback xmlns="">
          <p:pic>
            <p:nvPicPr>
              <p:cNvPr id="22" name="Рукописный ввод 21">
                <a:extLst>
                  <a:ext uri="{FF2B5EF4-FFF2-40B4-BE49-F238E27FC236}">
                    <a16:creationId xmlns:a16="http://schemas.microsoft.com/office/drawing/2014/main" id="{B196ABCD-4C8C-4D16-AC82-9D0C5510CB54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8662534" y="4944762"/>
                <a:ext cx="18000" cy="25920"/>
              </a:xfrm>
              <a:prstGeom prst="rect">
                <a:avLst/>
              </a:prstGeom>
            </p:spPr>
          </p:pic>
        </mc:Fallback>
      </mc:AlternateContent>
      <p:grpSp>
        <p:nvGrpSpPr>
          <p:cNvPr id="25" name="Группа 24">
            <a:extLst>
              <a:ext uri="{FF2B5EF4-FFF2-40B4-BE49-F238E27FC236}">
                <a16:creationId xmlns:a16="http://schemas.microsoft.com/office/drawing/2014/main" id="{CC250DF9-9965-4C93-A177-36398A90ADCC}"/>
              </a:ext>
            </a:extLst>
          </p:cNvPr>
          <p:cNvGrpSpPr/>
          <p:nvPr/>
        </p:nvGrpSpPr>
        <p:grpSpPr>
          <a:xfrm>
            <a:off x="10170934" y="4725882"/>
            <a:ext cx="11160" cy="360"/>
            <a:chOff x="10170934" y="4725882"/>
            <a:chExt cx="11160" cy="3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0">
              <p14:nvContentPartPr>
                <p14:cNvPr id="23" name="Рукописный ввод 22">
                  <a:extLst>
                    <a:ext uri="{FF2B5EF4-FFF2-40B4-BE49-F238E27FC236}">
                      <a16:creationId xmlns:a16="http://schemas.microsoft.com/office/drawing/2014/main" id="{28E89690-3091-4800-9D69-C7916990160F}"/>
                    </a:ext>
                  </a:extLst>
                </p14:cNvPr>
                <p14:cNvContentPartPr/>
                <p14:nvPr/>
              </p14:nvContentPartPr>
              <p14:xfrm>
                <a:off x="10170934" y="4725882"/>
                <a:ext cx="360" cy="360"/>
              </p14:xfrm>
            </p:contentPart>
          </mc:Choice>
          <mc:Fallback xmlns="">
            <p:pic>
              <p:nvPicPr>
                <p:cNvPr id="23" name="Рукописный ввод 22">
                  <a:extLst>
                    <a:ext uri="{FF2B5EF4-FFF2-40B4-BE49-F238E27FC236}">
                      <a16:creationId xmlns:a16="http://schemas.microsoft.com/office/drawing/2014/main" id="{28E89690-3091-4800-9D69-C7916990160F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10162294" y="4716882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">
              <p14:nvContentPartPr>
                <p14:cNvPr id="24" name="Рукописный ввод 23">
                  <a:extLst>
                    <a:ext uri="{FF2B5EF4-FFF2-40B4-BE49-F238E27FC236}">
                      <a16:creationId xmlns:a16="http://schemas.microsoft.com/office/drawing/2014/main" id="{3AEFF1EE-7849-4330-8C3A-AAECD498A8FF}"/>
                    </a:ext>
                  </a:extLst>
                </p14:cNvPr>
                <p14:cNvContentPartPr/>
                <p14:nvPr/>
              </p14:nvContentPartPr>
              <p14:xfrm>
                <a:off x="10181734" y="4725882"/>
                <a:ext cx="360" cy="360"/>
              </p14:xfrm>
            </p:contentPart>
          </mc:Choice>
          <mc:Fallback xmlns="">
            <p:pic>
              <p:nvPicPr>
                <p:cNvPr id="24" name="Рукописный ввод 23">
                  <a:extLst>
                    <a:ext uri="{FF2B5EF4-FFF2-40B4-BE49-F238E27FC236}">
                      <a16:creationId xmlns:a16="http://schemas.microsoft.com/office/drawing/2014/main" id="{3AEFF1EE-7849-4330-8C3A-AAECD498A8FF}"/>
                    </a:ext>
                  </a:extLst>
                </p:cNvPr>
                <p:cNvPicPr/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10172734" y="4716882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  <p:sp>
        <p:nvSpPr>
          <p:cNvPr id="32" name="TextBox 31">
            <a:extLst>
              <a:ext uri="{FF2B5EF4-FFF2-40B4-BE49-F238E27FC236}">
                <a16:creationId xmlns:a16="http://schemas.microsoft.com/office/drawing/2014/main" id="{0D8FEA4F-7EAF-48E7-BA80-C20D3CAEF04D}"/>
              </a:ext>
            </a:extLst>
          </p:cNvPr>
          <p:cNvSpPr txBox="1"/>
          <p:nvPr/>
        </p:nvSpPr>
        <p:spPr>
          <a:xfrm>
            <a:off x="2020276" y="2281221"/>
            <a:ext cx="8258101" cy="2308324"/>
          </a:xfrm>
          <a:custGeom>
            <a:avLst/>
            <a:gdLst>
              <a:gd name="connsiteX0" fmla="*/ 0 w 7553022"/>
              <a:gd name="connsiteY0" fmla="*/ 0 h 369332"/>
              <a:gd name="connsiteX1" fmla="*/ 7553022 w 7553022"/>
              <a:gd name="connsiteY1" fmla="*/ 0 h 369332"/>
              <a:gd name="connsiteX2" fmla="*/ 7553022 w 7553022"/>
              <a:gd name="connsiteY2" fmla="*/ 369332 h 369332"/>
              <a:gd name="connsiteX3" fmla="*/ 0 w 7553022"/>
              <a:gd name="connsiteY3" fmla="*/ 369332 h 369332"/>
              <a:gd name="connsiteX4" fmla="*/ 0 w 7553022"/>
              <a:gd name="connsiteY4" fmla="*/ 0 h 369332"/>
              <a:gd name="connsiteX0" fmla="*/ 0 w 7718275"/>
              <a:gd name="connsiteY0" fmla="*/ 451691 h 821023"/>
              <a:gd name="connsiteX1" fmla="*/ 7718275 w 7718275"/>
              <a:gd name="connsiteY1" fmla="*/ 0 h 821023"/>
              <a:gd name="connsiteX2" fmla="*/ 7553022 w 7718275"/>
              <a:gd name="connsiteY2" fmla="*/ 821023 h 821023"/>
              <a:gd name="connsiteX3" fmla="*/ 0 w 7718275"/>
              <a:gd name="connsiteY3" fmla="*/ 821023 h 821023"/>
              <a:gd name="connsiteX4" fmla="*/ 0 w 7718275"/>
              <a:gd name="connsiteY4" fmla="*/ 451691 h 821023"/>
              <a:gd name="connsiteX0" fmla="*/ 0 w 7795393"/>
              <a:gd name="connsiteY0" fmla="*/ 0 h 1030344"/>
              <a:gd name="connsiteX1" fmla="*/ 7795393 w 7795393"/>
              <a:gd name="connsiteY1" fmla="*/ 209321 h 1030344"/>
              <a:gd name="connsiteX2" fmla="*/ 7630140 w 7795393"/>
              <a:gd name="connsiteY2" fmla="*/ 1030344 h 1030344"/>
              <a:gd name="connsiteX3" fmla="*/ 77118 w 7795393"/>
              <a:gd name="connsiteY3" fmla="*/ 1030344 h 1030344"/>
              <a:gd name="connsiteX4" fmla="*/ 0 w 7795393"/>
              <a:gd name="connsiteY4" fmla="*/ 0 h 1030344"/>
              <a:gd name="connsiteX0" fmla="*/ 0 w 7795393"/>
              <a:gd name="connsiteY0" fmla="*/ 0 h 1471019"/>
              <a:gd name="connsiteX1" fmla="*/ 7795393 w 7795393"/>
              <a:gd name="connsiteY1" fmla="*/ 209321 h 1471019"/>
              <a:gd name="connsiteX2" fmla="*/ 7773360 w 7795393"/>
              <a:gd name="connsiteY2" fmla="*/ 1471019 h 1471019"/>
              <a:gd name="connsiteX3" fmla="*/ 77118 w 7795393"/>
              <a:gd name="connsiteY3" fmla="*/ 1030344 h 1471019"/>
              <a:gd name="connsiteX4" fmla="*/ 0 w 7795393"/>
              <a:gd name="connsiteY4" fmla="*/ 0 h 1471019"/>
              <a:gd name="connsiteX0" fmla="*/ 297456 w 8092849"/>
              <a:gd name="connsiteY0" fmla="*/ 0 h 1570170"/>
              <a:gd name="connsiteX1" fmla="*/ 8092849 w 8092849"/>
              <a:gd name="connsiteY1" fmla="*/ 209321 h 1570170"/>
              <a:gd name="connsiteX2" fmla="*/ 8070816 w 8092849"/>
              <a:gd name="connsiteY2" fmla="*/ 1471019 h 1570170"/>
              <a:gd name="connsiteX3" fmla="*/ 0 w 8092849"/>
              <a:gd name="connsiteY3" fmla="*/ 1570170 h 1570170"/>
              <a:gd name="connsiteX4" fmla="*/ 297456 w 8092849"/>
              <a:gd name="connsiteY4" fmla="*/ 0 h 1570170"/>
              <a:gd name="connsiteX0" fmla="*/ 297456 w 8169967"/>
              <a:gd name="connsiteY0" fmla="*/ 0 h 1768474"/>
              <a:gd name="connsiteX1" fmla="*/ 8092849 w 8169967"/>
              <a:gd name="connsiteY1" fmla="*/ 209321 h 1768474"/>
              <a:gd name="connsiteX2" fmla="*/ 8169967 w 8169967"/>
              <a:gd name="connsiteY2" fmla="*/ 1768474 h 1768474"/>
              <a:gd name="connsiteX3" fmla="*/ 0 w 8169967"/>
              <a:gd name="connsiteY3" fmla="*/ 1570170 h 1768474"/>
              <a:gd name="connsiteX4" fmla="*/ 297456 w 8169967"/>
              <a:gd name="connsiteY4" fmla="*/ 0 h 1768474"/>
              <a:gd name="connsiteX0" fmla="*/ 0 w 8180983"/>
              <a:gd name="connsiteY0" fmla="*/ 0 h 1834575"/>
              <a:gd name="connsiteX1" fmla="*/ 8103865 w 8180983"/>
              <a:gd name="connsiteY1" fmla="*/ 275422 h 1834575"/>
              <a:gd name="connsiteX2" fmla="*/ 8180983 w 8180983"/>
              <a:gd name="connsiteY2" fmla="*/ 1834575 h 1834575"/>
              <a:gd name="connsiteX3" fmla="*/ 11016 w 8180983"/>
              <a:gd name="connsiteY3" fmla="*/ 1636271 h 1834575"/>
              <a:gd name="connsiteX4" fmla="*/ 0 w 8180983"/>
              <a:gd name="connsiteY4" fmla="*/ 0 h 1834575"/>
              <a:gd name="connsiteX0" fmla="*/ 0 w 8258101"/>
              <a:gd name="connsiteY0" fmla="*/ 0 h 1834575"/>
              <a:gd name="connsiteX1" fmla="*/ 8258101 w 8258101"/>
              <a:gd name="connsiteY1" fmla="*/ 11017 h 1834575"/>
              <a:gd name="connsiteX2" fmla="*/ 8180983 w 8258101"/>
              <a:gd name="connsiteY2" fmla="*/ 1834575 h 1834575"/>
              <a:gd name="connsiteX3" fmla="*/ 11016 w 8258101"/>
              <a:gd name="connsiteY3" fmla="*/ 1636271 h 1834575"/>
              <a:gd name="connsiteX4" fmla="*/ 0 w 8258101"/>
              <a:gd name="connsiteY4" fmla="*/ 0 h 1834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258101" h="1834575">
                <a:moveTo>
                  <a:pt x="0" y="0"/>
                </a:moveTo>
                <a:lnTo>
                  <a:pt x="8258101" y="11017"/>
                </a:lnTo>
                <a:lnTo>
                  <a:pt x="8180983" y="1834575"/>
                </a:lnTo>
                <a:lnTo>
                  <a:pt x="11016" y="1636271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50800" h="38100" prst="riblet"/>
            </a:sp3d>
          </a:bodyPr>
          <a:lstStyle/>
          <a:p>
            <a:pPr algn="ctr"/>
            <a:r>
              <a:rPr lang="ru-RU" sz="7200" dirty="0">
                <a:solidFill>
                  <a:srgbClr val="FF0000"/>
                </a:solidFill>
              </a:rPr>
              <a:t>ВИТАМИННАЯ РАДУГА!</a:t>
            </a:r>
          </a:p>
        </p:txBody>
      </p:sp>
    </p:spTree>
    <p:extLst>
      <p:ext uri="{BB962C8B-B14F-4D97-AF65-F5344CB8AC3E}">
        <p14:creationId xmlns:p14="http://schemas.microsoft.com/office/powerpoint/2010/main" val="21174741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005FB0-DBB3-4085-B7F5-616176853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E35B06D-A6A6-4D94-B4C8-46E22AA2B4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953FDE7C-4267-428A-9FB4-84F6173686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5092" y="317430"/>
            <a:ext cx="9441951" cy="5970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68129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72ED8C7-3C3A-4730-B5C2-D715706C5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5CA23EC-C627-4E82-9875-F7AEC228EE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90E9889D-A206-4D9A-AD7C-E3305CD39B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1590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0B26F1-A0DB-46D7-8252-004014250C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487E6F6-8E88-4FF5-9D52-0A2E4C9FDB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E4B977B-46A6-4C03-B93C-A67B4592814D}"/>
              </a:ext>
            </a:extLst>
          </p:cNvPr>
          <p:cNvSpPr txBox="1"/>
          <p:nvPr/>
        </p:nvSpPr>
        <p:spPr>
          <a:xfrm>
            <a:off x="3049172" y="3240817"/>
            <a:ext cx="60983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р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7A52897C-EC5B-4CC5-84A4-4140005D7A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89461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74431F-8953-4225-8406-76A94C0392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6DA21D7-6347-4047-ABE7-B848843933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ECE96545-2E26-45E0-8F41-A23C5D56DB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2104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8F0378-4A6B-4E60-9443-02C74E8D31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FCB2E58-975A-400C-933A-D1C1F61B80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01A338FE-3708-47F6-A496-FD43DEBDB6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58758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A0775F-31E2-4E8C-9F5D-48CB130B84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97B3DA4-990F-4768-BEDC-DBDA856ED8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E3427350-1E04-4C0A-BDD6-7CF710F262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80034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9F6BB9-1614-4664-9881-DE888EC89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6C3E375-CD28-4C49-BCDE-498560B6A2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844F4057-864F-4E70-8B7F-FF38971EBB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9059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268866E-8000-46AC-83FB-F0ECBBFE9C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2A2220D-3969-45DF-B8D5-7B07AAA3D3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D560B37C-BA0E-4EEF-9D1B-9D3E3B4BBC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23415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246788-A850-414E-8F1B-D975CE5CF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2225B76-2C93-4B2F-92C7-BDFD2B29A3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189B5F86-3F59-4950-8914-C54A8DBCD8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25466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400F27-37BB-4AD1-9BD4-9B12B3C61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537C790-36CE-4090-A97F-8DA8C2707A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CD0C9501-2127-4945-B94D-9C923CFCB2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9589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E216CA-9897-4A01-BDA9-F78A7836B3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6AE08BE-9783-434F-90F8-EC1A85FFA6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>
            <a:extLst>
              <a:ext uri="{FF2B5EF4-FFF2-40B4-BE49-F238E27FC236}">
                <a16:creationId xmlns:a16="http://schemas.microsoft.com/office/drawing/2014/main" id="{6DD74A02-2387-4C99-9C66-A82AC6E0D0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15502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A37A23-8075-492D-9C23-64D9362D52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A29C2E3-FE25-4E4F-A493-FAE76102CE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>
            <a:extLst>
              <a:ext uri="{FF2B5EF4-FFF2-40B4-BE49-F238E27FC236}">
                <a16:creationId xmlns:a16="http://schemas.microsoft.com/office/drawing/2014/main" id="{DDE29774-B79F-4193-9F09-E0DB62E0EB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73094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E9E4F5-F32E-4760-A60D-9D77E812BB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A118C0C-3344-440F-8DCF-3DB181A921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>
            <a:extLst>
              <a:ext uri="{FF2B5EF4-FFF2-40B4-BE49-F238E27FC236}">
                <a16:creationId xmlns:a16="http://schemas.microsoft.com/office/drawing/2014/main" id="{10EFF5EE-2996-4EC9-9028-7F02D99F2B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85676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ECB384-944A-4192-85B9-825A7871B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6C266CD-D1A4-4D6C-8571-B62C7109CA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>
            <a:extLst>
              <a:ext uri="{FF2B5EF4-FFF2-40B4-BE49-F238E27FC236}">
                <a16:creationId xmlns:a16="http://schemas.microsoft.com/office/drawing/2014/main" id="{2551F655-58D4-4BCE-B104-1B482029A4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7119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B1B6E9-F2F8-4DAB-B106-FB222FBC6B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4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 работе были использованы</a:t>
            </a:r>
            <a:br>
              <a:rPr lang="ru-RU" sz="44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4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материалы из:</a:t>
            </a:r>
            <a:br>
              <a:rPr lang="ru-RU" sz="44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895EDFA-8F5B-4A6F-A7CB-CA32D62D94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l" fontAlgn="t">
              <a:lnSpc>
                <a:spcPct val="150000"/>
              </a:lnSpc>
            </a:pPr>
            <a:r>
              <a:rPr lang="en-US" b="1" i="0" u="none" strike="noStrike" dirty="0" err="1">
                <a:effectLst/>
                <a:latin typeface="YS Text"/>
                <a:hlinkClick r:id="rId2"/>
              </a:rPr>
              <a:t>maam.ru</a:t>
            </a:r>
            <a:r>
              <a:rPr lang="en-US" b="0" i="0" u="none" strike="noStrike" dirty="0" err="1">
                <a:effectLst/>
                <a:latin typeface="Verdana" panose="020B0604030504040204" pitchFamily="34" charset="0"/>
                <a:hlinkClick r:id="rId2"/>
              </a:rPr>
              <a:t>›</a:t>
            </a:r>
            <a:r>
              <a:rPr lang="en-US" b="0" i="0" u="none" strike="noStrike" dirty="0" err="1">
                <a:effectLst/>
                <a:latin typeface="YS Text"/>
                <a:hlinkClick r:id="rId2"/>
              </a:rPr>
              <a:t>detskijsad</a:t>
            </a:r>
            <a:r>
              <a:rPr lang="en-US" b="0" i="0" u="none" strike="noStrike" dirty="0">
                <a:effectLst/>
                <a:latin typeface="YS Text"/>
                <a:hlinkClick r:id="rId2"/>
              </a:rPr>
              <a:t>/</a:t>
            </a:r>
            <a:r>
              <a:rPr lang="en-US" b="0" i="0" u="none" strike="noStrike" dirty="0" err="1">
                <a:effectLst/>
                <a:latin typeface="YS Text"/>
                <a:hlinkClick r:id="rId2"/>
              </a:rPr>
              <a:t>prezentacija-vitaminy</a:t>
            </a:r>
            <a:r>
              <a:rPr lang="en-US" b="0" i="0" u="none" strike="noStrike" dirty="0">
                <a:effectLst/>
                <a:latin typeface="YS Text"/>
                <a:hlinkClick r:id="rId2"/>
              </a:rPr>
              <a:t>…</a:t>
            </a:r>
            <a:endParaRPr lang="en-US" b="0" i="0" dirty="0">
              <a:effectLst/>
              <a:latin typeface="YS Text"/>
            </a:endParaRPr>
          </a:p>
          <a:p>
            <a:pPr algn="l" fontAlgn="t">
              <a:lnSpc>
                <a:spcPct val="150000"/>
              </a:lnSpc>
            </a:pPr>
            <a:r>
              <a:rPr lang="en-US" b="1" dirty="0" err="1">
                <a:latin typeface="YS Text"/>
              </a:rPr>
              <a:t>bandun.rusedu.net</a:t>
            </a:r>
            <a:r>
              <a:rPr lang="en-US" dirty="0" err="1">
                <a:latin typeface="Verdana" panose="020B0604030504040204" pitchFamily="34" charset="0"/>
              </a:rPr>
              <a:t>›</a:t>
            </a:r>
            <a:r>
              <a:rPr lang="en-US" dirty="0" err="1">
                <a:latin typeface="YS Text"/>
              </a:rPr>
              <a:t>post</a:t>
            </a:r>
            <a:r>
              <a:rPr lang="ru-RU" dirty="0">
                <a:latin typeface="YS Text"/>
              </a:rPr>
              <a:t>53</a:t>
            </a:r>
          </a:p>
          <a:p>
            <a:pPr algn="l" fontAlgn="t">
              <a:lnSpc>
                <a:spcPct val="150000"/>
              </a:lnSpc>
            </a:pPr>
            <a:r>
              <a:rPr lang="en-US" b="1" i="0" u="none" strike="noStrike" dirty="0" err="1">
                <a:effectLst/>
                <a:latin typeface="YS Text"/>
                <a:hlinkClick r:id="rId3"/>
              </a:rPr>
              <a:t>youtube.com</a:t>
            </a:r>
            <a:r>
              <a:rPr lang="en-US" b="0" i="0" u="none" strike="noStrike" dirty="0" err="1">
                <a:effectLst/>
                <a:latin typeface="Verdana" panose="020B0604030504040204" pitchFamily="34" charset="0"/>
                <a:hlinkClick r:id="rId3"/>
              </a:rPr>
              <a:t>›</a:t>
            </a:r>
            <a:r>
              <a:rPr lang="en-US" b="0" i="0" u="none" strike="noStrike" dirty="0" err="1">
                <a:effectLst/>
                <a:latin typeface="YS Text"/>
                <a:hlinkClick r:id="rId3"/>
              </a:rPr>
              <a:t>watch?v</a:t>
            </a:r>
            <a:r>
              <a:rPr lang="en-US" b="0" i="0" u="none" strike="noStrike" dirty="0">
                <a:effectLst/>
                <a:latin typeface="YS Text"/>
                <a:hlinkClick r:id="rId3"/>
              </a:rPr>
              <a:t>=</a:t>
            </a:r>
            <a:r>
              <a:rPr lang="en-US" b="0" i="0" u="none" strike="noStrike" dirty="0" err="1">
                <a:effectLst/>
                <a:latin typeface="YS Text"/>
                <a:hlinkClick r:id="rId3"/>
              </a:rPr>
              <a:t>VJXopYiFflI</a:t>
            </a:r>
            <a:endParaRPr lang="en-US" b="0" i="0" dirty="0">
              <a:effectLst/>
              <a:latin typeface="YS Text"/>
            </a:endParaRPr>
          </a:p>
          <a:p>
            <a:pPr algn="l" fontAlgn="t">
              <a:lnSpc>
                <a:spcPct val="150000"/>
              </a:lnSpc>
            </a:pPr>
            <a:r>
              <a:rPr lang="en-US" b="1" i="0" u="none" strike="noStrike" dirty="0" err="1">
                <a:effectLst/>
                <a:latin typeface="YS Text"/>
                <a:hlinkClick r:id="rId4"/>
              </a:rPr>
              <a:t>pedportal.net</a:t>
            </a:r>
            <a:r>
              <a:rPr lang="en-US" b="0" i="0" u="none" strike="noStrike" dirty="0" err="1">
                <a:effectLst/>
                <a:latin typeface="Verdana" panose="020B0604030504040204" pitchFamily="34" charset="0"/>
                <a:hlinkClick r:id="rId4"/>
              </a:rPr>
              <a:t>›</a:t>
            </a:r>
            <a:r>
              <a:rPr lang="en-US" b="0" i="0" u="none" strike="noStrike" dirty="0" err="1">
                <a:effectLst/>
                <a:latin typeface="YS Text"/>
                <a:hlinkClick r:id="rId4"/>
              </a:rPr>
              <a:t>doshkolnoe</a:t>
            </a:r>
            <a:r>
              <a:rPr lang="en-US" b="0" i="0" u="none" strike="noStrike" dirty="0">
                <a:effectLst/>
                <a:latin typeface="YS Text"/>
                <a:hlinkClick r:id="rId4"/>
              </a:rPr>
              <a:t>…</a:t>
            </a:r>
            <a:r>
              <a:rPr lang="en-US" b="0" i="0" u="none" strike="noStrike" dirty="0" err="1">
                <a:effectLst/>
                <a:latin typeface="YS Text"/>
                <a:hlinkClick r:id="rId4"/>
              </a:rPr>
              <a:t>obraz</a:t>
            </a:r>
            <a:r>
              <a:rPr lang="en-US" b="0" i="0" u="none" strike="noStrike" dirty="0">
                <a:effectLst/>
                <a:latin typeface="YS Text"/>
                <a:hlinkClick r:id="rId4"/>
              </a:rPr>
              <a:t>…</a:t>
            </a:r>
            <a:r>
              <a:rPr lang="en-US" b="0" i="0" u="none" strike="noStrike" dirty="0" err="1">
                <a:effectLst/>
                <a:latin typeface="YS Text"/>
                <a:hlinkClick r:id="rId4"/>
              </a:rPr>
              <a:t>vitaminnaya-raduga</a:t>
            </a:r>
            <a:r>
              <a:rPr lang="en-US" b="0" i="0" u="none" strike="noStrike" dirty="0">
                <a:effectLst/>
                <a:latin typeface="YS Text"/>
                <a:hlinkClick r:id="rId4"/>
              </a:rPr>
              <a:t>…</a:t>
            </a:r>
            <a:endParaRPr lang="en-US" b="0" i="0" dirty="0">
              <a:effectLst/>
              <a:latin typeface="YS Text"/>
            </a:endParaRPr>
          </a:p>
          <a:p>
            <a:pPr marL="0" indent="0">
              <a:lnSpc>
                <a:spcPct val="150000"/>
              </a:lnSpc>
              <a:buNone/>
            </a:pPr>
            <a:br>
              <a:rPr lang="en-US" dirty="0"/>
            </a:br>
            <a:br>
              <a:rPr lang="en-US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334015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63</Words>
  <Application>Microsoft Office PowerPoint</Application>
  <PresentationFormat>Широкоэкранный</PresentationFormat>
  <Paragraphs>13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4" baseType="lpstr">
      <vt:lpstr>Arial</vt:lpstr>
      <vt:lpstr>Calibri</vt:lpstr>
      <vt:lpstr>Calibri Light</vt:lpstr>
      <vt:lpstr>Lato</vt:lpstr>
      <vt:lpstr>Roboto</vt:lpstr>
      <vt:lpstr>Verdana</vt:lpstr>
      <vt:lpstr>YS Text</vt:lpstr>
      <vt:lpstr>Тема Office</vt:lpstr>
      <vt:lpstr>осин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 работе были использованы  материалы из: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Лизавета</dc:creator>
  <cp:lastModifiedBy>Лизаветта</cp:lastModifiedBy>
  <cp:revision>10</cp:revision>
  <dcterms:created xsi:type="dcterms:W3CDTF">2021-08-07T16:43:09Z</dcterms:created>
  <dcterms:modified xsi:type="dcterms:W3CDTF">2022-03-23T04:43:41Z</dcterms:modified>
</cp:coreProperties>
</file>