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8" r:id="rId3"/>
    <p:sldId id="261" r:id="rId4"/>
    <p:sldId id="260" r:id="rId5"/>
    <p:sldId id="259" r:id="rId6"/>
    <p:sldId id="263" r:id="rId7"/>
    <p:sldId id="257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494" y="5203530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Направление </a:t>
            </a:r>
            <a:r>
              <a:rPr lang="en-US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Социальный туризм</a:t>
            </a:r>
            <a:r>
              <a:rPr lang="en-US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”</a:t>
            </a:r>
            <a:endParaRPr lang="ru-RU" sz="1600" b="1" dirty="0">
              <a:solidFill>
                <a:prstClr val="black">
                  <a:lumMod val="95000"/>
                  <a:lumOff val="5000"/>
                </a:prst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Киричек В.М.</a:t>
            </a:r>
            <a:endParaRPr lang="ru-RU" sz="2200" dirty="0">
              <a:solidFill>
                <a:srgbClr val="FFFFFF"/>
              </a:solidFill>
              <a:latin typeface="Trebuchet M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4482" y="28928"/>
            <a:ext cx="46538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000" dirty="0">
                <a:solidFill>
                  <a:srgbClr val="FF0000"/>
                </a:solidFill>
                <a:latin typeface="Calibri"/>
                <a:ea typeface="Times New Roman"/>
                <a:cs typeface="Times New Roman"/>
              </a:rPr>
              <a:t>Драма номер три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36814"/>
            <a:ext cx="8784976" cy="4466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215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123" y="4437112"/>
            <a:ext cx="2386955" cy="150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80928"/>
            <a:ext cx="2411760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00126" y="16061"/>
            <a:ext cx="856895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Театр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был создан по распоряжению Советской власти в 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1924году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как передвижной театр и в таком виде просуществовал до 1936 года. Его коллектив сформировал режиссёр 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Лев Эльстон,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оттого театр называли «Труппа Льва Эльстона». Затем название несколько раз менялось: среди наиболее примечательных — УРРТ (Уральский рабочий реалистический театр) и Драма № 3. Играть приходилось на разных сценических площадках области, на заводах, рудниках, приисках. Репертуар преимущественно составляла классика: «Овод» 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Э.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Войнича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«Париж» 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Э. Золя,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пьесы 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Н.Гоголя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А.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Островского,А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Чехова,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М. Горького, А. Луначарского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Длительное время труппа выступала при заводе в 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Кабановске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(ныне Серов), потом в 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Нижнем Тагиле.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Во время 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Великой  Отечественной Войны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на базе передвижного театра была создана фронтовая бригада, выезжавшая на 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Волховский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фронт.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55776" y="2780928"/>
            <a:ext cx="65882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История Каменск-уральского профессионального театра отсчитывается с 1943 года, когда театр обрёл постоянную «прописку» в Каменске-Уральском. В репертуаре появились пьесы К. Симонова, Л. Леонова, А. Корнейчука. В составе труппы — Н. Истомин, А. Самарина, воспитанники Уральского театрального института Суворова, Попов, З. Сабурова-</a:t>
            </a:r>
            <a:r>
              <a:rPr lang="ru-RU" sz="1600" dirty="0" err="1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Расковалова</a:t>
            </a:r>
            <a:r>
              <a:rPr lang="ru-RU" sz="160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; Тарасов, Казарин и др.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-8451" y="4437112"/>
            <a:ext cx="649057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1960—1970 годы театр располагался в уникальном архитектурном комплексе Старого Каменска — здании провиантских складов Каменского завода. Затем занял помещение типового дома культуры, разговоры о собственном театральном здании ведутся с восьмидесятых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годов.В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1980—1990-е годы театром руководил Ю.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Кужелев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— этот период считается расцветом каменск-уральского театра. В числе самых ярких спектаклей — «Гнездо глухаря» В. Розова и «Сцены из супружеской жизни» И. Бергмана. После его ухода театр пережил период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упадка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3474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55446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 качестве логотипа используется чёрная фигура человека на красном фоне — дань моде 20-х годов прошлого века и Маяковскому. Знак символизирует обновление и возвращение к истокам, что хорошо отражается в деятельности учреждения.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67097"/>
            <a:ext cx="3352800" cy="1101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2394012" y="1285589"/>
            <a:ext cx="6804248" cy="4525963"/>
          </a:xfrm>
        </p:spPr>
        <p:txBody>
          <a:bodyPr>
            <a:norm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 осени 2005 года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должность художественного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руководителя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занимаетЛюдмила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Степановна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Матис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 приходом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Л.С.Матис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активизировалась фестивальная и гастрольная деятельность театра. Поднялся художественный уровень репертуара. Со спектаклями в постановке художественного руководителя театр стал лауреатом Свердловского областного конкурса «Театральная работа года» - фестиваля «Браво!» 2006, 2007 годов («Старосветская любовь»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Н.Коляда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«Зеленая зона»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М.Зуев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). В 2009-ом спектакль «Поминальная молитва» по пьесе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Г.Горина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получил признание экспертного совета Премии губернатора Свердловской области за выдающиеся достижения в области литературы и искусства. С 2010 года в результате изменений в Уставе, ее должность стала главной в штатном расписании учреждения. 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86322"/>
            <a:ext cx="2438400" cy="2850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4451631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ТЕАТР ТВОРЯЩИЙ. Идею репертуарного ТЕАТРА-ДОМА стала воплощать </a:t>
            </a:r>
            <a:r>
              <a:rPr lang="ru-RU" sz="16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Л.С.Матис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Театр перестал гнаться за развлечениями. Многим, судя по публикациям, показалось, что театр "потерял краски, живость" (что-то в этом роде). Своими постановками сейчас театр </a:t>
            </a:r>
            <a:r>
              <a:rPr lang="ru-RU" sz="1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бытается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говорить о главных вещах в жизни человека, напоминать ему о том, что он человек - ОТ ДУШИ К ДУШЕ О ДУШЕ. В репертуаре сейчас 25 постановок РАЗНЫХ жанров и РАЗНОЙ "облегченности". Театр стал реальным внешним представителем городского сообщества в сфере искусства (а не любительского творчества, хотя это тоже очень важно, но важно внутри города). До конца этого театрального сезона Драма №3 "отметится" в ШЕСТИ фестивалях: 2 международных, 2 </a:t>
            </a:r>
            <a:r>
              <a:rPr lang="ru-RU" sz="1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росиийских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и 2 - регионального уровня. 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3342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683646" y="74778"/>
            <a:ext cx="712879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Артисты и история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ИСТОМИН НИКОЛАЙ ГЕРАСИМОВИЧ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1943 году приехал в г. Каменск-Уральский вместе с труппой Льва Эльстона, которая и стала первоосновой театра в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городе.С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фронтовой бригадой Каменского театра выезжал на фронт (в частности в постановкой «Человек с ружьём» Николая Погодина). Сыграл за свою жизнь огромное количество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ролей.Одним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из самых запоминающихся стал образ Михаила Кутузова из спектакля «Давным-давно». Пресса тех лет очень много писала именно об этой работе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артиста.Среди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других заметных ролей: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Бобчинский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в «Ревизоре» Гоголя, Колосов в «Любови Яровой» Константина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Тренёва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др.Вёл</a:t>
            </a: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1428750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-911" y="2708920"/>
            <a:ext cx="89644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театральную студию в клубе посёлка имени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Чкалова.В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этом коллективе в 1956 году начинал свой творческий путь актёр Каменск-Уральского муниципального театра («Драма номер три») Владимир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Сапин.После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ухода на пенсию Николай Герасимович продолжил (с осени 1964) творческую деятельность в качестве режиссёра театрального коллектива в ДК «СТЗ и в ДК «Юность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». Неоднократно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награждался различными грамотами, в том числе «За активное участие в работе по культурному шефству над войсками Уральского военного округа».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0311" y="4154833"/>
            <a:ext cx="8955003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cap="all" dirty="0">
                <a:latin typeface="Times New Roman" pitchFamily="18" charset="0"/>
                <a:cs typeface="Times New Roman" pitchFamily="18" charset="0"/>
              </a:rPr>
              <a:t>ИВАНОВ АЛЕКСАНДР АЛЕКСЕЕВИЧ</a:t>
            </a:r>
          </a:p>
          <a:p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1974 году с женой и дочерью переезжает в город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До этого сменил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множество 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профес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сий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: от слесаря до корреспондента газеты, пробовал учиться в разных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вузах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, прошел </a:t>
            </a: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творческий 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конкурс в Литературный институт им. А. М.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Горького.В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октябре 1974 года </a:t>
            </a: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устраивается 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столяром – краснодеревщиком в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Каменск–Уральский 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драматический театр. </a:t>
            </a: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1976 году, в тридцатилетнем возрасте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становится 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профессиональным </a:t>
            </a:r>
            <a:r>
              <a:rPr lang="ru-RU" sz="1500" dirty="0" err="1">
                <a:latin typeface="Times New Roman" pitchFamily="18" charset="0"/>
                <a:cs typeface="Times New Roman" pitchFamily="18" charset="0"/>
              </a:rPr>
              <a:t>актером.В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 1987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г.</a:t>
            </a:r>
          </a:p>
          <a:p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окончил Свердловский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театральный 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институт по специальности «Актер театра и кино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»,</a:t>
            </a:r>
          </a:p>
          <a:p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мастер сцены. За эти годы артистом сыграно более 200 ролей и поставлены спектакли для детей «Дядюшка Ау», «Морозко», «Волшебный меч Еремея» и другие. Осенью 2006 года вышла книга А. А. Иванова «Вторая половина», включающая прозаические произведения разных лет, дневниковые записи, размышления о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театре</a:t>
            </a:r>
            <a:endParaRPr lang="ru-RU" sz="15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8403" y="4154833"/>
            <a:ext cx="1209721" cy="1693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5695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2754" y="332656"/>
            <a:ext cx="81369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Кужелев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Юрий Андреевич (1926—2001)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Художественный руководитель и главный режиссер Каменск-Уральского театра драмы (1981—1997), первый в городе заслуженный деятель искусств РФ (1986)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555776" y="1164201"/>
            <a:ext cx="661539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cap="all" dirty="0">
                <a:latin typeface="Times New Roman" pitchFamily="18" charset="0"/>
                <a:cs typeface="Times New Roman" pitchFamily="18" charset="0"/>
              </a:rPr>
              <a:t>ЗАПОРОЖЧЕНКО ВЛАДИМИР </a:t>
            </a:r>
            <a:r>
              <a:rPr lang="ru-RU" sz="1600" cap="all" dirty="0" smtClean="0">
                <a:latin typeface="Times New Roman" pitchFamily="18" charset="0"/>
                <a:cs typeface="Times New Roman" pitchFamily="18" charset="0"/>
              </a:rPr>
              <a:t>ПЕТРОВИЧ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1984 по 1995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г.г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работал в Каменск-Уральском театре драмы. Разностороннее дарование, мастерство, способность создавать сложные, противоречивые образы драматического плана, яркие комедийные характеры помогли актёру занять ведущее место в коллективе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театра.Им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было сыграно на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Каменских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подмостках более 30 ролей, в том числе в детских постановках. В качестве режиссёра поставил три спектакля.</a:t>
            </a:r>
          </a:p>
          <a:p>
            <a:endParaRPr lang="ru-RU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89192"/>
            <a:ext cx="2212242" cy="1659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068960"/>
            <a:ext cx="2265040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79512" y="3068960"/>
            <a:ext cx="675980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КОМАЛЕНКОВА ЛАРИСА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ВЯЧЕСЛАВОВНА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Окончила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Свердловское театральное училище (ныне - Екатеринбург) по специальности актер драматического театра и кино  в 1986 г., (педагоги Вероника Воронова и Павел Коробов) С марта 1986  -  в штате  Каменск-Уральского муниципального Драматического театра. С осени 1987 года Лариса Вячеславовна работает в Москве в различных театральных студиях: с 1987 по 1989 служила в студии "Ковчег".  Осенью 1993 года вернулась в родной театр, где работает до сегодняшнего дня.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Амплуа: характерная героиня, комедийная героиня.</a:t>
            </a:r>
          </a:p>
        </p:txBody>
      </p:sp>
    </p:spTree>
    <p:extLst>
      <p:ext uri="{BB962C8B-B14F-4D97-AF65-F5344CB8AC3E}">
        <p14:creationId xmlns:p14="http://schemas.microsoft.com/office/powerpoint/2010/main" val="235626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204864"/>
            <a:ext cx="4760913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90802"/>
            <a:ext cx="1602650" cy="2361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0"/>
            <a:ext cx="878497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Театр сегодня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театре два зала: на 100 и на 1000 посадочных мест. Сейчас в его репертуаре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более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40 спектаклей. Половина из них - детские, остальные - вечерние.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Неко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торые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из вечерних имеют статус "для семейного просмотра" (например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"Зимы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не будет!", "Поляна счастья") и рассчитаны на посещение театра подростками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родителями. В  течение недели Драма Номер Три, в основном, дает четыре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представления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: в четверг, пятницу, субботу, по воскресеньям идут детские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дне-</a:t>
            </a:r>
          </a:p>
          <a:p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вные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спектакли. Вечерний спектакль можно посетить по более дешёвой цене,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приобрести абонемент. 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503" y="4113039"/>
            <a:ext cx="880344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При театре существуют две студии: детская "Маленький театрик" и молодежная "Эльдорадо". Младшее подразделение действует как школа искусств. Дети в ней проходят курсы: история театра, сценическая речь, сценическое движение и актёрское мастерство. Те, кого по итогам обучения зачисляют в молодежную студию, освобождаются от родительской платы. Актёры молодежной студии, участвующие в постановках "взрослого" театра, получают плату за выход. Спектакли обеих студий идут в основном репертуаре Драмы Номер Три.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19672" y="5743271"/>
            <a:ext cx="64087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"Драма номер три" полна идей и замыслов. Самый счастливый момент в театре, когда звенит третий звонок, зрители занимают свои места, гаснет свет и открывается занавес…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744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19672" y="1340768"/>
            <a:ext cx="653472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Участок №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algn="ctr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работе были использованы материалы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из:</a:t>
            </a:r>
          </a:p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43608" y="2995490"/>
            <a:ext cx="73448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1 picturehistory.livejournal.com</a:t>
            </a:r>
          </a:p>
          <a:p>
            <a:r>
              <a:rPr lang="ru-RU" sz="1600" dirty="0" smtClean="0"/>
              <a:t>2.</a:t>
            </a:r>
          </a:p>
          <a:p>
            <a:endParaRPr lang="ru-RU" sz="1600" dirty="0"/>
          </a:p>
          <a:p>
            <a:r>
              <a:rPr lang="ru-RU" sz="1600" dirty="0" smtClean="0"/>
              <a:t>3</a:t>
            </a:r>
            <a:r>
              <a:rPr lang="ru-RU" sz="1600" dirty="0" smtClean="0"/>
              <a:t>.</a:t>
            </a:r>
          </a:p>
          <a:p>
            <a:r>
              <a:rPr lang="ru-RU" sz="1600" dirty="0" smtClean="0"/>
              <a:t>4.</a:t>
            </a:r>
            <a:r>
              <a:rPr lang="ru-RU" sz="1600" dirty="0"/>
              <a:t> </a:t>
            </a:r>
            <a:r>
              <a:rPr lang="ru-RU" sz="1600" dirty="0" smtClean="0"/>
              <a:t>https</a:t>
            </a:r>
            <a:r>
              <a:rPr lang="ru-RU" sz="1600" dirty="0"/>
              <a:t>://www.kino-teatr.ru/teatr/606/</a:t>
            </a:r>
          </a:p>
          <a:p>
            <a:endParaRPr lang="ru-RU" sz="16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305890"/>
            <a:ext cx="2088232" cy="337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31640" y="3703376"/>
            <a:ext cx="19066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http://narslovar.ru/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9944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422</TotalTime>
  <Words>1175</Words>
  <Application>Microsoft Office PowerPoint</Application>
  <PresentationFormat>Экран (4:3)</PresentationFormat>
  <Paragraphs>56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Открытая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1</cp:lastModifiedBy>
  <cp:revision>32</cp:revision>
  <dcterms:created xsi:type="dcterms:W3CDTF">2022-01-24T09:17:43Z</dcterms:created>
  <dcterms:modified xsi:type="dcterms:W3CDTF">2022-03-31T07:10:22Z</dcterms:modified>
  <cp:contentStatus/>
</cp:coreProperties>
</file>