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61" r:id="rId5"/>
    <p:sldId id="270" r:id="rId6"/>
    <p:sldId id="271" r:id="rId7"/>
    <p:sldId id="272" r:id="rId8"/>
    <p:sldId id="269" r:id="rId9"/>
    <p:sldId id="274" r:id="rId10"/>
    <p:sldId id="27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vemaster.ru/item/28735505-obuv-ruchnoj-raboty-sapozhki-iz-motivov-klyukva-v-sahar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196752"/>
            <a:ext cx="5598368" cy="2736304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</a:t>
            </a:r>
            <a:br>
              <a:rPr lang="ru-RU" sz="2000" dirty="0" smtClean="0"/>
            </a:br>
            <a:r>
              <a:rPr lang="ru-RU" sz="2000" dirty="0" smtClean="0"/>
              <a:t>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>по направлению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> «Декоративно прикладное творчество»</a:t>
            </a:r>
            <a:br>
              <a:rPr lang="ru-RU" sz="2000" dirty="0" smtClean="0"/>
            </a:br>
            <a:r>
              <a:rPr lang="ru-RU" sz="2000" dirty="0" smtClean="0"/>
              <a:t>на тему</a:t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000" dirty="0" smtClean="0"/>
              <a:t>«</a:t>
            </a:r>
            <a:r>
              <a:rPr lang="ru-RU" sz="2000" dirty="0" smtClean="0"/>
              <a:t>Сапоги</a:t>
            </a:r>
            <a:r>
              <a:rPr lang="ru-RU" sz="2000" dirty="0" smtClean="0"/>
              <a:t> </a:t>
            </a:r>
            <a:r>
              <a:rPr lang="ru-RU" sz="2000" dirty="0" smtClean="0"/>
              <a:t>из шестигранников»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21552"/>
            <a:ext cx="7239000" cy="482298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 вязания мотива</a:t>
            </a:r>
            <a:endParaRPr lang="ru-RU" dirty="0"/>
          </a:p>
        </p:txBody>
      </p:sp>
      <p:pic>
        <p:nvPicPr>
          <p:cNvPr id="5" name="Содержимое 4" descr="61ebbb853d419a146767bfca8b8ee35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2830" y="1609725"/>
            <a:ext cx="5267739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4849548_u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753394"/>
            <a:ext cx="5472608" cy="455592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Соединение  мотивов</a:t>
            </a:r>
            <a:endParaRPr lang="ru-RU" dirty="0"/>
          </a:p>
        </p:txBody>
      </p:sp>
      <p:pic>
        <p:nvPicPr>
          <p:cNvPr id="4" name="Содержимое 3" descr="7d7031dd749bc41bc8fd85d7030e4b4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0663" y="1609725"/>
            <a:ext cx="4772074" cy="48466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Обвязываем стельки </a:t>
            </a:r>
            <a:endParaRPr lang="ru-RU" dirty="0"/>
          </a:p>
        </p:txBody>
      </p:sp>
      <p:pic>
        <p:nvPicPr>
          <p:cNvPr id="4" name="Содержимое 3" descr="58223935396c06415a419c0dba5b31c6--post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7391" y="1609725"/>
            <a:ext cx="3638617" cy="484663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4" name="Содержимое 3" descr="p210663_569cbb4053b6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340768"/>
            <a:ext cx="6672956" cy="468052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6859305_375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 за 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www.livemaster.ru/item/28735505-obuv-ruchnoj-raboty-sapozhki-iz-motivov-klyukva-v-sahare</a:t>
            </a:r>
            <a:endParaRPr lang="ru-RU" dirty="0" smtClean="0"/>
          </a:p>
          <a:p>
            <a:r>
              <a:rPr lang="en-US" dirty="0" smtClean="0"/>
              <a:t>https://www.stranamam.ru/post/4712949/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58</TotalTime>
  <Words>33</Words>
  <Application>Microsoft Office PowerPoint</Application>
  <PresentationFormat>Экран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Изящная</vt:lpstr>
      <vt:lpstr>ГАУ «КЦСОН города  Каменска-Уральского»   Школа пожилого возраста по направлению  «Декоративно прикладное творчество» на тему  «Сапоги из шестигранников»</vt:lpstr>
      <vt:lpstr>Необходимые  материалы:</vt:lpstr>
      <vt:lpstr>Слайд 3</vt:lpstr>
      <vt:lpstr>Схема  вязания мотива</vt:lpstr>
      <vt:lpstr>Слайд 5</vt:lpstr>
      <vt:lpstr>Соединение  мотивов</vt:lpstr>
      <vt:lpstr>Обвязываем стельки 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10</cp:revision>
  <dcterms:created xsi:type="dcterms:W3CDTF">2020-10-11T12:02:04Z</dcterms:created>
  <dcterms:modified xsi:type="dcterms:W3CDTF">2022-03-10T07:25:41Z</dcterms:modified>
</cp:coreProperties>
</file>