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3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42F9E-73AD-4B0A-AAAA-265760A337E4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7EC0-5742-4151-B389-0C6CA9284F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yslide.ru/presentation/skachat-bezopasnost-na-ulice-i-doma" TargetMode="External"/><Relationship Id="rId2" Type="http://schemas.openxmlformats.org/officeDocument/2006/relationships/hyperlink" Target="https://nsportal.ru/npo-spo/obrazovanie-i-pedagogika/library/2017/03/09/bezopasnost-na-doroge-s-zabotoy-o-pozhilyh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ansionat-osen.ru/poleznye-materialy/bezopasnost-pojilih-lude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571744"/>
            <a:ext cx="8001056" cy="1785950"/>
          </a:xfrm>
        </p:spPr>
        <p:txBody>
          <a:bodyPr>
            <a:normAutofit/>
          </a:bodyPr>
          <a:lstStyle/>
          <a:p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</a:t>
            </a:r>
            <a:r>
              <a:rPr lang="ru-RU" i="1" dirty="0" smtClean="0"/>
              <a:t>«Правила безопасности дома и на улице»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592933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428604"/>
            <a:ext cx="8429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БЕЗОПАСТНОСТЬ НА УЛИЦЕ И ДОМА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142984"/>
            <a:ext cx="7429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2770" name="Picture 2" descr="https://pansionat-teplota.ru/wp-content/uploads/2021/06/1611627647_32-2048x136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4823242" cy="3214710"/>
          </a:xfrm>
          <a:prstGeom prst="rect">
            <a:avLst/>
          </a:prstGeom>
          <a:noFill/>
        </p:spPr>
      </p:pic>
      <p:pic>
        <p:nvPicPr>
          <p:cNvPr id="32776" name="Picture 8" descr="https://static3.bigstockphoto.com/4/0/2/large1500/2049056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000371"/>
            <a:ext cx="3563632" cy="3817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42852"/>
            <a:ext cx="8929718" cy="642942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Чтобы обеспечить безопасность пожилых людей, нужно понимать, какие угрозы их поджидают. Рассмотрим основные моменты:</a:t>
            </a:r>
            <a:endParaRPr lang="ru-RU" dirty="0" smtClean="0"/>
          </a:p>
          <a:p>
            <a:r>
              <a:rPr lang="ru-RU" b="1" dirty="0" smtClean="0"/>
              <a:t>Несоблюдение правил курения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Часто пожары происходят во время приготовления пищи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Нельзя пользоваться неисправным электрооборудованием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Не храните дома старые ненужные вещи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При установке свечей и лампад примите меры, чтобы они не </a:t>
            </a:r>
            <a:r>
              <a:rPr lang="ru-RU" b="1" dirty="0" smtClean="0"/>
              <a:t>опрокинулись</a:t>
            </a:r>
          </a:p>
          <a:p>
            <a:r>
              <a:rPr lang="ru-RU" b="1" dirty="0" smtClean="0"/>
              <a:t>После использования не забудьте выключить электроприбор или газовое оборудование</a:t>
            </a:r>
            <a:r>
              <a:rPr lang="ru-RU" dirty="0" smtClean="0"/>
              <a:t>.</a:t>
            </a:r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14290"/>
            <a:ext cx="90011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Как обезопасить пожилого человека от мошенников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997839"/>
            <a:ext cx="82868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 старости люди становятся более сентиментальными. И, в общем-то, в этом нет ничего плохого. Но, иногда этим качеством престарелых пытаются воспользоваться мошенники. Чтобы обеспечить безопасность пожилых людей в отношении аферистов, нужно понимать, как злоумышленники обманывают пенсионеров. Рассмотрим несколько циничных схем: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8604"/>
            <a:ext cx="900115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Спекуляции на здоровье</a:t>
            </a:r>
          </a:p>
          <a:p>
            <a:r>
              <a:rPr lang="ru-RU" sz="1400" b="1" dirty="0" smtClean="0"/>
              <a:t>Как распознать обман.</a:t>
            </a:r>
            <a:endParaRPr lang="ru-RU" sz="1400" dirty="0" smtClean="0"/>
          </a:p>
          <a:p>
            <a:r>
              <a:rPr lang="ru-RU" sz="1400" dirty="0" smtClean="0"/>
              <a:t>Мошенник звонит пенсионеру и сообщает о том, что врач поставил пожилому человеку страшный диагноз, и безопасность пожилого человека под угрозой, так как он умрёт через несколько месяцев.</a:t>
            </a:r>
          </a:p>
          <a:p>
            <a:r>
              <a:rPr lang="ru-RU" sz="1400" dirty="0" smtClean="0"/>
              <a:t>У аферистов всё просчитано до мелочей. Они знают, чем болеет престарелый, где живёт. С ними сотрудничают психологи, которые знают на что «надавить», чтобы принудить пенсионера к нужным действиям. Если пенсионеры связались с кем-то из аферистов, то безопасность пожилых людей под ударом.</a:t>
            </a:r>
          </a:p>
          <a:p>
            <a:r>
              <a:rPr lang="ru-RU" sz="1400" dirty="0" smtClean="0"/>
              <a:t>Далее к престарелому человеку приезжает «врач», который предлагает спасительное лекарство или аппарат. Иногда мошенники, получив деньги за «чудодейственный» препарат, исчезают, но в некоторых случаях им этого недостаточно. Они давят на пенсионера, чтобы тот отдавал им свои последние деньги, брал кредиты, закладывал жильё.</a:t>
            </a:r>
          </a:p>
          <a:p>
            <a:r>
              <a:rPr lang="ru-RU" sz="1400" dirty="0" smtClean="0"/>
              <a:t>Увы, иногда родственникам становится известно о столь печальном положении пенсионера лишь после его смерти. Чтобы избежать столь неприятной ситуации и обеспечить безопасность пожилых людей, придётся немало потрудиться.</a:t>
            </a:r>
          </a:p>
          <a:p>
            <a:r>
              <a:rPr lang="ru-RU" sz="1400" b="1" dirty="0" smtClean="0"/>
              <a:t>Как избежать обмана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Во-первых, запомните, что настоящий врач никогда не будет сообщать пациенту диагноз по телефону просто из соображений безопасности. Разумеется, назначить лечение так тоже невозможно, нужны анализы, обследования и пр.</a:t>
            </a:r>
          </a:p>
          <a:p>
            <a:r>
              <a:rPr lang="ru-RU" sz="1400" dirty="0" smtClean="0"/>
              <a:t>Если пожилому человеку звонит такой «доктор», то нужно уточнить его ФИО и место работы, а затем узнать в медучреждении, трудится ли там такой сотрудник. К таким ситуациям нужно быть готовым всегда. Если вы желаете обеспечить безопасность пожилых людей, то рекомендуем обсуждать подобные вопросы с вашим престарелым родственником.</a:t>
            </a:r>
            <a:endParaRPr lang="ru-RU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374" y="428604"/>
            <a:ext cx="907262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Спекуляции на имуществе</a:t>
            </a:r>
          </a:p>
          <a:p>
            <a:r>
              <a:rPr lang="ru-RU" sz="1400" b="1" dirty="0" smtClean="0"/>
              <a:t>Как распознать обман.</a:t>
            </a:r>
            <a:endParaRPr lang="ru-RU" sz="1400" dirty="0" smtClean="0"/>
          </a:p>
          <a:p>
            <a:r>
              <a:rPr lang="ru-RU" sz="1400" dirty="0" smtClean="0"/>
              <a:t>Мошенник готов пойти на многое, чтобы получить желаемое. Они часто подсовывают в почтовые ящики объявления, которые сильно похожи на официальные письма от управляющей компании. Аферисты настойчиво рекомендуют сменить счётчики, окна, двери, фильтры и пр.</a:t>
            </a:r>
          </a:p>
          <a:p>
            <a:r>
              <a:rPr lang="ru-RU" sz="1400" dirty="0" smtClean="0"/>
              <a:t>Разумеется, свои услуги они предлагают не безвозмездно. Но пенсионер соглашается, ведь ему позволяют расплатиться в рассрочку, нужно всего лишь подписать несколько бумаг. И вот дедушка держит в руках договор, напечатанный мелким шрифтом, что прочитать его даже молодому человеку не под силу. Безопасность пожилых людей зависит от того, как он поступит в этой ситуации.</a:t>
            </a:r>
          </a:p>
          <a:p>
            <a:r>
              <a:rPr lang="ru-RU" sz="1400" dirty="0" smtClean="0"/>
              <a:t>Конечно же, если бы он находился под контролем родственником, то ничего подобного бы не случилось</a:t>
            </a:r>
            <a:r>
              <a:rPr lang="ru-RU" sz="1400" dirty="0" smtClean="0"/>
              <a:t>. Через </a:t>
            </a:r>
            <a:r>
              <a:rPr lang="ru-RU" sz="1400" dirty="0" smtClean="0"/>
              <a:t>две недели пенсионер получает письмо, в котором говорится, что он заключил договор с такой-то организацией такого-то числа, согласно которому он обязуется оплатить такую-то сумму за установку счётчиков, фильтров или чего-то подобного.</a:t>
            </a:r>
          </a:p>
          <a:p>
            <a:r>
              <a:rPr lang="ru-RU" sz="1400" dirty="0" smtClean="0"/>
              <a:t>К удивлению престарелого, стоимость услуги оказалась в два или более раз выше, а финансовое положение пенсионеров и без того оставляет желать лучшего. Подобная ситуация серьёзно угрожает безопасности пожилого.</a:t>
            </a:r>
          </a:p>
          <a:p>
            <a:r>
              <a:rPr lang="ru-RU" sz="1400" b="1" dirty="0" smtClean="0"/>
              <a:t>Как избежать обмана.</a:t>
            </a:r>
            <a:endParaRPr lang="ru-RU" sz="1400" dirty="0" smtClean="0"/>
          </a:p>
          <a:p>
            <a:r>
              <a:rPr lang="ru-RU" sz="1400" dirty="0" smtClean="0"/>
              <a:t>Безопасность пожилых людей — забота их родственников. Если по почте пришла листовка, которая требует срочной замены или установки, к примеру, счётчиков, дайте понять пожилому человеку, что в такой ситуации нужно обратиться в управляющую компанию и прояснить вопрос.</a:t>
            </a:r>
          </a:p>
          <a:p>
            <a:r>
              <a:rPr lang="ru-RU" sz="1400" dirty="0" smtClean="0"/>
              <a:t>Скорее всего, объявление является лишь маркетинговым ходом фирмы, стремящейся продать старикам своё оборудование. Увы, мошенники готовы зарабатывать любым способом, и безопасность пожилых людей их вовсе не интересует.</a:t>
            </a:r>
            <a:endParaRPr lang="ru-RU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85728"/>
            <a:ext cx="885831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Спекуляции </a:t>
            </a:r>
            <a:r>
              <a:rPr lang="ru-RU" sz="1400" b="1" dirty="0" err="1" smtClean="0"/>
              <a:t>наэмоциях</a:t>
            </a:r>
            <a:endParaRPr lang="ru-RU" sz="1400" b="1" dirty="0" smtClean="0"/>
          </a:p>
          <a:p>
            <a:r>
              <a:rPr lang="ru-RU" sz="1400" b="1" dirty="0" smtClean="0"/>
              <a:t>Как распознать обман.</a:t>
            </a:r>
            <a:endParaRPr lang="ru-RU" sz="1400" dirty="0" smtClean="0"/>
          </a:p>
          <a:p>
            <a:r>
              <a:rPr lang="ru-RU" sz="1400" dirty="0" smtClean="0"/>
              <a:t>Эта мошенническая схема основывается на страхе пенсионера перед последствиями нарушения закона. Пожилому человеку звонят, когда он дома один. Ему сообщают, что один из его родственников, к примеру, сын, оказался в неприятной ситуации. Как правило, ему говорят, что он сбил человека или был задержан во время передачи наркотиков кому-либо.</a:t>
            </a:r>
          </a:p>
          <a:p>
            <a:r>
              <a:rPr lang="ru-RU" sz="1400" dirty="0" smtClean="0"/>
              <a:t>Безопасность пожилых людей зависит от того, знают ли они, как реагировать в такой ситуации. Длительность разговора составляет не более пяти минут. Иногда мошенники разыгрывают целый спектакль и предлагают пенсионеру пообщаться с задержанным. Разумеется, дедушку или бабушку впечатляют слёзы и мольбы сына. Оперуполномоченный предлагает пожилому человеку внести оплату за закрытие дела, сумма которой составляет более 50 000 руб.</a:t>
            </a:r>
          </a:p>
          <a:p>
            <a:r>
              <a:rPr lang="ru-RU" sz="1400" b="1" dirty="0" smtClean="0"/>
              <a:t>Как избежать обмана.</a:t>
            </a:r>
            <a:endParaRPr lang="ru-RU" sz="1400" dirty="0" smtClean="0"/>
          </a:p>
          <a:p>
            <a:r>
              <a:rPr lang="ru-RU" sz="1400" dirty="0" smtClean="0"/>
              <a:t>Чтобы обеспечить безопасность пожилых людей, нужно обсуждать с ними, кто такие аферисты, и как они себя могут вести, какими видами мошенничества заниматься. Скажите дедушке, что если такая ситуация возникнет, то нужно попросить «оперуполномоченного» перезвонить позже и больше не отвечать на звонки с незнакомых номеров.</a:t>
            </a:r>
          </a:p>
          <a:p>
            <a:r>
              <a:rPr lang="ru-RU" sz="1400" dirty="0" smtClean="0"/>
              <a:t>Важно понимать, что полицейский не будет звонить и требовать выкупить задержанного. Аферисты делают ставку на сентиментальность, мнительность и тревожность престарелых. Поэтому в такой ситуации пожилому человеку нужно спокойно позвонить тому человеку, о задержании которого якобы шла речь.</a:t>
            </a:r>
          </a:p>
          <a:p>
            <a:r>
              <a:rPr lang="ru-RU" sz="1400" dirty="0" smtClean="0"/>
              <a:t>Скорее всего, он находится на работе и ничего не знает о том, что сообщил его дедушке «оперуполномоченный». Если вы заботитесь о пенсионере, то обсуждать подобные явления очень важно, ведь только так можно обеспечить безопасность пожилых людей.</a:t>
            </a:r>
            <a:endParaRPr lang="ru-RU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500042"/>
            <a:ext cx="77867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Часто жертвами собственной беспомощности или халатности водителей</a:t>
            </a:r>
          </a:p>
          <a:p>
            <a:r>
              <a:rPr lang="ru-RU" dirty="0" smtClean="0"/>
              <a:t>становятся люди преклонного возраста.</a:t>
            </a:r>
          </a:p>
          <a:p>
            <a:r>
              <a:rPr lang="ru-RU" dirty="0" smtClean="0"/>
              <a:t>И мы! Только Мы в силах помочь этим людям прожить долгую жизнь в</a:t>
            </a:r>
          </a:p>
          <a:p>
            <a:r>
              <a:rPr lang="ru-RU" dirty="0" smtClean="0"/>
              <a:t>безопасности.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428868"/>
            <a:ext cx="86439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Причинами необдуманного или неосторожного поведения пожилых</a:t>
            </a:r>
          </a:p>
          <a:p>
            <a:r>
              <a:rPr lang="ru-RU" dirty="0" smtClean="0"/>
              <a:t>граждан являются возрастные изменения психики и физиологические</a:t>
            </a:r>
          </a:p>
          <a:p>
            <a:r>
              <a:rPr lang="ru-RU" dirty="0" smtClean="0"/>
              <a:t>особенности организма. В силу возрастных изменений в головном мозге</a:t>
            </a:r>
          </a:p>
          <a:p>
            <a:r>
              <a:rPr lang="ru-RU" dirty="0" smtClean="0"/>
              <a:t>зрение и реакция на угрозу значительно ухудшаются. Анатомические</a:t>
            </a:r>
          </a:p>
          <a:p>
            <a:r>
              <a:rPr lang="ru-RU" dirty="0" smtClean="0"/>
              <a:t>изменения в хрусталике глаза приводят к снижению остроты зрения,</a:t>
            </a:r>
          </a:p>
          <a:p>
            <a:r>
              <a:rPr lang="ru-RU" dirty="0" smtClean="0"/>
              <a:t>особенно периферического, то есть бокового. Таким образом, пожилым</a:t>
            </a:r>
          </a:p>
          <a:p>
            <a:r>
              <a:rPr lang="ru-RU" dirty="0" smtClean="0"/>
              <a:t>людям трудно фиксировать взгляд на предметах, они плохо видят или</a:t>
            </a:r>
          </a:p>
          <a:p>
            <a:r>
              <a:rPr lang="ru-RU" dirty="0" smtClean="0"/>
              <a:t>совсем не видят того, что находится сбоку от них. Поэтому им трудно</a:t>
            </a:r>
          </a:p>
          <a:p>
            <a:r>
              <a:rPr lang="ru-RU" dirty="0" smtClean="0"/>
              <a:t>увидеть несущуюся в их сторону машину и, тем более, оценить</a:t>
            </a:r>
          </a:p>
          <a:p>
            <a:r>
              <a:rPr lang="ru-RU" dirty="0" smtClean="0"/>
              <a:t>её реальную скорость и расстояние до неё.</a:t>
            </a:r>
          </a:p>
          <a:p>
            <a:endParaRPr lang="ru-RU" dirty="0" smtClean="0"/>
          </a:p>
          <a:p>
            <a:r>
              <a:rPr lang="ru-RU" dirty="0" smtClean="0"/>
              <a:t>Это даёт нам понять, что пожилые люди, наши родители, бабушки</a:t>
            </a:r>
          </a:p>
          <a:p>
            <a:r>
              <a:rPr lang="ru-RU" dirty="0" smtClean="0"/>
              <a:t>и дедушки, нуждаются в дополнительном внимании и особом отношении</a:t>
            </a:r>
          </a:p>
          <a:p>
            <a:r>
              <a:rPr lang="ru-RU" dirty="0" smtClean="0"/>
              <a:t>как участники дорожного движения.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714356"/>
            <a:ext cx="85725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Оглянись! Может нужна именно твоя рука!</a:t>
            </a:r>
          </a:p>
          <a:p>
            <a:endParaRPr lang="ru-RU" dirty="0" smtClean="0"/>
          </a:p>
          <a:p>
            <a:r>
              <a:rPr lang="ru-RU" dirty="0" smtClean="0"/>
              <a:t>Готовьтесь к выходу заранее, не стоит в последний момент расталкивать пассажиров от выхода и</a:t>
            </a:r>
          </a:p>
          <a:p>
            <a:r>
              <a:rPr lang="ru-RU" dirty="0" smtClean="0"/>
              <a:t>грубить им.</a:t>
            </a:r>
          </a:p>
          <a:p>
            <a:endParaRPr lang="ru-RU" dirty="0" smtClean="0"/>
          </a:p>
          <a:p>
            <a:r>
              <a:rPr lang="ru-RU" dirty="0" smtClean="0"/>
              <a:t>При выходе , не выскакивай из транспорта, выходи спокойно и самое главное оглянись вокруг,</a:t>
            </a:r>
          </a:p>
          <a:p>
            <a:r>
              <a:rPr lang="ru-RU" dirty="0" smtClean="0"/>
              <a:t>может быть кому то нужна твоя помощь?!</a:t>
            </a:r>
          </a:p>
          <a:p>
            <a:endParaRPr lang="ru-RU" dirty="0" smtClean="0"/>
          </a:p>
          <a:p>
            <a:r>
              <a:rPr lang="ru-RU" dirty="0" smtClean="0"/>
              <a:t>Если ты заметил, что из автобуса выходит пожилой человек, не спеши уходить, предложи ему</a:t>
            </a:r>
          </a:p>
          <a:p>
            <a:r>
              <a:rPr lang="ru-RU" dirty="0" smtClean="0"/>
              <a:t>перейти дорогу вместе. Если человек откажется, всё равно проконтролируй, правильно ли он ведёт</a:t>
            </a:r>
          </a:p>
          <a:p>
            <a:r>
              <a:rPr lang="ru-RU" dirty="0" smtClean="0"/>
              <a:t>себя на проезжей части.</a:t>
            </a:r>
          </a:p>
          <a:p>
            <a:endParaRPr lang="ru-RU" dirty="0" smtClean="0"/>
          </a:p>
          <a:p>
            <a:r>
              <a:rPr lang="ru-RU" dirty="0" smtClean="0"/>
              <a:t>Запомни! Переходить проезжую часть нельзя пока транспортное средство не отъехало от остановки!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892971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Мы должны помнить!</a:t>
            </a:r>
          </a:p>
          <a:p>
            <a:endParaRPr lang="ru-RU" sz="1400" dirty="0" smtClean="0"/>
          </a:p>
          <a:p>
            <a:r>
              <a:rPr lang="ru-RU" sz="1400" dirty="0" smtClean="0"/>
              <a:t>Пожилому человеку необходимо ходить по улице не спеша. Не </a:t>
            </a:r>
            <a:r>
              <a:rPr lang="ru-RU" sz="1400" dirty="0" smtClean="0"/>
              <a:t>торопись.</a:t>
            </a:r>
            <a:endParaRPr lang="ru-RU" sz="1400" dirty="0" smtClean="0"/>
          </a:p>
          <a:p>
            <a:endParaRPr lang="ru-RU" sz="1400" dirty="0" smtClean="0"/>
          </a:p>
          <a:p>
            <a:r>
              <a:rPr lang="ru-RU" sz="1400" dirty="0" smtClean="0"/>
              <a:t>Не рекомендуется ускорять шаг или бежать. В любом случае перед переходом дороги замедлить шаг</a:t>
            </a:r>
          </a:p>
          <a:p>
            <a:r>
              <a:rPr lang="ru-RU" sz="1400" dirty="0" smtClean="0"/>
              <a:t>и переходить размеренно, без спешки, наблюдая за движением на дороге.</a:t>
            </a:r>
          </a:p>
          <a:p>
            <a:endParaRPr lang="ru-RU" sz="1400" dirty="0" smtClean="0"/>
          </a:p>
          <a:p>
            <a:r>
              <a:rPr lang="ru-RU" sz="1400" dirty="0" smtClean="0"/>
              <a:t>Увидев автобус, стоящий на противоположной стороне, не спешите, и не бегите. </a:t>
            </a:r>
            <a:r>
              <a:rPr lang="ru-RU" sz="1400" dirty="0" err="1" smtClean="0"/>
              <a:t>Помгите</a:t>
            </a:r>
            <a:r>
              <a:rPr lang="ru-RU" sz="1400" dirty="0" smtClean="0"/>
              <a:t>, </a:t>
            </a:r>
            <a:r>
              <a:rPr lang="ru-RU" sz="1400" dirty="0" smtClean="0"/>
              <a:t>что это опасно и лучше подождать следующего автобуса.</a:t>
            </a:r>
          </a:p>
          <a:p>
            <a:endParaRPr lang="ru-RU" sz="1400" dirty="0" smtClean="0"/>
          </a:p>
          <a:p>
            <a:r>
              <a:rPr lang="ru-RU" sz="1400" dirty="0" smtClean="0"/>
              <a:t>Лучше </a:t>
            </a:r>
            <a:r>
              <a:rPr lang="ru-RU" sz="1400" dirty="0" smtClean="0"/>
              <a:t>переходить улицу не наискосок, а строго прямо. Нужно </a:t>
            </a:r>
            <a:r>
              <a:rPr lang="ru-RU" sz="1400" dirty="0" smtClean="0"/>
              <a:t>Помнить, </a:t>
            </a:r>
            <a:r>
              <a:rPr lang="ru-RU" sz="1400" dirty="0" smtClean="0"/>
              <a:t>что</a:t>
            </a:r>
          </a:p>
          <a:p>
            <a:r>
              <a:rPr lang="ru-RU" sz="1400" dirty="0" smtClean="0"/>
              <a:t>это делается для лучшего наблюдения за автомобилями и для прохождения наименьшего пути.</a:t>
            </a:r>
          </a:p>
          <a:p>
            <a:endParaRPr lang="ru-RU" sz="1400" dirty="0" smtClean="0"/>
          </a:p>
          <a:p>
            <a:r>
              <a:rPr lang="ru-RU" sz="1400" dirty="0" smtClean="0"/>
              <a:t>Там, где есть светофор, переходить дорогу можно только на зеленый сигнал, наблюдая за дорогой слева</a:t>
            </a:r>
          </a:p>
          <a:p>
            <a:r>
              <a:rPr lang="ru-RU" sz="1400" dirty="0" smtClean="0"/>
              <a:t>и справа. Важно осознать, что на красный и желтый сигнал дорогу не переходят, даже если нет</a:t>
            </a:r>
          </a:p>
          <a:p>
            <a:r>
              <a:rPr lang="ru-RU" sz="1400" dirty="0" smtClean="0"/>
              <a:t>машин. Переходить дорогу можно только по пешеходным переходам, а на участках дорог, где в зоне</a:t>
            </a:r>
          </a:p>
          <a:p>
            <a:r>
              <a:rPr lang="ru-RU" sz="1400" dirty="0" smtClean="0"/>
              <a:t>видимости нет пешеходных переходов, необходимо убедиться, что автомобили на достаточном</a:t>
            </a:r>
          </a:p>
          <a:p>
            <a:r>
              <a:rPr lang="ru-RU" sz="1400" dirty="0" smtClean="0"/>
              <a:t>расстоянии, или остановились и пропускают пешехода.</a:t>
            </a:r>
          </a:p>
          <a:p>
            <a:endParaRPr lang="ru-RU" sz="1400" dirty="0" smtClean="0"/>
          </a:p>
          <a:p>
            <a:r>
              <a:rPr lang="ru-RU" sz="1400" dirty="0" smtClean="0"/>
              <a:t>При переходе улицы и на остановке, в ожидании автобуса, </a:t>
            </a:r>
            <a:r>
              <a:rPr lang="ru-RU" sz="1400" dirty="0" smtClean="0"/>
              <a:t>нельзя выходить</a:t>
            </a:r>
            <a:endParaRPr lang="ru-RU" sz="1400" dirty="0" smtClean="0"/>
          </a:p>
          <a:p>
            <a:r>
              <a:rPr lang="ru-RU" sz="1400" dirty="0" smtClean="0"/>
              <a:t>на проезжую часть.</a:t>
            </a:r>
          </a:p>
          <a:p>
            <a:endParaRPr lang="ru-RU" sz="1400" dirty="0" smtClean="0"/>
          </a:p>
          <a:p>
            <a:r>
              <a:rPr lang="ru-RU" sz="1400" dirty="0" smtClean="0"/>
              <a:t>Пройдите </a:t>
            </a:r>
            <a:r>
              <a:rPr lang="ru-RU" sz="1400" dirty="0" smtClean="0"/>
              <a:t>по тем маршрутам, где </a:t>
            </a:r>
            <a:r>
              <a:rPr lang="ru-RU" sz="1400" dirty="0" smtClean="0"/>
              <a:t>вам </a:t>
            </a:r>
            <a:r>
              <a:rPr lang="ru-RU" sz="1400" dirty="0" smtClean="0"/>
              <a:t>приходится часто ходить.</a:t>
            </a:r>
          </a:p>
          <a:p>
            <a:r>
              <a:rPr lang="ru-RU" sz="1400" dirty="0" smtClean="0"/>
              <a:t>Не допускайте в своем поведении нарушение правил. Анализируйте ошибки пешеходов,</a:t>
            </a:r>
          </a:p>
          <a:p>
            <a:r>
              <a:rPr lang="ru-RU" sz="1400" dirty="0" smtClean="0"/>
              <a:t>допустивших на ваших глазах ту или иную оплошность в соблюдении правил.</a:t>
            </a:r>
          </a:p>
          <a:p>
            <a:endParaRPr lang="ru-RU" sz="1400" dirty="0" smtClean="0"/>
          </a:p>
          <a:p>
            <a:r>
              <a:rPr lang="ru-RU" sz="1400" dirty="0" smtClean="0"/>
              <a:t>И, конечно же, подарите и прикрепите светоотражатель на сумку или на одежду близкого человека. Так</a:t>
            </a:r>
          </a:p>
          <a:p>
            <a:r>
              <a:rPr lang="ru-RU" sz="1400" dirty="0" smtClean="0"/>
              <a:t>вы обозначите его в сумерках и в тёмное время суток.</a:t>
            </a:r>
            <a:endParaRPr lang="ru-RU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21431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И БУДЬТЕ ЗДОРОВЫ!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00562" y="4000504"/>
            <a:ext cx="44291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435769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nsportal.ru/npo-spo/obrazovanie-i-pedagogika/library/2017/03/09/bezopasnost-na-doroge-s-zabotoy-o-pozhilyh</a:t>
            </a:r>
            <a:r>
              <a:rPr lang="ru-RU" dirty="0" smtClean="0">
                <a:hlinkClick r:id="rId2"/>
              </a:rPr>
              <a:t>\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521495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myslide.ru/presentation/skachat-bezopasnost-na-ulice-i-doma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578645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4"/>
              </a:rPr>
              <a:t>https://pansionat-osen.ru/poleznye-materialy/bezopasnost-pojilih-ludei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118</TotalTime>
  <Words>1510</Words>
  <PresentationFormat>Экран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СПАСИБО ЗА ВНИМАНИЕ  И БУДЬТЕ ЗДОРОВЫ!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dc:title>
  <dc:creator>Рома</dc:creator>
  <cp:lastModifiedBy>Рома</cp:lastModifiedBy>
  <cp:revision>17</cp:revision>
  <dcterms:created xsi:type="dcterms:W3CDTF">2021-10-14T19:04:43Z</dcterms:created>
  <dcterms:modified xsi:type="dcterms:W3CDTF">2022-03-18T20:20:35Z</dcterms:modified>
</cp:coreProperties>
</file>