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0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25022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0452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058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3092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183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4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4239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97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475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31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9399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21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588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56793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9022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72189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46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89CC0EB-DD28-47C0-9459-7ADBFD64CE2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116579-6603-4879-B52C-0B4D69CCC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4970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rainklinik.ru/vsd/" TargetMode="External"/><Relationship Id="rId2" Type="http://schemas.openxmlformats.org/officeDocument/2006/relationships/hyperlink" Target="https://brainklinik.ru/lechenie-osteohondroza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rainklinik.ru/grija-pozvonochnogo-diska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rainklinik.ru/osteopatiya/" TargetMode="External"/><Relationship Id="rId2" Type="http://schemas.openxmlformats.org/officeDocument/2006/relationships/hyperlink" Target="https://brainklinik.ru/massaj-leczebny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myshared.ru/4/287119/slide_82.jpg" TargetMode="External"/><Relationship Id="rId2" Type="http://schemas.openxmlformats.org/officeDocument/2006/relationships/hyperlink" Target="https://cf.ppt-online.org/files/slide/o/OocHeN7RiP3bfLXDtM4v5jxQwGn1FpS2BqZdhT/slide-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lk32.ru/osmp/24-rekomendatsii-vracha-skoroj-pomoshchi/228-gipertonicheskij-kriz-metody-neotlozhnoj-pomoshchi" TargetMode="External"/><Relationship Id="rId5" Type="http://schemas.openxmlformats.org/officeDocument/2006/relationships/hyperlink" Target="http://stossmp.belzdrav.ru/upload/medialibrary/b66/&#1075;&#1080;&#1087;&#1077;&#1088;&#1090;&#1086;&#1085;&#1080;&#1095;&#1077;&#1089;&#1082;&#1080;&#1081;%20&#1082;&#1088;&#1080;&#1079;.jpg" TargetMode="External"/><Relationship Id="rId4" Type="http://schemas.openxmlformats.org/officeDocument/2006/relationships/hyperlink" Target="https://gipertenziya.com/wp-content/uploads/2018/03/gipertonicheskij-kriz-neotlozhnaya-pomoshch-algoritm_10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1641" y="504496"/>
            <a:ext cx="11610028" cy="37416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b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</a:t>
            </a:r>
            <a:b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br>
              <a:rPr lang="ru-RU" sz="36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u="sng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100" b="1" u="sng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«Первая </a:t>
            </a:r>
            <a:r>
              <a:rPr lang="ru-RU" sz="3100" b="1" u="sng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помощь при головокружении, болях</a:t>
            </a:r>
            <a:r>
              <a:rPr lang="ru-RU" sz="3100" b="1" u="sng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3100" b="1" u="sng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u="sng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гипертоническом кризе».</a:t>
            </a:r>
            <a:r>
              <a:rPr lang="ru-RU" sz="25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5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b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 smtClean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</a:t>
            </a:r>
            <a: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социальной работе</a:t>
            </a:r>
            <a:b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cap="none" dirty="0" err="1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2200" b="1" cap="none" dirty="0">
                <a:ln>
                  <a:noFill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  <a:endParaRPr lang="ru-RU" sz="2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14" y="3972910"/>
            <a:ext cx="4808350" cy="270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3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9" y="0"/>
            <a:ext cx="11704320" cy="743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Головокружение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вторая после головной боли причина обращения к врачу-неврологу. Оно встречается при более чем 80 различных неврологических, кардиологических, психических и других заболеваниях. Для успешного лечения головокружений требуется правильно определить истинные причины проявления этой симптоматики</a:t>
            </a:r>
            <a:r>
              <a:rPr lang="ru-RU" sz="17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sz="17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головокружения</a:t>
            </a:r>
          </a:p>
          <a:p>
            <a:pPr fontAlgn="base"/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 четыре основных типа головокружений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Вестибулярное головокружение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Ощущение дурноты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Ощущение приближающегося потери сознания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Неустойчивость</a:t>
            </a:r>
          </a:p>
          <a:p>
            <a:pPr fontAlgn="base"/>
            <a:r>
              <a:rPr lang="ru-RU" sz="17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головокружения</a:t>
            </a:r>
          </a:p>
          <a:p>
            <a:pPr fontAlgn="base"/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причинами головокружения является доброкачественное пароксизмальное позиционное головокружение, болезнь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Меньера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вестибулярный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нейронит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вестибулярная мигрень, сосудистые заболевания головного мозга (инсульт, транзиторная атака в артериях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вертебро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-базилярной системы).</a:t>
            </a:r>
            <a:b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Диагностировать эти заболевания помогут тщательно собранный анамнез, анализ жалоб больного, инструментальные исследования.</a:t>
            </a:r>
          </a:p>
          <a:p>
            <a:pPr fontAlgn="base"/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несколько самых частых причин головокружения: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Сосудистая патология (врождённая или приобретённая);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Сотрясение головного мозга;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Травма шейного и грудного отделов позвоночника;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Остеохондроз."/>
              </a:rPr>
              <a:t>Остеохондроз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шейного и грудного отделов позвоночника;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Гиподинамия;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Вегето-сосудистая дистония."/>
              </a:rPr>
              <a:t>ВСД синдром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Токсическая и </a:t>
            </a: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дисциркуляторная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энцефалопатия;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Позвоночная грыжа."/>
              </a:rPr>
              <a:t>Межпозвонковая грыжа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Листез</a:t>
            </a: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1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Родовая травма</a:t>
            </a:r>
          </a:p>
          <a:p>
            <a:pPr fontAlgn="base"/>
            <a:endParaRPr lang="ru-RU" sz="1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573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372" y="505098"/>
            <a:ext cx="10067108" cy="588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45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669" y="0"/>
            <a:ext cx="12252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Лечение головокружений</a:t>
            </a:r>
          </a:p>
          <a:p>
            <a:pPr fontAlgn="base"/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Существуют общие принципы лечения и профилактики и первой помощи при головокружениях: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Лекарственная терапия, которая как правило включает в себя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</a:rPr>
              <a:t>ангиопротекторы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(лекарства улучшающие работу сосудов),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</a:rPr>
              <a:t>нейропротекторы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и нейротрофические препараты. При сильном головокружении или предобморочном состоянии пациенту лучше безотлагательно вызвать бригаду скорой медицинской помощи и получать лечение уже в условиях стационара.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Физиотерапия — равнозначна по действию медикаментозной терапии и показана при головокружениях.  Обычно назначается параллельно с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</a:rPr>
              <a:t>нейрометаболической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терапией, что значительно усиливает терапевтическое действие при лечении головокружений и снижает риск возврата заболевания. Значительно облегчает состояние за несколько сеансов. Обычно, врач восстановительной терапии назначает курс из десяти процедур, которые необходимо посещать ежедневно или через день.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hlinkClick r:id="rId2" tooltip="Лечебный массаж."/>
              </a:rPr>
              <a:t>Массаж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воротниковой зоны, мануальная терапия также могут иногда назначаться при головокружениях.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hlinkClick r:id="rId3" tooltip="Остеопатия."/>
              </a:rPr>
              <a:t>Остеопатическая коррекция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— назначается с осторожностью, так как при некоторых расстройствах может иметь противопоказания.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Иглорефлексотерапия — назначается с осторожностью, так как имеет много противопоказаний при наличии головокружений.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Контрастный душ — по назначению врача.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ЛФК — под контролем врача.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Аэробные физические нагрузки — строго дозированы.</a:t>
            </a:r>
          </a:p>
          <a:p>
            <a:pPr fontAlgn="base"/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Головокружения стали нормой сегодняшнего дня для городского жителя. Причина тому чаще всего не наследственная или сосудистая патология, а образ нашей жизни и высокая психофизическая нагрузка (стрессы). Кроме того, большое влияние в развитии и проявлении головокружений является малоподвижный образ жизни, компьютер, телевизор, смартфоны, планшеты и автомобиль стали постоянными нашими спутниками.</a:t>
            </a: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5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374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Первая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помощь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при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травме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головы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будет заключаться в остановке кровотечения, вызове скорой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медицинской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помощи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и контроле состояния пострадавшего. Если пострадавший находится без сознания, следует придать ему устойчивое боковое положение, которое уменьшает вероятность западения языка и сводит к минимуму возможность попадания рвотных масс или крови в дыхательные пути.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491" y="1175658"/>
            <a:ext cx="7576456" cy="568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998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4290" y="241738"/>
            <a:ext cx="57320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Первая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помощь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при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гипертоническом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кризе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. Купирование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гипертонического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криза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проводится в зависимости от тяжести состояния больного, наличия сопутствующих заболеваний. До приезда скорой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помощи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больному оказывают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первую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помощь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. Больной должен находиться в положении лежа, гипертонику измеряют артериальное давление, проверяют пульс.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762" y="2295797"/>
            <a:ext cx="6082937" cy="456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69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674" y="0"/>
            <a:ext cx="8839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18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034" y="244486"/>
            <a:ext cx="10181680" cy="642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49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85" y="358683"/>
            <a:ext cx="11268891" cy="633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334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5243"/>
            <a:ext cx="106826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cf.ppt-online.org/files/slide/o/OocHeN7RiP3bfLXDtM4v5jxQwGn1FpS2BqZdhT/slide-2.jpg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362781"/>
            <a:ext cx="118256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images.myshared.ru/4/287119/slide_82.jpg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gipertenziya.com/wp-content/uploads/2018/03/gipertonicheskij-kriz-neotlozhnaya-pomoshch-algoritm_10.jpg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http://stossmp.belzdrav.ru/upload/medialibrary/b66/</a:t>
            </a:r>
            <a:r>
              <a:rPr lang="ru-RU" dirty="0">
                <a:hlinkClick r:id="rId5"/>
              </a:rPr>
              <a:t>гипертонический%20криз.</a:t>
            </a:r>
            <a:r>
              <a:rPr lang="en-US" dirty="0" smtClean="0">
                <a:hlinkClick r:id="rId5"/>
              </a:rPr>
              <a:t>jpg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plk32.ru/osmp/24-rekomendatsii-vracha-skoroj-pomoshchi/228-gipertonicheskij-kriz-metody-neotlozhnoj-pomoshchi</a:t>
            </a:r>
            <a:endParaRPr lang="ru-RU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11300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96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89</TotalTime>
  <Words>180</Words>
  <Application>Microsoft Office PowerPoint</Application>
  <PresentationFormat>Произвольный</PresentationFormat>
  <Paragraphs>47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Сектор</vt:lpstr>
      <vt:lpstr>      ГАУ «КЦСОН города Каменска-Уральского»  ШКОЛА ПОЖИЛОГО ВОЗРАСТА  ПО НАПРАВЛЕНИЮ: «Безопасная жизнедеятельность» Тема: «Первая медицинская помощь при головокружении, болях,  гипертоническом кризе». Руководитель:  специалист по социальной работе  Бабинова Н.Д.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«Безопасная жизнедеятельность» Тема: Факторы, угрожающие здоровью и жизни человека в повседневных условиях быта. Исполнитель: специалист по социальной работе  Бабинова Н.Д.</dc:title>
  <dc:creator>ДНС</dc:creator>
  <cp:lastModifiedBy>Shafikova_GA</cp:lastModifiedBy>
  <cp:revision>10</cp:revision>
  <dcterms:created xsi:type="dcterms:W3CDTF">2021-09-08T14:51:10Z</dcterms:created>
  <dcterms:modified xsi:type="dcterms:W3CDTF">2022-03-10T04:21:43Z</dcterms:modified>
</cp:coreProperties>
</file>