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1240" y="346841"/>
            <a:ext cx="10384222" cy="5686097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/>
              <a:t>ГАУ «КЦСОН города Каменска-Уральского»</a:t>
            </a:r>
            <a:br>
              <a:rPr lang="ru-RU" sz="1400" dirty="0" smtClean="0"/>
            </a:br>
            <a:r>
              <a:rPr lang="ru-RU" dirty="0" smtClean="0"/>
              <a:t>    </a:t>
            </a:r>
            <a:br>
              <a:rPr lang="ru-RU" dirty="0" smtClean="0"/>
            </a:br>
            <a:r>
              <a:rPr lang="ru-RU" sz="3200" dirty="0" smtClean="0"/>
              <a:t>Школа пожилого возраста</a:t>
            </a:r>
            <a:br>
              <a:rPr lang="ru-RU" sz="3200" dirty="0" smtClean="0"/>
            </a:br>
            <a:r>
              <a:rPr lang="ru-RU" dirty="0" smtClean="0"/>
              <a:t> </a:t>
            </a:r>
            <a:r>
              <a:rPr lang="ru-RU" sz="2000" dirty="0" smtClean="0"/>
              <a:t>по направлению</a:t>
            </a:r>
            <a:br>
              <a:rPr lang="ru-RU" sz="2000" dirty="0" smtClean="0"/>
            </a:br>
            <a:r>
              <a:rPr lang="ru-RU" dirty="0" smtClean="0"/>
              <a:t>«краеведение»</a:t>
            </a:r>
            <a:br>
              <a:rPr lang="ru-RU" dirty="0" smtClean="0"/>
            </a:br>
            <a:r>
              <a:rPr lang="ru-RU" dirty="0" smtClean="0"/>
              <a:t>                         </a:t>
            </a:r>
            <a:r>
              <a:rPr lang="ru-RU" sz="2000" dirty="0" smtClean="0"/>
              <a:t>тема занятия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«экономическое развитие края»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</a:t>
            </a:r>
            <a:r>
              <a:rPr lang="ru-RU" sz="2000" dirty="0" err="1" smtClean="0"/>
              <a:t>паначева</a:t>
            </a:r>
            <a:r>
              <a:rPr lang="ru-RU" sz="2000" dirty="0" smtClean="0"/>
              <a:t> г.а.  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4968" y="3268717"/>
            <a:ext cx="10085931" cy="1989083"/>
          </a:xfrm>
        </p:spPr>
        <p:txBody>
          <a:bodyPr/>
          <a:lstStyle/>
          <a:p>
            <a:r>
              <a:rPr lang="ru-RU" dirty="0" smtClean="0"/>
              <a:t>                   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91090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Развитие Урала в первой половине XIX век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247" y="876821"/>
            <a:ext cx="8580329" cy="52233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2630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cf2.ppt-online.org/files2/slide/b/bl9jB5xI1CehD72GScgN0tRMupivOdoE6mHzVT/slide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957" y="618518"/>
            <a:ext cx="8480120" cy="57447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09836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f2.ppt-online.org/files2/slide/b/bl9jB5xI1CehD72GScgN0tRMupivOdoE6mHzVT/slide-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28" y="901874"/>
            <a:ext cx="9106422" cy="53987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4288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cf2.ppt-online.org/files2/slide/b/bl9jB5xI1CehD72GScgN0tRMupivOdoE6mHzVT/slide-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586" y="789140"/>
            <a:ext cx="8605381" cy="5386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24768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cf2.ppt-online.org/files2/slide/b/bl9jB5xI1CehD72GScgN0tRMupivOdoE6mHzVT/slide-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593" y="889348"/>
            <a:ext cx="8780744" cy="52985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70950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s://cf2.ppt-online.org/files2/slide/b/bl9jB5xI1CehD72GScgN0tRMupivOdoE6mHzVT/slide-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279" y="618518"/>
            <a:ext cx="8918532" cy="57572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35859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cf2.ppt-online.org/files2/slide/b/bl9jB5xI1CehD72GScgN0tRMupivOdoE6mHzVT/slide-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488" y="618517"/>
            <a:ext cx="8780745" cy="55317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84614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cf2.ppt-online.org/files2/slide/b/bl9jB5xI1CehD72GScgN0tRMupivOdoE6mHzVT/slide-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384" y="814192"/>
            <a:ext cx="9043791" cy="55239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15846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cf2.ppt-online.org/files2/slide/b/bl9jB5xI1CehD72GScgN0tRMupivOdoE6mHzVT/slide-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071" y="618518"/>
            <a:ext cx="9043792" cy="58073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11138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s://cf2.ppt-online.org/files2/slide/b/bl9jB5xI1CehD72GScgN0tRMupivOdoE6mHzVT/slide-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181" y="618518"/>
            <a:ext cx="9281786" cy="58323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612245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s://cf2.ppt-online.org/files2/slide/b/bl9jB5xI1CehD72GScgN0tRMupivOdoE6mHzVT/slide-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9" y="618518"/>
            <a:ext cx="9231682" cy="58198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92296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s://cf2.ppt-online.org/files2/slide/b/bl9jB5xI1CehD72GScgN0tRMupivOdoE6mHzVT/slide-1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32" y="618518"/>
            <a:ext cx="9031265" cy="56820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991315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https://cf2.ppt-online.org/files2/slide/b/bl9jB5xI1CehD72GScgN0tRMupivOdoE6mHzVT/slide-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41" y="618518"/>
            <a:ext cx="9018740" cy="5857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73401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s://cf2.ppt-online.org/files2/slide/b/bl9jB5xI1CehD72GScgN0tRMupivOdoE6mHzVT/slide-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753" y="789140"/>
            <a:ext cx="9068844" cy="55365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51482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cf2.ppt-online.org/files2/slide/b/bl9jB5xI1CehD72GScgN0tRMupivOdoE6mHzVT/slide-1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384" y="618518"/>
            <a:ext cx="8843375" cy="56069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79360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1716088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093076" y="1355834"/>
            <a:ext cx="10100441" cy="4761187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99552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               Спасибо за внимание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4757587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115</TotalTime>
  <Words>11</Words>
  <Application>Microsoft Office PowerPoint</Application>
  <PresentationFormat>Произвольный</PresentationFormat>
  <Paragraphs>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Контур</vt:lpstr>
      <vt:lpstr>ГАУ «КЦСОН города Каменска-Уральского»      Школа пожилого возраста  по направлению «краеведение»                          тема занятия «экономическое развитие края» руководитель: специалист по социальной работе  паначева г.а.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                        по направлению                  «краеведение»                          тема занятия                      «экономическое развитие края» руководитель г.а. паначева</dc:title>
  <dc:creator>Алексей</dc:creator>
  <cp:lastModifiedBy>Shafikova_GA</cp:lastModifiedBy>
  <cp:revision>7</cp:revision>
  <dcterms:created xsi:type="dcterms:W3CDTF">2022-01-24T08:32:04Z</dcterms:created>
  <dcterms:modified xsi:type="dcterms:W3CDTF">2022-01-26T04:17:12Z</dcterms:modified>
</cp:coreProperties>
</file>