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3"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48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3/31/2022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3/31/2022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3/31/2022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3/31/2022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3/31/2022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3/31/2022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testua.ru/informatika/950-test-po-word-sotvetami.html" TargetMode="External"/><Relationship Id="rId2" Type="http://schemas.openxmlformats.org/officeDocument/2006/relationships/hyperlink" Target="https://test-s-otvetami.ru/informatika/test-s-otvetami-po-teme-operacionnaya-sistema-windows.html" TargetMode="External"/><Relationship Id="rId1" Type="http://schemas.openxmlformats.org/officeDocument/2006/relationships/slideLayout" Target="../slideLayouts/slideLayout2.xml"/><Relationship Id="rId4" Type="http://schemas.openxmlformats.org/officeDocument/2006/relationships/hyperlink" Target="https://nsportal.ru/shkola/informatika-i-ikt/library/2016/01/08/test-po-teme-operatsionnaya-sistema-interfeys-window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04801"/>
            <a:ext cx="7772400" cy="2514600"/>
          </a:xfrm>
        </p:spPr>
        <p:txBody>
          <a:bodyPr>
            <a:normAutofit/>
          </a:bodyPr>
          <a:lstStyle/>
          <a:p>
            <a:r>
              <a:rPr lang="ru-RU" sz="1400" dirty="0" smtClean="0">
                <a:latin typeface="Times New Roman" pitchFamily="18" charset="0"/>
                <a:cs typeface="Times New Roman" pitchFamily="18" charset="0"/>
              </a:rPr>
              <a:t>ГАУ «КЦСОН города Каменска-Уральского</a:t>
            </a:r>
            <a:r>
              <a:rPr lang="ru-RU" sz="1400" dirty="0" smtClean="0">
                <a:latin typeface="Times New Roman" pitchFamily="18" charset="0"/>
                <a:cs typeface="Times New Roman" pitchFamily="18" charset="0"/>
              </a:rPr>
              <a:t>»</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
            </a:r>
            <a:br>
              <a:rPr lang="ru-RU" sz="14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школа пожилого возраста по направлению «Компьютерная грамотность»</a:t>
            </a:r>
            <a:endParaRPr lang="ru-RU" sz="28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066800" y="2514600"/>
            <a:ext cx="6705600" cy="3200400"/>
          </a:xfrm>
        </p:spPr>
        <p:txBody>
          <a:bodyPr>
            <a:normAutofit/>
          </a:bodyPr>
          <a:lstStyle/>
          <a:p>
            <a:endParaRPr lang="ru-RU" dirty="0" smtClean="0">
              <a:solidFill>
                <a:schemeClr val="tx1"/>
              </a:solidFill>
            </a:endParaRPr>
          </a:p>
          <a:p>
            <a:r>
              <a:rPr lang="ru-RU" dirty="0" smtClean="0">
                <a:solidFill>
                  <a:schemeClr val="tx1"/>
                </a:solidFill>
              </a:rPr>
              <a:t>Тема: «Работа с электронной почтой»</a:t>
            </a:r>
          </a:p>
          <a:p>
            <a:endParaRPr lang="ru-RU" sz="1800" dirty="0" smtClean="0">
              <a:solidFill>
                <a:schemeClr val="tx1"/>
              </a:solidFill>
            </a:endParaRPr>
          </a:p>
          <a:p>
            <a:endParaRPr lang="ru-RU" sz="1800" dirty="0" smtClean="0">
              <a:solidFill>
                <a:schemeClr val="tx1"/>
              </a:solidFill>
            </a:endParaRPr>
          </a:p>
          <a:p>
            <a:endParaRPr lang="ru-RU" sz="1800" dirty="0" smtClean="0">
              <a:solidFill>
                <a:schemeClr val="tx1"/>
              </a:solidFill>
            </a:endParaRPr>
          </a:p>
          <a:p>
            <a:r>
              <a:rPr lang="ru-RU" sz="2400" dirty="0" smtClean="0">
                <a:solidFill>
                  <a:schemeClr val="tx1"/>
                </a:solidFill>
              </a:rPr>
              <a:t>Руководитель: Специалист по социальной работе </a:t>
            </a:r>
            <a:r>
              <a:rPr lang="ru-RU" sz="2400" dirty="0" err="1" smtClean="0">
                <a:solidFill>
                  <a:schemeClr val="tx1"/>
                </a:solidFill>
              </a:rPr>
              <a:t>Калабун</a:t>
            </a:r>
            <a:r>
              <a:rPr lang="ru-RU" sz="2400" dirty="0" smtClean="0">
                <a:solidFill>
                  <a:schemeClr val="tx1"/>
                </a:solidFill>
              </a:rPr>
              <a:t> О.П. </a:t>
            </a:r>
          </a:p>
          <a:p>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04800"/>
            <a:ext cx="8229600" cy="5821363"/>
          </a:xfrm>
        </p:spPr>
        <p:txBody>
          <a:bodyPr>
            <a:normAutofit fontScale="85000" lnSpcReduction="10000"/>
          </a:bodyPr>
          <a:lstStyle/>
          <a:p>
            <a:endParaRPr lang="ru-RU" dirty="0" smtClean="0"/>
          </a:p>
          <a:p>
            <a:r>
              <a:rPr lang="ru-RU" dirty="0" smtClean="0"/>
              <a:t> Электронная почта – служба, которая позволяет обмениваться письмами и сообщениями с адресатами в различных частях страны и мира. Она похожа на обычную почтовую связь. Вы тоже пишете письмо. Указываете адрес получателя. Можете добавить фото или документ. Только вам не надо запечатывать письмо в конверт, покупать марку и опускать в почтовый ящик. Достаточно нажать на кнопку «Отправить». И ваше письмо практически мгновенно доходит до адресата. </a:t>
            </a:r>
          </a:p>
          <a:p>
            <a:r>
              <a:rPr lang="ru-RU" dirty="0" smtClean="0"/>
              <a:t>Это абсолютно бесплатно. Не обязательно совершать междугородние звонки. Можно вести ежедневную переписку с нужным вам человеком </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62000"/>
            <a:ext cx="8229600" cy="5364163"/>
          </a:xfrm>
        </p:spPr>
        <p:txBody>
          <a:bodyPr>
            <a:normAutofit fontScale="77500" lnSpcReduction="20000"/>
          </a:bodyPr>
          <a:lstStyle/>
          <a:p>
            <a:endParaRPr lang="ru-RU" dirty="0" smtClean="0"/>
          </a:p>
          <a:p>
            <a:r>
              <a:rPr lang="ru-RU" dirty="0" smtClean="0"/>
              <a:t> </a:t>
            </a:r>
            <a:r>
              <a:rPr lang="ru-RU" b="1" dirty="0" smtClean="0"/>
              <a:t>Как работает электронная почта </a:t>
            </a:r>
          </a:p>
          <a:p>
            <a:r>
              <a:rPr lang="ru-RU" dirty="0" smtClean="0"/>
              <a:t>Письма приходят в почтовый ящик. Так же, как и по обычной почте. Только у электронной почты почтовый ящик – на экране компьютера. И доставляют почту не почтальоны, а специальная программа. Ваше электронное письмо отправляется с вашего компьютера на сервер (это как почтовое отделение), где программа автоматически распознает адрес получателя и отправляет ваше письмо адресату. </a:t>
            </a:r>
          </a:p>
          <a:p>
            <a:r>
              <a:rPr lang="ru-RU" dirty="0" smtClean="0"/>
              <a:t>Сообщение сохраняется в почтовом ящике получателя. Если адресат откроет свой почтовый ящик, то увидит ваше письмо. Чтобы начать переписку, вам необходимо зарегистрировать свой почтовый ящик и знать адрес почтового ящика вашего адресата. </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09600"/>
            <a:ext cx="8229600" cy="5516563"/>
          </a:xfrm>
        </p:spPr>
        <p:txBody>
          <a:bodyPr>
            <a:normAutofit fontScale="77500" lnSpcReduction="20000"/>
          </a:bodyPr>
          <a:lstStyle/>
          <a:p>
            <a:endParaRPr lang="ru-RU" dirty="0" smtClean="0"/>
          </a:p>
          <a:p>
            <a:r>
              <a:rPr lang="ru-RU" dirty="0" smtClean="0"/>
              <a:t> @</a:t>
            </a:r>
          </a:p>
          <a:p>
            <a:r>
              <a:rPr lang="ru-RU" b="1" dirty="0" smtClean="0"/>
              <a:t>Электронная почта </a:t>
            </a:r>
          </a:p>
          <a:p>
            <a:r>
              <a:rPr lang="ru-RU" b="1" dirty="0" smtClean="0"/>
              <a:t>Электронные адреса </a:t>
            </a:r>
          </a:p>
          <a:p>
            <a:r>
              <a:rPr lang="ru-RU" dirty="0" smtClean="0"/>
              <a:t>Адреса электронной почты отличаются от обычных. Вы не указываете улицу или дом, город или страну, где сейчас находится человек, которому пишете. Необходимо знать только имя почтового ящика адресата. Например, адрес электронной почты может быть таким: </a:t>
            </a:r>
            <a:r>
              <a:rPr lang="ru-RU" b="1" dirty="0" err="1" smtClean="0"/>
              <a:t>petrov@yandex.ru</a:t>
            </a:r>
            <a:r>
              <a:rPr lang="ru-RU" b="1" dirty="0" smtClean="0"/>
              <a:t>. </a:t>
            </a:r>
          </a:p>
          <a:p>
            <a:r>
              <a:rPr lang="ru-RU" dirty="0" smtClean="0"/>
              <a:t>Любой электронный адрес состоит из четырех частей. </a:t>
            </a:r>
          </a:p>
          <a:p>
            <a:r>
              <a:rPr lang="ru-RU" b="1" dirty="0" smtClean="0"/>
              <a:t>Имя пользователя @(собака) название почтового сервера. (точка) домен </a:t>
            </a:r>
          </a:p>
          <a:p>
            <a:r>
              <a:rPr lang="en-US" dirty="0" smtClean="0"/>
              <a:t>petrov@yandex.ru </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85800"/>
            <a:ext cx="8229600" cy="5440363"/>
          </a:xfrm>
        </p:spPr>
        <p:txBody>
          <a:bodyPr>
            <a:normAutofit fontScale="70000" lnSpcReduction="20000"/>
          </a:bodyPr>
          <a:lstStyle/>
          <a:p>
            <a:r>
              <a:rPr lang="ru-RU" dirty="0" smtClean="0"/>
              <a:t>Также есть папка «Спам», куда перенаправляются письма с ненужными рекламными предложениями. </a:t>
            </a:r>
          </a:p>
          <a:p>
            <a:r>
              <a:rPr lang="ru-RU" dirty="0" smtClean="0"/>
              <a:t>В папке «Черновики» можно сохранять наброски писем. </a:t>
            </a:r>
          </a:p>
          <a:p>
            <a:r>
              <a:rPr lang="ru-RU" dirty="0" smtClean="0"/>
              <a:t>В папке «Удаленные» будут храниться те письма, которые вы удалили из «Входящих» 7.1. </a:t>
            </a:r>
          </a:p>
          <a:p>
            <a:r>
              <a:rPr lang="ru-RU" dirty="0" smtClean="0"/>
              <a:t>7.1. </a:t>
            </a:r>
          </a:p>
          <a:p>
            <a:r>
              <a:rPr lang="ru-RU" dirty="0" smtClean="0"/>
              <a:t>Чтобы посмотреть, какие письма в какой папке лежат, нажмите левой кнопкой мыши на соответствующий раздел. </a:t>
            </a:r>
          </a:p>
          <a:p>
            <a:r>
              <a:rPr lang="ru-RU" dirty="0" smtClean="0"/>
              <a:t>Вы можете создать свои папки и сортировать корреспонденцию по своему усмотрению. </a:t>
            </a:r>
          </a:p>
          <a:p>
            <a:r>
              <a:rPr lang="ru-RU" dirty="0" smtClean="0"/>
              <a:t>Сверху находится еще несколько кнопок. Они позволяют управлять корреспонденцией. Вы можете написать письмо, проверить, вся ли почта дошла, переслать письмо другому адресату, удалить. </a:t>
            </a:r>
          </a:p>
          <a:p>
            <a:r>
              <a:rPr lang="ru-RU" dirty="0" smtClean="0"/>
              <a:t>В верхнем правом углу ваш адрес электронной почты. </a:t>
            </a:r>
          </a:p>
          <a:p>
            <a:r>
              <a:rPr lang="ru-RU" dirty="0" smtClean="0"/>
              <a:t>Здесь же кнопки дополнительных настроек. Можете поставить свою фотографию, выбрать оформление. </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81000"/>
            <a:ext cx="8229600" cy="5745163"/>
          </a:xfrm>
        </p:spPr>
        <p:txBody>
          <a:bodyPr>
            <a:normAutofit fontScale="70000" lnSpcReduction="20000"/>
          </a:bodyPr>
          <a:lstStyle/>
          <a:p>
            <a:r>
              <a:rPr lang="ru-RU" b="1" dirty="0" smtClean="0"/>
              <a:t>Как написать электронное письмо </a:t>
            </a:r>
          </a:p>
          <a:p>
            <a:r>
              <a:rPr lang="ru-RU" dirty="0" smtClean="0"/>
              <a:t>Чтобы отправить письмо 7.2: </a:t>
            </a:r>
          </a:p>
          <a:p>
            <a:r>
              <a:rPr lang="ru-RU" dirty="0" smtClean="0"/>
              <a:t>Нажмите кнопку «Написать». </a:t>
            </a:r>
          </a:p>
          <a:p>
            <a:r>
              <a:rPr lang="ru-RU" dirty="0" smtClean="0"/>
              <a:t>Укажите адрес получателя. Необходимо узнать у получателя его </a:t>
            </a:r>
          </a:p>
          <a:p>
            <a:endParaRPr lang="ru-RU" dirty="0" smtClean="0"/>
          </a:p>
          <a:p>
            <a:r>
              <a:rPr lang="ru-RU" dirty="0" smtClean="0"/>
              <a:t>адрес электронной почты и правильно вписать его в поле «Кому». </a:t>
            </a:r>
          </a:p>
          <a:p>
            <a:r>
              <a:rPr lang="ru-RU" dirty="0" smtClean="0"/>
              <a:t>Впишите тему письма. Так получателю будет проще понять, кто </a:t>
            </a:r>
          </a:p>
          <a:p>
            <a:endParaRPr lang="ru-RU" dirty="0" smtClean="0"/>
          </a:p>
          <a:p>
            <a:r>
              <a:rPr lang="ru-RU" dirty="0" smtClean="0"/>
              <a:t>и о чем ему пишет. Вы можете проигнорировать это поле. </a:t>
            </a:r>
          </a:p>
          <a:p>
            <a:r>
              <a:rPr lang="ru-RU" dirty="0" smtClean="0"/>
              <a:t>Напишите текст. Если вы заполните все окошко для ввода текста </a:t>
            </a:r>
          </a:p>
          <a:p>
            <a:endParaRPr lang="ru-RU" dirty="0" smtClean="0"/>
          </a:p>
          <a:p>
            <a:r>
              <a:rPr lang="ru-RU" dirty="0" smtClean="0"/>
              <a:t>письма – не волнуйтесь, после заполнения окно автоматически увеличится, и вы сможете продолжить. Пока вы пишете письмо, почтовый сервис сохраняет черновик. Вы сможете писать письмо сколь угодно долго, возвращаясь к письму в папке «Черновики». </a:t>
            </a:r>
          </a:p>
          <a:p>
            <a:r>
              <a:rPr lang="ru-RU" dirty="0" smtClean="0"/>
              <a:t>Нажмите кнопку «Отправить». </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85800"/>
            <a:ext cx="8229600" cy="5440363"/>
          </a:xfrm>
        </p:spPr>
        <p:txBody>
          <a:bodyPr>
            <a:normAutofit fontScale="92500" lnSpcReduction="20000"/>
          </a:bodyPr>
          <a:lstStyle/>
          <a:p>
            <a:r>
              <a:rPr lang="ru-RU" b="1" dirty="0" smtClean="0"/>
              <a:t>Как отправить в электронном письме фото, видео, музыку или документы </a:t>
            </a:r>
          </a:p>
          <a:p>
            <a:r>
              <a:rPr lang="ru-RU" dirty="0" smtClean="0"/>
              <a:t>Электронным письмом невозможно отправить вещи, но можно выслать документы, фото или даже видео. Эти файлы можно просто прикрепить к письму. Фотографии или видеоролики, которые вы хотите переслать, уже должны храниться у вас на компьютере. Найдите, где они размещены. </a:t>
            </a:r>
          </a:p>
          <a:p>
            <a:r>
              <a:rPr lang="ru-RU" dirty="0" smtClean="0"/>
              <a:t>После создания письма, перед его отправкой, обратите внимание что вверху или внизу страницы есть изображение скрепки. Нажмите на него, если хотите прикрепить файлы 7.5. </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7.5</a:t>
            </a:r>
            <a:endParaRPr lang="ru-RU" dirty="0"/>
          </a:p>
        </p:txBody>
      </p:sp>
      <p:pic>
        <p:nvPicPr>
          <p:cNvPr id="2050" name="Picture 2"/>
          <p:cNvPicPr>
            <a:picLocks noGrp="1" noChangeAspect="1" noChangeArrowheads="1"/>
          </p:cNvPicPr>
          <p:nvPr>
            <p:ph idx="1"/>
          </p:nvPr>
        </p:nvPicPr>
        <p:blipFill>
          <a:blip r:embed="rId2"/>
          <a:stretch>
            <a:fillRect/>
          </a:stretch>
        </p:blipFill>
        <p:spPr bwMode="auto">
          <a:xfrm>
            <a:off x="457200" y="3011304"/>
            <a:ext cx="8229600" cy="1703754"/>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tretch>
            <a:fillRect/>
          </a:stretch>
        </p:blipFill>
        <p:spPr bwMode="auto">
          <a:xfrm>
            <a:off x="381000" y="609600"/>
            <a:ext cx="8137397" cy="5943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609600"/>
            <a:ext cx="8382000" cy="5516563"/>
          </a:xfrm>
        </p:spPr>
        <p:txBody>
          <a:bodyPr>
            <a:normAutofit fontScale="92500" lnSpcReduction="10000"/>
          </a:bodyPr>
          <a:lstStyle/>
          <a:p>
            <a:r>
              <a:rPr lang="ru-RU" dirty="0" smtClean="0"/>
              <a:t>кнопку «Открыть». Файл будет прикреплен к письму. </a:t>
            </a:r>
          </a:p>
          <a:p>
            <a:r>
              <a:rPr lang="ru-RU" b="1" dirty="0" smtClean="0"/>
              <a:t>! </a:t>
            </a:r>
          </a:p>
          <a:p>
            <a:r>
              <a:rPr lang="ru-RU" b="1" dirty="0" smtClean="0"/>
              <a:t>Если вы случайно прикрепили к письму не то, что хотели, нажмите на кнопку «Удалить». Затем снова – «Прикрепить файл» и уже выберите необходимый. </a:t>
            </a:r>
          </a:p>
          <a:p>
            <a:r>
              <a:rPr lang="ru-RU" dirty="0" smtClean="0"/>
              <a:t>Каждый файл имеет свой размер. Видеофильм по своему размеру больше, чем фотография или песня. Не отправляйте с использованием электронной почты слишком большие файлы – письмо в таком случае не будет доставлено. </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685800"/>
            <a:ext cx="8382000" cy="5440363"/>
          </a:xfrm>
        </p:spPr>
        <p:txBody>
          <a:bodyPr>
            <a:normAutofit fontScale="70000" lnSpcReduction="20000"/>
          </a:bodyPr>
          <a:lstStyle/>
          <a:p>
            <a:r>
              <a:rPr lang="ru-RU" b="1" dirty="0" smtClean="0"/>
              <a:t>Восстановление письма </a:t>
            </a:r>
          </a:p>
          <a:p>
            <a:r>
              <a:rPr lang="ru-RU" dirty="0" smtClean="0"/>
              <a:t>Если вы случайно удалили письмо, не волнуйтесь – оно будет храниться в папке «Удаленные» семь дней и его можно вернуть в папку «Входящие», где можно хранить почту сколь угодно долго. </a:t>
            </a:r>
          </a:p>
          <a:p>
            <a:r>
              <a:rPr lang="ru-RU" dirty="0" smtClean="0"/>
              <a:t>Перейдите в папку «Удаленные» (в меню слева). </a:t>
            </a:r>
          </a:p>
          <a:p>
            <a:r>
              <a:rPr lang="ru-RU" dirty="0" smtClean="0"/>
              <a:t>Выделите письмо, которое необходимо восстановить. </a:t>
            </a:r>
          </a:p>
          <a:p>
            <a:r>
              <a:rPr lang="ru-RU" dirty="0" smtClean="0"/>
              <a:t>В правом верхнем углу кликните по надписи «Переложить в папку» 7.9. </a:t>
            </a:r>
          </a:p>
          <a:p>
            <a:r>
              <a:rPr lang="ru-RU" dirty="0" smtClean="0"/>
              <a:t>Откроется меню со всеми папками, выберите в нем папку «Входящие». </a:t>
            </a:r>
          </a:p>
          <a:p>
            <a:r>
              <a:rPr lang="ru-RU" dirty="0" smtClean="0"/>
              <a:t>Письмо мгновенно будет перенесено в выбранную папку. Теперь </a:t>
            </a:r>
          </a:p>
          <a:p>
            <a:endParaRPr lang="ru-RU" dirty="0" smtClean="0"/>
          </a:p>
          <a:p>
            <a:r>
              <a:rPr lang="ru-RU" dirty="0" smtClean="0"/>
              <a:t>вы должны вернуться к папке «Входящие», опять используя меню слева. </a:t>
            </a:r>
          </a:p>
          <a:p>
            <a:pPr>
              <a:buNone/>
            </a:pPr>
            <a:endParaRPr lang="ru-RU" dirty="0" smtClean="0"/>
          </a:p>
          <a:p>
            <a:endParaRPr lang="ru-RU" dirty="0" smtClean="0"/>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stretch>
            <a:fillRect/>
          </a:stretch>
        </p:blipFill>
        <p:spPr bwMode="auto">
          <a:xfrm>
            <a:off x="1828801" y="763366"/>
            <a:ext cx="4745838" cy="5362797"/>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Контрольные вопросы</a:t>
            </a:r>
            <a:endParaRPr lang="ru-RU" dirty="0"/>
          </a:p>
        </p:txBody>
      </p:sp>
      <p:sp>
        <p:nvSpPr>
          <p:cNvPr id="3" name="Содержимое 2"/>
          <p:cNvSpPr>
            <a:spLocks noGrp="1"/>
          </p:cNvSpPr>
          <p:nvPr>
            <p:ph idx="1"/>
          </p:nvPr>
        </p:nvSpPr>
        <p:spPr/>
        <p:txBody>
          <a:bodyPr>
            <a:normAutofit fontScale="92500" lnSpcReduction="20000"/>
          </a:bodyPr>
          <a:lstStyle/>
          <a:p>
            <a:pPr>
              <a:buNone/>
            </a:pPr>
            <a:endParaRPr lang="ru-RU" b="1" dirty="0" smtClean="0"/>
          </a:p>
          <a:p>
            <a:r>
              <a:rPr lang="ru-RU" dirty="0" smtClean="0"/>
              <a:t>Чем отличается служба электронной почты от почтовой службы? </a:t>
            </a:r>
          </a:p>
          <a:p>
            <a:r>
              <a:rPr lang="ru-RU" dirty="0" smtClean="0"/>
              <a:t>Как завести электронный почтовый ящик? </a:t>
            </a:r>
          </a:p>
          <a:p>
            <a:r>
              <a:rPr lang="ru-RU" dirty="0" smtClean="0"/>
              <a:t>Что необходимо, чтобы написать и отправить письмо адресату? </a:t>
            </a:r>
          </a:p>
          <a:p>
            <a:r>
              <a:rPr lang="ru-RU" dirty="0" smtClean="0"/>
              <a:t>В каких папках можно найти отправленные, полученные письма? </a:t>
            </a:r>
          </a:p>
          <a:p>
            <a:r>
              <a:rPr lang="ru-RU" dirty="0" smtClean="0"/>
              <a:t>Как переслать полученное электронное письмо другому адресату?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pPr>
              <a:buNone/>
            </a:pPr>
            <a:r>
              <a:rPr lang="ru-RU" sz="2000" dirty="0" smtClean="0"/>
              <a:t>Источники:</a:t>
            </a:r>
          </a:p>
          <a:p>
            <a:r>
              <a:rPr lang="ru-RU" sz="1600" u="sng" dirty="0" smtClean="0">
                <a:hlinkClick r:id="rId2"/>
              </a:rPr>
              <a:t>https</a:t>
            </a:r>
            <a:r>
              <a:rPr lang="ru-RU" sz="1600" u="sng" dirty="0" smtClean="0">
                <a:hlinkClick r:id="rId2"/>
              </a:rPr>
              <a:t>://test-s-otvetami.ru/informatika/test-s-otvetami-po-teme-operacionnaya-sistema-windows.html</a:t>
            </a:r>
            <a:endParaRPr lang="ru-RU" sz="1600" dirty="0" smtClean="0"/>
          </a:p>
          <a:p>
            <a:pPr>
              <a:buNone/>
            </a:pPr>
            <a:endParaRPr lang="ru-RU" sz="1600" dirty="0"/>
          </a:p>
        </p:txBody>
      </p:sp>
      <p:sp>
        <p:nvSpPr>
          <p:cNvPr id="4" name="Прямоугольник 3"/>
          <p:cNvSpPr/>
          <p:nvPr/>
        </p:nvSpPr>
        <p:spPr>
          <a:xfrm>
            <a:off x="838200" y="2438400"/>
            <a:ext cx="7239000" cy="307777"/>
          </a:xfrm>
          <a:prstGeom prst="rect">
            <a:avLst/>
          </a:prstGeom>
        </p:spPr>
        <p:txBody>
          <a:bodyPr wrap="square">
            <a:spAutoFit/>
          </a:bodyPr>
          <a:lstStyle/>
          <a:p>
            <a:r>
              <a:rPr lang="ru-RU" sz="1400" u="sng" dirty="0" smtClean="0">
                <a:hlinkClick r:id="rId3"/>
              </a:rPr>
              <a:t>https://</a:t>
            </a:r>
            <a:r>
              <a:rPr lang="ru-RU" sz="1400" u="sng" dirty="0" smtClean="0">
                <a:hlinkClick r:id="rId3"/>
              </a:rPr>
              <a:t>testua.ru/informatika/950-test-po-word-sotvetami.html</a:t>
            </a:r>
            <a:endParaRPr lang="ru-RU" sz="1400" dirty="0"/>
          </a:p>
        </p:txBody>
      </p:sp>
      <p:sp>
        <p:nvSpPr>
          <p:cNvPr id="5" name="Прямоугольник 4"/>
          <p:cNvSpPr/>
          <p:nvPr/>
        </p:nvSpPr>
        <p:spPr>
          <a:xfrm>
            <a:off x="838200" y="2743200"/>
            <a:ext cx="7391400" cy="523220"/>
          </a:xfrm>
          <a:prstGeom prst="rect">
            <a:avLst/>
          </a:prstGeom>
        </p:spPr>
        <p:txBody>
          <a:bodyPr wrap="square">
            <a:spAutoFit/>
          </a:bodyPr>
          <a:lstStyle/>
          <a:p>
            <a:r>
              <a:rPr lang="ru-RU" sz="1400" u="sng" dirty="0" smtClean="0">
                <a:hlinkClick r:id="rId4"/>
              </a:rPr>
              <a:t>https://nsportal.ru/shkola/informatika-i-ikt/library/2016/01/08/test-po-teme-operatsionnaya-sistema-interfeys-windows</a:t>
            </a:r>
            <a:endParaRPr lang="ru-RU" sz="1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TotalTime>
  <Words>865</Words>
  <PresentationFormat>Экран (4:3)</PresentationFormat>
  <Paragraphs>73</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Office Theme</vt:lpstr>
      <vt:lpstr>ГАУ «КЦСОН города Каменска-Уральского»   школа пожилого возраста по направлению «Компьютерная грамотность»</vt:lpstr>
      <vt:lpstr>Слайд 2</vt:lpstr>
      <vt:lpstr>Слайд 3</vt:lpstr>
      <vt:lpstr>Слайд 4</vt:lpstr>
      <vt:lpstr>Слайд 5</vt:lpstr>
      <vt:lpstr>Слайд 6</vt:lpstr>
      <vt:lpstr>Слайд 7</vt:lpstr>
      <vt:lpstr>7.5</vt:lpstr>
      <vt:lpstr>Слайд 9</vt:lpstr>
      <vt:lpstr>Слайд 10</vt:lpstr>
      <vt:lpstr>Слайд 11</vt:lpstr>
      <vt:lpstr>Слайд 12</vt:lpstr>
      <vt:lpstr>Контрольные вопросы</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ГАУ «КЦСОН города Каменска-Уральского»  школа пожилого возраста по направлению «Компьютерная грамотность»</dc:title>
  <dc:creator>Шафикова Гулия Аглямовна</dc:creator>
  <cp:lastModifiedBy>Shafikova_GA</cp:lastModifiedBy>
  <cp:revision>4</cp:revision>
  <dcterms:created xsi:type="dcterms:W3CDTF">2022-03-25T04:40:53Z</dcterms:created>
  <dcterms:modified xsi:type="dcterms:W3CDTF">2022-03-31T05:56:08Z</dcterms:modified>
</cp:coreProperties>
</file>