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66648" y="350728"/>
            <a:ext cx="9795642" cy="5030569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ГАУ «КЦСОН города Каменска-Уральского»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Школа </a:t>
            </a:r>
            <a:r>
              <a:rPr lang="ru-RU" sz="3200" dirty="0" smtClean="0"/>
              <a:t>пожилого возраста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по направлению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«краеведение»</a:t>
            </a:r>
            <a:br>
              <a:rPr lang="ru-RU" dirty="0" smtClean="0"/>
            </a:br>
            <a:r>
              <a:rPr lang="ru-RU" sz="2000" dirty="0" smtClean="0"/>
              <a:t>тема </a:t>
            </a:r>
            <a:r>
              <a:rPr lang="ru-RU" sz="2000" dirty="0" smtClean="0"/>
              <a:t>занятия:</a:t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«народы среднего </a:t>
            </a:r>
            <a:r>
              <a:rPr lang="ru-RU" dirty="0" err="1" smtClean="0"/>
              <a:t>урала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</a:t>
            </a:r>
            <a:r>
              <a:rPr lang="ru-RU" sz="2000" dirty="0" smtClean="0"/>
              <a:t>работе  </a:t>
            </a:r>
            <a:r>
              <a:rPr lang="ru-RU" sz="2000" dirty="0" err="1" smtClean="0"/>
              <a:t>паначеваг.а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735542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7/65bfbf5e3e112a0f5721f730af517a0b/img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9736" y="1027135"/>
            <a:ext cx="7415409" cy="507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4371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yslide.ru/documents_7/65bfbf5e3e112a0f5721f730af517a0b/img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6214" y="618517"/>
            <a:ext cx="9285962" cy="562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9657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myslide.ru/documents_7/65bfbf5e3e112a0f5721f730af517a0b/img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0263" y="826718"/>
            <a:ext cx="9131474" cy="531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18439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myslide.ru/documents_7/65bfbf5e3e112a0f5721f730af517a0b/img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5441" y="839244"/>
            <a:ext cx="9281786" cy="551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8686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myslide.ru/documents_7/65bfbf5e3e112a0f5721f730af517a0b/img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3227" y="618517"/>
            <a:ext cx="9319366" cy="580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55568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myslide.ru/documents_7/65bfbf5e3e112a0f5721f730af517a0b/img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5797" y="894089"/>
            <a:ext cx="9820405" cy="51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9409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yslide.ru/documents_7/65bfbf5e3e112a0f5721f730af517a0b/img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0389" y="618517"/>
            <a:ext cx="9519781" cy="5581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1245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myslide.ru/documents_7/65bfbf5e3e112a0f5721f730af517a0b/img8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0285" y="814192"/>
            <a:ext cx="9695145" cy="564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8056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myslide.ru/documents_7/65bfbf5e3e112a0f5721f730af517a0b/img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720" y="88808"/>
            <a:ext cx="4565649" cy="34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myslide.ru/documents_7/65bfbf5e3e112a0f5721f730af517a0b/img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6770" y="0"/>
            <a:ext cx="5600223" cy="347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myslide.ru/documents_7/65bfbf5e3e112a0f5721f730af517a0b/img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720" y="3501061"/>
            <a:ext cx="4565649" cy="335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myslide.ru/documents_7/65bfbf5e3e112a0f5721f730af517a0b/img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6770" y="3513045"/>
            <a:ext cx="5600223" cy="334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9703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myslide.ru/documents_7/65bfbf5e3e112a0f5721f730af517a0b/img1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7759" y="618517"/>
            <a:ext cx="9594937" cy="51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6099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myslide.ru/documents_7/65bfbf5e3e112a0f5721f730af517a0b/img1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2603" y="726510"/>
            <a:ext cx="9256734" cy="558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1223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myslide.ru/documents_7/65bfbf5e3e112a0f5721f730af517a0b/img1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9478" y="618518"/>
            <a:ext cx="4565649" cy="34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myslide.ru/documents_7/65bfbf5e3e112a0f5721f730af517a0b/img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5309" y="618517"/>
            <a:ext cx="5017675" cy="342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s://myslide.ru/documents_7/65bfbf5e3e112a0f5721f730af517a0b/img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0751" y="3804780"/>
            <a:ext cx="4070960" cy="305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0156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myslide.ru/documents_7/65bfbf5e3e112a0f5721f730af517a0b/img1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874" y="139321"/>
            <a:ext cx="5160723" cy="379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myslide.ru/documents_7/65bfbf5e3e112a0f5721f730af517a0b/img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395" y="3043825"/>
            <a:ext cx="5448821" cy="381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8393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myslide.ru/documents_7/65bfbf5e3e112a0f5721f730af517a0b/img2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3775" y="713984"/>
            <a:ext cx="4785567" cy="398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myslide.ru/documents_7/65bfbf5e3e112a0f5721f730af517a0b/img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2349" y="2214694"/>
            <a:ext cx="5355877" cy="4016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4595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myslide.ru/documents_7/65bfbf5e3e112a0f5721f730af517a0b/img2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3775" y="387851"/>
            <a:ext cx="4565649" cy="34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myslide.ru/documents_7/65bfbf5e3e112a0f5721f730af517a0b/img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0178" y="387851"/>
            <a:ext cx="4829784" cy="34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s://myslide.ru/documents_7/65bfbf5e3e112a0f5721f730af517a0b/img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9920" y="3544866"/>
            <a:ext cx="4760515" cy="303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67700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myslide.ru/documents_7/65bfbf5e3e112a0f5721f730af517a0b/img3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3063" y="856510"/>
            <a:ext cx="9720197" cy="545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8022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myslide.ru/documents_7/65bfbf5e3e112a0f5721f730af517a0b/img3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2811" y="618517"/>
            <a:ext cx="9231682" cy="568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7420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5962" y="3857991"/>
            <a:ext cx="4814441" cy="40669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18436" name="Picture 4" descr="https://myslide.ru/documents_7/65bfbf5e3e112a0f5721f730af517a0b/img3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367" y="277390"/>
            <a:ext cx="3501430" cy="262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s://myslide.ru/documents_7/65bfbf5e3e112a0f5721f730af517a0b/img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3797" y="277390"/>
            <a:ext cx="4162816" cy="266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https://myslide.ru/documents_7/65bfbf5e3e112a0f5721f730af517a0b/img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613" y="314941"/>
            <a:ext cx="3251504" cy="262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https://myslide.ru/documents_7/65bfbf5e3e112a0f5721f730af517a0b/img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367" y="3141770"/>
            <a:ext cx="3501430" cy="275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 descr="https://myslide.ru/documents_7/65bfbf5e3e112a0f5721f730af517a0b/img4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6094" y="3141771"/>
            <a:ext cx="4078222" cy="275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446" name="Picture 14" descr="https://myslide.ru/documents_7/65bfbf5e3e112a0f5721f730af517a0b/img4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614" y="3141770"/>
            <a:ext cx="3277730" cy="270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8110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myslide.ru/documents_7/65bfbf5e3e112a0f5721f730af517a0b/img4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2967" y="618517"/>
            <a:ext cx="4565649" cy="342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myslide.ru/documents_7/65bfbf5e3e112a0f5721f730af517a0b/img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357" y="3057166"/>
            <a:ext cx="4228535" cy="317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https://myslide.ru/documents_7/65bfbf5e3e112a0f5721f730af517a0b/img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1909" y="3057165"/>
            <a:ext cx="4786317" cy="317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96717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myslide.ru/documents_7/65bfbf5e3e112a0f5721f730af517a0b/img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4252" y="0"/>
            <a:ext cx="4691998" cy="351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s://myslide.ru/documents_7/65bfbf5e3e112a0f5721f730af517a0b/img5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9456" y="3209906"/>
            <a:ext cx="4347922" cy="326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s://myslide.ru/documents_7/65bfbf5e3e112a0f5721f730af517a0b/img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1601" y="3277609"/>
            <a:ext cx="4632691" cy="319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79086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myslide.ru/documents_7/65bfbf5e3e112a0f5721f730af517a0b/img5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4120" y="3620022"/>
            <a:ext cx="4334006" cy="301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s://myslide.ru/documents_7/65bfbf5e3e112a0f5721f730af517a0b/img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8829" y="3607897"/>
            <a:ext cx="3957156" cy="302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https://myslide.ru/documents_7/65bfbf5e3e112a0f5721f730af517a0b/img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0876" y="0"/>
            <a:ext cx="4530247" cy="339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63069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Спасибо за внимание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ru-RU" dirty="0" smtClean="0">
              <a:solidFill>
                <a:srgbClr val="181818"/>
              </a:solidFill>
              <a:latin typeface="Open Sans"/>
            </a:endParaRPr>
          </a:p>
          <a:p>
            <a:endParaRPr lang="ru-RU" dirty="0">
              <a:solidFill>
                <a:srgbClr val="181818"/>
              </a:solidFill>
              <a:latin typeface="Open Sans"/>
            </a:endParaRPr>
          </a:p>
          <a:p>
            <a:r>
              <a:rPr lang="ru-RU" dirty="0" smtClean="0">
                <a:solidFill>
                  <a:srgbClr val="181818"/>
                </a:solidFill>
                <a:latin typeface="Open Sans"/>
              </a:rPr>
              <a:t>Разработка</a:t>
            </a:r>
            <a:r>
              <a:rPr lang="ru-RU" dirty="0">
                <a:solidFill>
                  <a:srgbClr val="181818"/>
                </a:solidFill>
                <a:latin typeface="Open Sans"/>
              </a:rPr>
              <a:t>: преп. Бобровского филиала «УКСАП» - </a:t>
            </a:r>
            <a:r>
              <a:rPr lang="ru-RU" dirty="0" err="1">
                <a:solidFill>
                  <a:srgbClr val="181818"/>
                </a:solidFill>
                <a:latin typeface="Open Sans"/>
              </a:rPr>
              <a:t>Дёгтевой</a:t>
            </a:r>
            <a:r>
              <a:rPr lang="ru-RU" dirty="0">
                <a:solidFill>
                  <a:srgbClr val="181818"/>
                </a:solidFill>
                <a:latin typeface="Open Sans"/>
              </a:rPr>
              <a:t> Т.А. </a:t>
            </a:r>
            <a:r>
              <a:rPr lang="ru-RU" dirty="0" err="1">
                <a:solidFill>
                  <a:srgbClr val="181818"/>
                </a:solidFill>
                <a:latin typeface="Open Sans"/>
              </a:rPr>
              <a:t>П.Бобровский</a:t>
            </a:r>
            <a:r>
              <a:rPr lang="ru-RU" dirty="0">
                <a:solidFill>
                  <a:srgbClr val="181818"/>
                </a:solidFill>
                <a:latin typeface="Open Sans"/>
              </a:rPr>
              <a:t> 2013г.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27028408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69</TotalTime>
  <Words>22</Words>
  <Application>Microsoft Office PowerPoint</Application>
  <PresentationFormat>Произвольный</PresentationFormat>
  <Paragraphs>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Капля</vt:lpstr>
      <vt:lpstr>ГАУ «КЦСОН города Каменска-Уральского»  Школа пожилого возраста по направлению «краеведение» тема занятия:  «народы среднего урала»  руководитель: Специалист по социальной работе  паначеваг.а.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  Спасибо за внимание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 «краеведение» тема занятия «народы среднего урала» руководитель г.а.паначева</dc:title>
  <dc:creator>Алексей</dc:creator>
  <cp:lastModifiedBy>Shafikova_GA</cp:lastModifiedBy>
  <cp:revision>8</cp:revision>
  <dcterms:created xsi:type="dcterms:W3CDTF">2022-01-24T06:19:08Z</dcterms:created>
  <dcterms:modified xsi:type="dcterms:W3CDTF">2022-01-25T10:23:16Z</dcterms:modified>
</cp:coreProperties>
</file>