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4247940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65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xmlns="" val="1363907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6433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8358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0828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8712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236683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228895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77036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87643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E640B4B8-4F53-461A-AA9E-CC9879C58495}" type="datetimeFigureOut">
              <a:rPr lang="ru-RU" smtClean="0"/>
              <a:pPr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6CBFA83-D22D-4CB9-B0E3-808E1381343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407333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nashural.ru/prom-tourism/pyatkov/" TargetMode="External"/><Relationship Id="rId2" Type="http://schemas.openxmlformats.org/officeDocument/2006/relationships/hyperlink" Target="https://www.uralweb.ru/urals/ural/5645-zavod-pyatkov-i-ko-tam-gde-lyut-kolokola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0675" y="914400"/>
            <a:ext cx="9144000" cy="2699133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ГАУ «КЦСОН города Каменска-Уральского»</a:t>
            </a:r>
            <a:br>
              <a:rPr lang="ru-RU" sz="2800" b="1" dirty="0" smtClean="0"/>
            </a:br>
            <a:r>
              <a:rPr lang="ru-RU" sz="2800" b="1" dirty="0" smtClean="0"/>
              <a:t> тема: </a:t>
            </a:r>
            <a:r>
              <a:rPr lang="ru-RU" sz="4400" b="1" dirty="0" smtClean="0"/>
              <a:t>«</a:t>
            </a:r>
            <a:r>
              <a:rPr lang="ru-RU" sz="4800" b="1" dirty="0" smtClean="0"/>
              <a:t>Завод </a:t>
            </a:r>
            <a:r>
              <a:rPr lang="ru-RU" sz="4800" b="1" dirty="0" smtClean="0"/>
              <a:t>по производству колоколов в городе </a:t>
            </a:r>
            <a:r>
              <a:rPr lang="ru-RU" sz="4800" b="1" dirty="0" smtClean="0"/>
              <a:t>Каменске-Уральском».</a:t>
            </a:r>
            <a:endParaRPr lang="ru-RU" sz="4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43074" y="4075907"/>
            <a:ext cx="9328877" cy="1655762"/>
          </a:xfrm>
        </p:spPr>
        <p:txBody>
          <a:bodyPr/>
          <a:lstStyle/>
          <a:p>
            <a:pPr algn="r"/>
            <a:r>
              <a:rPr lang="ru-RU" dirty="0" smtClean="0"/>
              <a:t>Руководитель: </a:t>
            </a:r>
          </a:p>
          <a:p>
            <a:pPr algn="r"/>
            <a:r>
              <a:rPr lang="ru-RU" dirty="0" smtClean="0"/>
              <a:t>Специалист </a:t>
            </a:r>
            <a:r>
              <a:rPr lang="ru-RU" dirty="0" smtClean="0"/>
              <a:t>по </a:t>
            </a:r>
            <a:r>
              <a:rPr lang="ru-RU" dirty="0" smtClean="0"/>
              <a:t>социальной </a:t>
            </a:r>
            <a:r>
              <a:rPr lang="ru-RU" dirty="0" smtClean="0"/>
              <a:t>работе </a:t>
            </a:r>
          </a:p>
          <a:p>
            <a:pPr algn="r"/>
            <a:r>
              <a:rPr lang="ru-RU" dirty="0" smtClean="0"/>
              <a:t>Халтурина А.В.</a:t>
            </a:r>
            <a:endParaRPr lang="ru-RU" dirty="0"/>
          </a:p>
        </p:txBody>
      </p:sp>
      <p:pic>
        <p:nvPicPr>
          <p:cNvPr id="1026" name="Picture 2" descr="Завод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2731" y="4013314"/>
            <a:ext cx="4381500" cy="2486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90093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О заводе колоколов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2925" y="1690688"/>
            <a:ext cx="11372849" cy="2841625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Компания </a:t>
            </a:r>
            <a:r>
              <a:rPr lang="ru-RU" sz="2000" b="1" dirty="0"/>
              <a:t>«Пятков и К»</a:t>
            </a:r>
            <a:r>
              <a:rPr lang="ru-RU" sz="2000" dirty="0"/>
              <a:t> появилась в 1991 году. Основным совладельцем и управляющим компании является Николай Пятков. Первые годы Пятков арендовал участки на двух </a:t>
            </a:r>
            <a:r>
              <a:rPr lang="ru-RU" sz="2000" dirty="0" err="1"/>
              <a:t>каменских</a:t>
            </a:r>
            <a:r>
              <a:rPr lang="ru-RU" sz="2000" dirty="0"/>
              <a:t> заводах. Но в 2000 году начал строительство собственного производства, которое закончилось только в 2003 году. С помощью новых мощностей компания смогла в 2004 году увеличить объем производства с 40 до 125 тонн. В «Пятков и К» работает 30 человек. Колокольный мастер Николай Пятков, глава фирмы «Пятков и К» получил медаль «За заслуги перед городом</a:t>
            </a:r>
            <a:r>
              <a:rPr lang="ru-RU" sz="2000" dirty="0" smtClean="0"/>
              <a:t>».</a:t>
            </a:r>
            <a:endParaRPr lang="ru-RU" sz="2000" dirty="0"/>
          </a:p>
          <a:p>
            <a:endParaRPr lang="ru-RU" sz="2000" dirty="0"/>
          </a:p>
        </p:txBody>
      </p:sp>
      <p:pic>
        <p:nvPicPr>
          <p:cNvPr id="2050" name="Picture 2" descr="https://nashural.ru/assets/uploads/15340386236313622_1f7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74000" y="3619500"/>
            <a:ext cx="43180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42924" y="3586927"/>
            <a:ext cx="73310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12 лет назад изготовил литейщик Николай Пятков свой первый колокол, отлитый им, инженером, по старинной рецептуре. С тех пор на крохотном участке цеха изготовлены сотни колоколов для российских храмов. На </a:t>
            </a:r>
            <a:r>
              <a:rPr lang="ru-RU" dirty="0" err="1" smtClean="0"/>
              <a:t>новопостроенном</a:t>
            </a:r>
            <a:r>
              <a:rPr lang="ru-RU" dirty="0" smtClean="0"/>
              <a:t> заводе уже отлиты колокола для Храма-на-Крови в Екатеринбурге.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/>
              <a:t>На заводе одновременно выполняются заказы для таких российских городов, как Киров, Иркутск, Казань — и для православных приходов далекой Америки, где уже около двадцати храмов благовестят голосами </a:t>
            </a:r>
            <a:r>
              <a:rPr lang="ru-RU" dirty="0" err="1" smtClean="0"/>
              <a:t>пятковских</a:t>
            </a:r>
            <a:r>
              <a:rPr lang="ru-RU" dirty="0" smtClean="0"/>
              <a:t> колоколов. На каждом из них фирменное клеймо каменск-уральских мастеров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74873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2550" y="247650"/>
            <a:ext cx="9601200" cy="1485900"/>
          </a:xfrm>
        </p:spPr>
        <p:txBody>
          <a:bodyPr/>
          <a:lstStyle/>
          <a:p>
            <a:pPr algn="ctr"/>
            <a:r>
              <a:rPr lang="ru-RU" b="1" dirty="0" smtClean="0"/>
              <a:t>Откуда взялись колокола?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0550" y="990600"/>
            <a:ext cx="10982325" cy="4351338"/>
          </a:xfrm>
        </p:spPr>
        <p:txBody>
          <a:bodyPr>
            <a:noAutofit/>
          </a:bodyPr>
          <a:lstStyle/>
          <a:p>
            <a:r>
              <a:rPr lang="ru-RU" sz="1400" dirty="0" smtClean="0"/>
              <a:t>Очень </a:t>
            </a:r>
            <a:r>
              <a:rPr lang="ru-RU" sz="1400" dirty="0"/>
              <a:t>давно, несколько тысячелетий тому назад, в разных пространствах планеты (например, на территории современного южного Ирана, в Месопотамии, Египте, а также Древнем Китае) был открыт удивительный сплав самородных металлов меди и олова. Чудесным образом 20-процентный раствор олова в меди показал такие замечательные акустические свойства, что позднейшая наука так и не смогла предложить что-либо подобное.</a:t>
            </a:r>
          </a:p>
          <a:p>
            <a:r>
              <a:rPr lang="ru-RU" sz="1400" dirty="0"/>
              <a:t>Это и был состав колокольной бронзы, который не изменился до наших дней. В Древнем Китае считалось, что звук колокольчиков отпугивает злых духов. А средневековый европеец верил, что звон освященного колокола отводит козни дьявола, молнии, бури, град, эпидемии. Верили и в то, что немой обретет голос, если напишет свое имя на колоколе; душевнобольной исцелится, если выпьет воды из колокола. А коли стельная корова съест веревку колокола, то теленок будет здоровым. </a:t>
            </a:r>
            <a:endParaRPr lang="ru-RU" sz="1400" dirty="0" smtClean="0"/>
          </a:p>
          <a:p>
            <a:r>
              <a:rPr lang="ru-RU" sz="1400" dirty="0" smtClean="0"/>
              <a:t>В </a:t>
            </a:r>
            <a:r>
              <a:rPr lang="ru-RU" sz="1400" dirty="0"/>
              <a:t>XVII веке, преодолев Смутное время, вместе с Россией развивается и крепнет колокольное дело. Иностранные мастера уже не приглашаются. Им остается только восхищаться невиданными для Европы размерами русских колоколов. В 1622 году мастером Андреем </a:t>
            </a:r>
            <a:r>
              <a:rPr lang="ru-RU" sz="1400" dirty="0" err="1"/>
              <a:t>Чоховым</a:t>
            </a:r>
            <a:r>
              <a:rPr lang="ru-RU" sz="1400" dirty="0"/>
              <a:t> был отлит колокол «</a:t>
            </a:r>
            <a:r>
              <a:rPr lang="ru-RU" sz="1400" dirty="0" err="1"/>
              <a:t>Реут</a:t>
            </a:r>
            <a:r>
              <a:rPr lang="ru-RU" sz="1400" dirty="0"/>
              <a:t>» весом в 2000 пудов. Особое место среди всех больших колоколов занимает царь-колокол, который, начиная с Бориса Годунова, переливался несколько раз. Русские цари, а затем и императрица Анна Иоанновна (при ней вес колокола довели почти до 202 тонн) словно соревновались друг с другом, постоянно увеличивая при переливке вес колокола. Возможно, случилось Божие наказание, но царь-колокол так и не зазвонил, треснув и разрушившись при большом московском «</a:t>
            </a:r>
            <a:r>
              <a:rPr lang="ru-RU" sz="1400" dirty="0" err="1"/>
              <a:t>троицком</a:t>
            </a:r>
            <a:r>
              <a:rPr lang="ru-RU" sz="1400" dirty="0"/>
              <a:t>» пожаре. Почти сто лет колокол, который был едва ли не игрой для амбиций русских царей, пролежал в земле, и только в 1834 году его установили на гранитный пьедестал.</a:t>
            </a:r>
          </a:p>
          <a:p>
            <a:r>
              <a:rPr lang="ru-RU" sz="1400" dirty="0"/>
              <a:t>История колокольного дела неразрывно связана с историей России. Что не так — страдали колокола. Например, указом Петра I от 1701 года по всей России была изъята четвертая часть от общего веса колоколов для пушечного производства. Правда, когда пушек стало много и они сыграли свою положительную роль в войне со шведами, Петр вернулся к производству колоколов.</a:t>
            </a:r>
          </a:p>
          <a:p>
            <a:r>
              <a:rPr lang="ru-RU" sz="1400" dirty="0" smtClean="0"/>
              <a:t>После </a:t>
            </a:r>
            <a:r>
              <a:rPr lang="ru-RU" sz="1400" dirty="0"/>
              <a:t>революции, к началу 30-х годов, колокола в России замолчали. Огромное их количество было уничтожено, часть продана за границу, например, колокола Данилова монастыря в Москве, которые оказались в Гарвардском университете США, а сейчас возвращены на Родину. Молчание колоколов длилось до 1946 года, когда был разрешен колокольный звон в Свято-Троицкой лавре. Но подлинное возрождение началось только в 80-е годы прошлого столетия</a:t>
            </a:r>
            <a:r>
              <a:rPr lang="ru-RU" sz="1400" dirty="0" smtClean="0"/>
              <a:t>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1691354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Каменск-Уральский + Колокольный завод - Туристическое агентство  Екатеринбурга - Коктейль Ту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800" y="0"/>
            <a:ext cx="11620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646437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47799" y="123825"/>
            <a:ext cx="9601200" cy="1485900"/>
          </a:xfrm>
        </p:spPr>
        <p:txBody>
          <a:bodyPr/>
          <a:lstStyle/>
          <a:p>
            <a:pPr algn="ctr"/>
            <a:r>
              <a:rPr lang="ru-RU" b="1" dirty="0" smtClean="0"/>
              <a:t>Секреты уральского мастера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99" y="904875"/>
            <a:ext cx="11887201" cy="4862513"/>
          </a:xfrm>
        </p:spPr>
        <p:txBody>
          <a:bodyPr>
            <a:noAutofit/>
          </a:bodyPr>
          <a:lstStyle/>
          <a:p>
            <a:r>
              <a:rPr lang="ru-RU" sz="1400" dirty="0" smtClean="0"/>
              <a:t>Сколько </a:t>
            </a:r>
            <a:r>
              <a:rPr lang="ru-RU" sz="1400" dirty="0"/>
              <a:t>легенд, преданий, даже сказок существует вокруг колокольных дел мастеров!.. Особенно на Урале. </a:t>
            </a:r>
            <a:r>
              <a:rPr lang="en-US" sz="1400" dirty="0" smtClean="0"/>
              <a:t> </a:t>
            </a:r>
            <a:r>
              <a:rPr lang="ru-RU" sz="1400" dirty="0" smtClean="0"/>
              <a:t>И </a:t>
            </a:r>
            <a:r>
              <a:rPr lang="ru-RU" sz="1400" dirty="0"/>
              <a:t>здесь у Тарковского появляется тема колокола как символа освобождения и возрождения народа.</a:t>
            </a:r>
          </a:p>
          <a:p>
            <a:r>
              <a:rPr lang="ru-RU" sz="1400" dirty="0" smtClean="0"/>
              <a:t>Итак</a:t>
            </a:r>
            <a:r>
              <a:rPr lang="ru-RU" sz="1400" dirty="0"/>
              <a:t>, требования по Пяткову, исполнение которых необходимо для колокольного… Первое: он должен быть высоко-квалифицированным металлургом. «Если человек вчера торговал помидорами, а сегодня по художественной книжке начинает лить колокола, то это профанация». Сам Пятков окончил знаменитый металлургический факультет Уральского политехнического института. «В родном УПИ я получил ту металлургическую закваску, которая позволяет мне сегодня изготавливать качественные колокола». Несколько лет Николай Пятков отработал металлургом, дойдя до старшего мастера, на одном из уфимских заводов. А затем вернулся в родной Каменск-Уральский.</a:t>
            </a:r>
          </a:p>
          <a:p>
            <a:r>
              <a:rPr lang="ru-RU" sz="1400" dirty="0"/>
              <a:t>Другое требование Пяткова, исполнение которого необходимо для колокольного мастера, это уважение к традициям, включая их соблюдение и продолжение. Традиции при этом понимаются широко и одновременно точно: история литейного дела, в том числе и колокольного, в России.</a:t>
            </a:r>
          </a:p>
          <a:p>
            <a:r>
              <a:rPr lang="ru-RU" sz="1400" dirty="0"/>
              <a:t>Две старинные пушки установлены у входа в заводоуправление. Пятков пояснил: «Это точные копии пушек Беринга, обнаруженные на острове его имени, где погибла экспедиция командора. А отлиты они были на нашем Каменском </a:t>
            </a:r>
            <a:r>
              <a:rPr lang="ru-RU" sz="1400" dirty="0" err="1"/>
              <a:t>железолитейном</a:t>
            </a:r>
            <a:r>
              <a:rPr lang="ru-RU" sz="1400" dirty="0"/>
              <a:t> заводе, где по указу Петра I изготавливались лучшие пушки в России и Европе. Свидетельство тому — победа над шведами. Это дань уважения и памяти нашим предкам, первым уральским металлургам». Корни рода </a:t>
            </a:r>
            <a:r>
              <a:rPr lang="ru-RU" sz="1400" dirty="0" err="1"/>
              <a:t>Пятковых</a:t>
            </a:r>
            <a:r>
              <a:rPr lang="ru-RU" sz="1400" dirty="0"/>
              <a:t> — уральские, казачьи. Все соединяется в одно целое, все продолжается и длится.</a:t>
            </a:r>
          </a:p>
          <a:p>
            <a:r>
              <a:rPr lang="ru-RU" sz="1400" dirty="0"/>
              <a:t>Но самое главное профессиональное требование Пяткова — это жесточайшее соблюдение производственной технологии. «Шаг в сторону, и все, колокол не получится. В технологии нет мелочей, как и нет легких путей».</a:t>
            </a:r>
          </a:p>
          <a:p>
            <a:r>
              <a:rPr lang="ru-RU" sz="1400" dirty="0" smtClean="0"/>
              <a:t>Пятков </a:t>
            </a:r>
            <a:r>
              <a:rPr lang="ru-RU" sz="1400" dirty="0"/>
              <a:t>скептически относится к различным старинным рецептам, которые отдельные производители используют и сегодня, добавляя для податливости формы навоз, мелко измельченную траву. Пятков привержен современным металлургическим технологиям, поскольку «в колокольном деле все те же премудрости, что и в любом литейном производстве, просто время и уровень технологий другие».</a:t>
            </a:r>
          </a:p>
          <a:p>
            <a:r>
              <a:rPr lang="ru-RU" sz="1400" dirty="0" smtClean="0"/>
              <a:t>У </a:t>
            </a:r>
            <a:r>
              <a:rPr lang="ru-RU" sz="1400" dirty="0"/>
              <a:t>Пяткова есть </a:t>
            </a:r>
            <a:r>
              <a:rPr lang="ru-RU" sz="1400" dirty="0" smtClean="0"/>
              <a:t>выражение</a:t>
            </a:r>
            <a:r>
              <a:rPr lang="ru-RU" sz="1400" dirty="0"/>
              <a:t> </a:t>
            </a:r>
            <a:r>
              <a:rPr lang="ru-RU" sz="1400" dirty="0" smtClean="0"/>
              <a:t>— </a:t>
            </a:r>
            <a:r>
              <a:rPr lang="ru-RU" sz="1400" dirty="0"/>
              <a:t>«тупой» колокол. Что это такое, как понять? Мастер отвечает: «Если вы слушаете наш колокол после удара, то в течение краткого времени (от 5 до 10 секунд) вы будете слышать многоголосие разной высоты, оттенков… Но, начиная с 11-й секунды, пойдет некий сплошной гул. Так вот, есть колокола, которые с первой секунды издают такой гул. К настоящим колоколам они не имеют никакого отношения. Но, к сожалению, в современной России таких </a:t>
            </a:r>
            <a:r>
              <a:rPr lang="ru-RU" sz="1400" dirty="0" err="1"/>
              <a:t>лжеколоколов</a:t>
            </a:r>
            <a:r>
              <a:rPr lang="ru-RU" sz="1400" dirty="0"/>
              <a:t> производится немало, поскольку в условиях сегодняшнего колокольного бума дело это заманчивое в финансовом отношении. Многие батюшки привозят к нам такие колокола на переливку. Мы берем и переливаем</a:t>
            </a:r>
            <a:r>
              <a:rPr lang="ru-RU" sz="1400" dirty="0" smtClean="0"/>
              <a:t>».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3474018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Колокола Каменска-Уральского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525" y="0"/>
            <a:ext cx="114204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73657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Как добраться?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2286000"/>
            <a:ext cx="9601200" cy="3314700"/>
          </a:xfrm>
        </p:spPr>
        <p:txBody>
          <a:bodyPr>
            <a:normAutofit fontScale="77500" lnSpcReduction="20000"/>
          </a:bodyPr>
          <a:lstStyle/>
          <a:p>
            <a:r>
              <a:rPr lang="ru-RU" sz="2600" dirty="0" smtClean="0"/>
              <a:t>В </a:t>
            </a:r>
            <a:r>
              <a:rPr lang="ru-RU" sz="2600" dirty="0"/>
              <a:t>Каменске-Уральском проезжаем улицу Лермонтова, которая переходит в улицу Ленина, справа проезжаем желтый Свято-Троицкий Собор и поворачиваем направо (в горку) в сторону голубой церкви Покрова Божией Матери на улицу Революционную. Завод находится за этой церковью</a:t>
            </a:r>
            <a:r>
              <a:rPr lang="ru-RU" sz="2600" dirty="0" smtClean="0"/>
              <a:t>.</a:t>
            </a:r>
            <a:endParaRPr lang="en-US" sz="2600" dirty="0" smtClean="0"/>
          </a:p>
          <a:p>
            <a:r>
              <a:rPr lang="ru-RU" sz="2600" b="1" dirty="0"/>
              <a:t>Записаться на экскурсию можно по телефонам</a:t>
            </a:r>
            <a:r>
              <a:rPr lang="ru-RU" sz="2600" b="1" dirty="0" smtClean="0"/>
              <a:t>:</a:t>
            </a:r>
            <a:endParaRPr lang="en-US" sz="2600" b="1" dirty="0" smtClean="0"/>
          </a:p>
          <a:p>
            <a:pPr marL="0" indent="0">
              <a:buNone/>
            </a:pPr>
            <a:r>
              <a:rPr lang="ru-RU" sz="2600" b="1" dirty="0" smtClean="0"/>
              <a:t> </a:t>
            </a:r>
            <a:r>
              <a:rPr lang="ru-RU" sz="2600" b="1" dirty="0"/>
              <a:t>+ 7 (3439) 37-08-55, + 7 (3439) 53-00-18, +</a:t>
            </a:r>
            <a:r>
              <a:rPr lang="ru-RU" sz="2600" b="1" dirty="0" smtClean="0"/>
              <a:t>7-982-609-93-48</a:t>
            </a:r>
          </a:p>
          <a:p>
            <a:pPr marL="0" indent="0">
              <a:buNone/>
            </a:pPr>
            <a:endParaRPr lang="ru-RU" sz="2600" b="1" dirty="0" smtClean="0"/>
          </a:p>
          <a:p>
            <a:pPr marL="0" indent="0">
              <a:buNone/>
            </a:pPr>
            <a:r>
              <a:rPr lang="ru-RU" sz="2600" b="1" dirty="0" smtClean="0"/>
              <a:t>Источники информации: </a:t>
            </a:r>
          </a:p>
          <a:p>
            <a:pPr marL="0" indent="0">
              <a:buNone/>
            </a:pPr>
            <a:r>
              <a:rPr lang="en-US" sz="2600" dirty="0">
                <a:hlinkClick r:id="rId2"/>
              </a:rPr>
              <a:t>https://</a:t>
            </a:r>
            <a:r>
              <a:rPr lang="en-US" sz="2600" dirty="0" smtClean="0">
                <a:hlinkClick r:id="rId2"/>
              </a:rPr>
              <a:t>www.uralweb.ru/urals/ural/5645-zavod-pyatkov-i-ko-tam-gde-lyut-kolokola.html</a:t>
            </a:r>
            <a:r>
              <a:rPr lang="ru-RU" sz="2600" dirty="0" smtClean="0"/>
              <a:t> </a:t>
            </a:r>
          </a:p>
          <a:p>
            <a:pPr marL="0" indent="0">
              <a:buNone/>
            </a:pPr>
            <a:r>
              <a:rPr lang="en-US" sz="2600" dirty="0">
                <a:hlinkClick r:id="rId3"/>
              </a:rPr>
              <a:t>https://nashural.ru/prom-tourism/pyatkov</a:t>
            </a:r>
            <a:r>
              <a:rPr lang="en-US" sz="2600" dirty="0" smtClean="0">
                <a:hlinkClick r:id="rId3"/>
              </a:rPr>
              <a:t>/</a:t>
            </a:r>
            <a:r>
              <a:rPr lang="ru-RU" sz="2600" dirty="0" smtClean="0"/>
              <a:t> </a:t>
            </a:r>
            <a:endParaRPr lang="ru-RU" sz="2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14018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5400" dirty="0" smtClean="0"/>
              <a:t>Спасибо за внимание!.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26</TotalTime>
  <Words>1101</Words>
  <Application>Microsoft Office PowerPoint</Application>
  <PresentationFormat>Произвольный</PresentationFormat>
  <Paragraphs>32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Crop</vt:lpstr>
      <vt:lpstr>ГАУ «КЦСОН города Каменска-Уральского»  тема: «Завод по производству колоколов в городе Каменске-Уральском».</vt:lpstr>
      <vt:lpstr>О заводе колоколов</vt:lpstr>
      <vt:lpstr>Откуда взялись колокола?</vt:lpstr>
      <vt:lpstr>Слайд 4</vt:lpstr>
      <vt:lpstr>Секреты уральского мастера</vt:lpstr>
      <vt:lpstr>Слайд 6</vt:lpstr>
      <vt:lpstr>Как добраться?</vt:lpstr>
      <vt:lpstr>Слайд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Завод по производству колоколов в городе Каменске-Уральском</dc:title>
  <dc:creator>Пользователь Windows</dc:creator>
  <cp:lastModifiedBy>Shafikova_GA</cp:lastModifiedBy>
  <cp:revision>5</cp:revision>
  <dcterms:created xsi:type="dcterms:W3CDTF">2022-02-08T07:46:30Z</dcterms:created>
  <dcterms:modified xsi:type="dcterms:W3CDTF">2022-02-15T10:49:51Z</dcterms:modified>
</cp:coreProperties>
</file>