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9" r:id="rId11"/>
    <p:sldId id="271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364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926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8532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2754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204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043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835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472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6542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683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1882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98294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415920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98012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6312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982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A83B-E375-48E5-A2A2-79485BB915B5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316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bardacrb.ru/files/img/zdorovoe-pitanie/zdorovoe-pitanie4-min.jpg" TargetMode="External"/><Relationship Id="rId2" Type="http://schemas.openxmlformats.org/officeDocument/2006/relationships/hyperlink" Target="https://edem-pansion.ru/wp-content/uploads/2019/04/pitanie-pozhilyh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f.ppt-online.org/files/slide/l/LRhbvdCNqWs18HGi2IejPK3uAV4Z5kSBDUxXOo/slide-8.jpg" TargetMode="External"/><Relationship Id="rId5" Type="http://schemas.openxmlformats.org/officeDocument/2006/relationships/hyperlink" Target="http://profilaktika.tomsk.ru/wp-content/uploads/2020/05/pitanie_vozrast.jpg" TargetMode="External"/><Relationship Id="rId4" Type="http://schemas.openxmlformats.org/officeDocument/2006/relationships/hyperlink" Target="http://27.rospotrebnadzor.ru/content/344/99719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04801"/>
            <a:ext cx="10261600" cy="2753709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ГАУ «КЦСОН города Каменска-Уральского»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Рациональное питание пожилых людей.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657" y="3291839"/>
            <a:ext cx="7419703" cy="3429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7870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5839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378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535252"/>
                </a:solidFill>
                <a:latin typeface="Roboto"/>
              </a:rPr>
              <a:t>Рекомендуется четырехразовое питание. Может быть установлен режим питания с приемом пищи пять раз в день. Такой режим наиболее рационален в старческом возрасте, когда пищу следует принимать меньшими порциями и чаще обычного. При 4-х разовом питании пищевой рацион распределяется следующим </a:t>
            </a:r>
            <a:r>
              <a:rPr lang="ru-RU" dirty="0" err="1">
                <a:solidFill>
                  <a:srgbClr val="535252"/>
                </a:solidFill>
                <a:latin typeface="Roboto"/>
              </a:rPr>
              <a:t>образом:на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 первый завтрак – 25 %,на второй завтрак –15 %,на обед –35 % и на ужин –25 % от суточного рациона</a:t>
            </a:r>
            <a:r>
              <a:rPr lang="ru-RU" dirty="0" smtClean="0">
                <a:solidFill>
                  <a:srgbClr val="535252"/>
                </a:solidFill>
                <a:latin typeface="Roboto"/>
              </a:rPr>
              <a:t>.</a:t>
            </a:r>
          </a:p>
          <a:p>
            <a:endParaRPr lang="ru-RU" dirty="0">
              <a:solidFill>
                <a:srgbClr val="535252"/>
              </a:solidFill>
              <a:latin typeface="Roboto"/>
            </a:endParaRP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 </a:t>
            </a:r>
            <a:r>
              <a:rPr lang="ru-RU" b="1" dirty="0">
                <a:solidFill>
                  <a:srgbClr val="535252"/>
                </a:solidFill>
                <a:latin typeface="Roboto"/>
              </a:rPr>
              <a:t>Примерный дневной рацион для людей пожилого возраста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Первый завтрак: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омлет – 100г., каша овсяная молочная – 150г., чай с молоком – 150/50г.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Второй завтрак: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свежие фрукты или ягоды – 150г., печеное яблоко – 130 г.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Обед: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салат из морковки со сметаной – 100г., щи вегетарианские (с растительным маслом) – 250 г., рыба отварная, запеченная с картофельным пюре -85/150г., компот – 150г.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Полдник: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отвар шиповника - 150 мл.. овощной или фруктовый сок – 200 мл.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Ужин: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Творожный пудинг – 100г., голубцы, фаршированные овощами (на растительном масле) – 150 г.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На ночь: 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Кефир – 200 мл.</a:t>
            </a:r>
          </a:p>
          <a:p>
            <a:r>
              <a:rPr lang="ru-RU" b="1" dirty="0">
                <a:solidFill>
                  <a:srgbClr val="535252"/>
                </a:solidFill>
                <a:latin typeface="Roboto"/>
              </a:rPr>
              <a:t>На весь день:</a:t>
            </a:r>
            <a:r>
              <a:rPr lang="ru-RU" dirty="0">
                <a:solidFill>
                  <a:srgbClr val="535252"/>
                </a:solidFill>
                <a:latin typeface="Roboto"/>
              </a:rPr>
              <a:t> хлеб – 250-300г., сахар – 30 г., масло сливочное – 10г</a:t>
            </a:r>
            <a:r>
              <a:rPr lang="ru-RU" dirty="0" smtClean="0">
                <a:solidFill>
                  <a:srgbClr val="535252"/>
                </a:solidFill>
                <a:latin typeface="Roboto"/>
              </a:rPr>
              <a:t>.</a:t>
            </a:r>
          </a:p>
          <a:p>
            <a:endParaRPr lang="ru-RU" dirty="0">
              <a:solidFill>
                <a:srgbClr val="535252"/>
              </a:solidFill>
              <a:latin typeface="Roboto"/>
            </a:endParaRP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В чем же секрет активного долголетия?</a:t>
            </a: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По мнению генетиков, биологический возраст человека «заведен» на 150 лет.</a:t>
            </a: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Что же не надо и что надо делать, чтобы прожить хотя бы 100 лет?</a:t>
            </a: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Лень и переедание – наиболее опасные пороки, укорачивающие жизнь.</a:t>
            </a: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Злоба, зависть, уныние, тоска, нетерпимость – основные причины, приводящие к болезням и укорачивающие жизнь</a:t>
            </a:r>
            <a:r>
              <a:rPr lang="ru-RU" dirty="0" smtClean="0">
                <a:solidFill>
                  <a:srgbClr val="535252"/>
                </a:solidFill>
                <a:latin typeface="Roboto"/>
              </a:rPr>
              <a:t>.</a:t>
            </a:r>
          </a:p>
          <a:p>
            <a:endParaRPr lang="ru-RU" dirty="0">
              <a:solidFill>
                <a:srgbClr val="535252"/>
              </a:solidFill>
              <a:latin typeface="Roboto"/>
            </a:endParaRP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Что помогает человеку жить долго и счастливо?</a:t>
            </a:r>
          </a:p>
          <a:p>
            <a:r>
              <a:rPr lang="ru-RU" dirty="0">
                <a:solidFill>
                  <a:srgbClr val="535252"/>
                </a:solidFill>
                <a:latin typeface="Roboto"/>
              </a:rPr>
              <a:t>Сильная привязанность к свободе и независимости. Всегда оставаться внутренне свободным и независимым.</a:t>
            </a:r>
            <a:endParaRPr lang="ru-RU" b="0" i="0" dirty="0">
              <a:solidFill>
                <a:srgbClr val="535252"/>
              </a:solidFill>
              <a:effectLst/>
              <a:latin typeface="Roboto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46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9681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60" y="0"/>
            <a:ext cx="9117874" cy="68295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89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098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3587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960" y="269196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Краткая памятка по питанию пожилых людей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Чтобы легче было запомнить правила питания в пожилом возрасте, мы обобщили основные принципы в виде 10 кратких правил.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1. Ограничить животные жиры (жирные сорта мяса, птицы, сало, колбасные изделия, молочные продукты с высоким процентом жирности — сливочное масло, сливки, сметану) и холестеринсодержащие продукты (субпродукты, яичные желтки, икру рыб).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2. Ограничить простые сахара (сладости, кондитерские изделия) до 10% от общей калорийности.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3. Ограничить поваренную соль (до 5 г в день).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4. Вводить в рацион растительные масла и жирную рыбу — источники моно- и полиненасыщенных жирных кислот омега-6 и омега-3.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5. Употреблять кисломолочные продукты с пониженной жирностью, обогащенные про- 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пребиотиками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6. Есть сырые и отварные овощи, фрукты, отрубной 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цельнозерновой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хлеб, богатые пищевыми волокнами.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7. Употреблять продукты, богатые солями магния и калия (пшено, рис, овсяная крупа, чернослив, курага, капуста, морковь, свекла, картофель, орехи, молоко, говядина, отрубной или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цельнозерновой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 хлеб).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8. Вводить в рацион источники витаминов С и Р (отвар шиповника, апельсины, сладкий красный перец, черноплодная рябина, смородина, петрушка, укроп, зеленый лук, крыжовник).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9. Употреблять достаточно витаминов группы В — они содержатся в хлебе из муки грубого помола, зернобобовых культурах, крупах (гречневой, овсяной, пшенной), молочных продуктах, рыбе.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10. Есть 4–5 раз в день. Пищу готовить без добавления жира (отваривать, запекать, припускать и готовить на пару); использовать микроволновую печь, аэрогриль.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9183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769" y="470263"/>
            <a:ext cx="11838482" cy="59784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78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088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Источники:</a:t>
            </a:r>
          </a:p>
          <a:p>
            <a:endParaRPr lang="ru-RU" dirty="0"/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edem-pansion.ru/wp-content/uploads/2019/04/pitanie-pozhilyh.jpg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bardacrb.ru/files/img/zdorovoe-pitanie/zdorovoe-pitanie4-min.jpg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4"/>
              </a:rPr>
              <a:t>http://27.rospotrebnadzor.ru/content/344/99719</a:t>
            </a:r>
            <a:r>
              <a:rPr lang="en-US" dirty="0" smtClean="0">
                <a:hlinkClick r:id="rId4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profilaktika.tomsk.ru/wp-content/uploads/2020/05/pitanie_vozrast.jpg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cf.ppt-online.org/files/slide/l/LRhbvdCNqWs18HGi2IejPK3uAV4Z5kSBDUxXOo/slide-8.jpg</a:t>
            </a:r>
            <a:endParaRPr lang="ru-RU" dirty="0" smtClean="0"/>
          </a:p>
          <a:p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33464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0"/>
            <a:ext cx="8864600" cy="6350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7882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173</TotalTime>
  <Words>379</Words>
  <Application>Microsoft Office PowerPoint</Application>
  <PresentationFormat>Произвольный</PresentationFormat>
  <Paragraphs>44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Грань</vt:lpstr>
      <vt:lpstr> ГАУ «КЦСОН города Каменска-Уральского» ШКОЛА ПОЖИЛОГО ВОЗРАСТА  ПО НАПРАВЛЕНИЮ: «Безопасная жизнедеятельность» Тема: Рациональное питание пожилых людей. Руководитель: специалист по социальной работе Бабинова Н.Д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«Обучение навыкам ухода» Тема: Увлажняющие маски для волос: 9 лучших рецептов  Исполнитель: специалист по социальной работе Попкова А.В</dc:title>
  <dc:creator>111</dc:creator>
  <cp:lastModifiedBy>Shafikova_GA</cp:lastModifiedBy>
  <cp:revision>19</cp:revision>
  <dcterms:created xsi:type="dcterms:W3CDTF">2020-09-03T14:49:45Z</dcterms:created>
  <dcterms:modified xsi:type="dcterms:W3CDTF">2022-02-17T04:39:53Z</dcterms:modified>
</cp:coreProperties>
</file>