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5143500" type="screen16x9"/>
  <p:notesSz cx="6858000" cy="9144000"/>
  <p:embeddedFontLst>
    <p:embeddedFont>
      <p:font typeface="Proxima Nova Semibold" charset="0"/>
      <p:regular r:id="rId18"/>
      <p:bold r:id="rId19"/>
      <p:boldItalic r:id="rId20"/>
    </p:embeddedFont>
    <p:embeddedFont>
      <p:font typeface="Georgia" pitchFamily="18" charset="0"/>
      <p:regular r:id="rId21"/>
      <p:bold r:id="rId22"/>
      <p:italic r:id="rId23"/>
      <p:boldItalic r:id="rId24"/>
    </p:embeddedFont>
    <p:embeddedFont>
      <p:font typeface="Proxima Nova" charset="0"/>
      <p:regular r:id="rId25"/>
      <p:bold r:id="rId26"/>
      <p:italic r:id="rId27"/>
      <p:boldItalic r:id="rId28"/>
    </p:embeddedFont>
    <p:embeddedFont>
      <p:font typeface="Playfair Display" charset="-52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5" roundtripDataSignature="AMtx7mhY2GxoKRwtlhiEOyZ/IeoWaLlX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6" d="100"/>
          <a:sy n="96" d="100"/>
        </p:scale>
        <p:origin x="-90" y="-7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7084588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7" name="Google Shape;1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0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5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25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6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27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8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ircus-ekaterinburg.r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ircus-ekaterinburg.ru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" y="0"/>
            <a:ext cx="9144003" cy="5143493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"/>
          <p:cNvSpPr txBox="1"/>
          <p:nvPr/>
        </p:nvSpPr>
        <p:spPr>
          <a:xfrm>
            <a:off x="1122250" y="297425"/>
            <a:ext cx="70377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100" b="1" i="0" u="none" strike="noStrike" cap="none">
                <a:solidFill>
                  <a:srgbClr val="F1C232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“РОССИЙСКАЯ ГОСУДАРСТВЕННАЯ ЦИРКОВАЯ КОМПАНИЯ”</a:t>
            </a:r>
            <a:endParaRPr sz="2100" b="1" i="0" u="none" strike="noStrike" cap="none">
              <a:solidFill>
                <a:srgbClr val="F1C232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1" i="0" u="none" strike="noStrike" cap="none">
              <a:solidFill>
                <a:srgbClr val="F1C232"/>
              </a:solidFill>
              <a:highlight>
                <a:srgbClr val="674EA7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1689225" y="4101875"/>
            <a:ext cx="59544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lang="ru" sz="4500" b="1" i="0" u="none" strike="noStrike" cap="none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ПРЕДСТАВЛЯЕТ:</a:t>
            </a:r>
            <a:endParaRPr sz="4500" b="1" i="0" u="none" strike="noStrike" cap="none">
              <a:solidFill>
                <a:srgbClr val="F1C232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57" name="Google Shape;5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13625" y="-262275"/>
            <a:ext cx="1230373" cy="1741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6050" y="-5293"/>
            <a:ext cx="1416000" cy="14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64" name="Google Shape;64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65" name="Google Shape;6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22" name="Google Shape;12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6"/>
          <p:cNvSpPr txBox="1"/>
          <p:nvPr/>
        </p:nvSpPr>
        <p:spPr>
          <a:xfrm>
            <a:off x="474650" y="813175"/>
            <a:ext cx="4683600" cy="3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B4A7D6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B4A7D6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ИНДИЙСКИЕ СЛОНЫ КАРЛА И РАНИИ </a:t>
            </a: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объехали весь мир. Тогни — легендарная итальянская цирковая  династия, секреты  мастерства работы со слонами передаются из поколения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в поколение.</a:t>
            </a:r>
            <a:endParaRPr sz="2400" b="0" i="0" u="none" strike="noStrike" cap="none">
              <a:solidFill>
                <a:schemeClr val="dk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4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24" name="Google Shape;124;p6"/>
          <p:cNvSpPr txBox="1"/>
          <p:nvPr/>
        </p:nvSpPr>
        <p:spPr>
          <a:xfrm>
            <a:off x="1755075" y="402125"/>
            <a:ext cx="5954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ru" sz="3500" b="1" i="0" u="none" strike="noStrike" cap="none">
                <a:solidFill>
                  <a:srgbClr val="F1C232"/>
                </a:solidFill>
                <a:highlight>
                  <a:srgbClr val="351C75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В ПРОГРАММЕ: </a:t>
            </a:r>
            <a:r>
              <a:rPr lang="ru" sz="3500" b="1" i="0" u="none" strike="noStrike" cap="none">
                <a:solidFill>
                  <a:srgbClr val="F1C232"/>
                </a:solidFill>
                <a:highlight>
                  <a:srgbClr val="674EA7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endParaRPr sz="3500" b="1" i="0" u="none" strike="noStrike" cap="none">
              <a:solidFill>
                <a:srgbClr val="F1C232"/>
              </a:solidFill>
              <a:highlight>
                <a:srgbClr val="674EA7"/>
              </a:highlight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" y="0"/>
            <a:ext cx="9143997" cy="514352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7"/>
          <p:cNvSpPr txBox="1"/>
          <p:nvPr/>
        </p:nvSpPr>
        <p:spPr>
          <a:xfrm>
            <a:off x="331800" y="1202831"/>
            <a:ext cx="4240200" cy="36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Аттракцион бенгальских </a:t>
            </a:r>
            <a:endParaRPr sz="20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и сибирских тигров. </a:t>
            </a:r>
            <a:endParaRPr sz="20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Демонстрируют легкость 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в выполнении самых сложных трюков. </a:t>
            </a: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ru" sz="21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Наставник — Давио Тогни, шестое поколение знаменитой итальянской династии.</a:t>
            </a:r>
            <a:endParaRPr sz="21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rgbClr val="F3F3F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36" name="Google Shape;136;p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37" name="Google Shape;13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8"/>
          <p:cNvSpPr txBox="1"/>
          <p:nvPr/>
        </p:nvSpPr>
        <p:spPr>
          <a:xfrm>
            <a:off x="195125" y="182125"/>
            <a:ext cx="3331200" cy="61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20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Французский артист цирка, наставник Иван Дефорж.</a:t>
            </a: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Аттракцион Ивана — пример бесконечной любви, доверия и заботы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к каждому животному. Верблюды, лошади, зебры, пони, бизон, кенгуру и страусы, Иван легко находит общий язык с каждым из них.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lt1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" sz="2200" b="1" i="0" u="none" strike="noStrike" cap="none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200" b="1" i="0" u="none" strike="noStrike" cap="none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1" i="0" u="none" strike="noStrike" cap="none">
              <a:solidFill>
                <a:srgbClr val="F3F3F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44" name="Google Shape;144;p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45" name="Google Shape;14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9"/>
          <p:cNvSpPr txBox="1"/>
          <p:nvPr/>
        </p:nvSpPr>
        <p:spPr>
          <a:xfrm>
            <a:off x="151425" y="445025"/>
            <a:ext cx="5226900" cy="49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Удивительная семья </a:t>
            </a:r>
            <a:endParaRPr sz="20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Шаркович — акробаты на свободной проволоке.</a:t>
            </a:r>
            <a:endParaRPr sz="20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Демонстрируют трюки невероятной сложности и красоты, неизменно восхищая зрителей мастерством: шпагат и сальто на проволоке, «вертушки» под куполом цирка на высоте 24 метра, прогулка с партнером, сидящим на плечах - это стоит увидеть! </a:t>
            </a:r>
            <a:endParaRPr sz="2400" b="1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400" b="1" i="0" u="none" strike="noStrike" cap="none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13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0"/>
          <p:cNvSpPr txBox="1"/>
          <p:nvPr/>
        </p:nvSpPr>
        <p:spPr>
          <a:xfrm>
            <a:off x="401800" y="1017725"/>
            <a:ext cx="4170300" cy="61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«Переходная лестница» под руководством Андрея Воложанина.</a:t>
            </a: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Эквилибр на устремленной ввысь лестнице и поддержки на першах — большой риск для жизни гимнаста. Мурашки по коже и слегка сбившийся сердечный ритм обеспечены каждому зрителю в зале!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50"/>
              <a:buFont typeface="Arial"/>
              <a:buNone/>
            </a:pPr>
            <a:r>
              <a:rPr lang="ru" sz="2650" b="1" i="0" u="none" strike="noStrike" cap="none">
                <a:solidFill>
                  <a:schemeClr val="lt1"/>
                </a:solidFill>
                <a:highlight>
                  <a:srgbClr val="674EA7"/>
                </a:highlight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65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highlight>
                  <a:srgbClr val="674EA7"/>
                </a:highlight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400" b="1" i="0" u="none" strike="noStrike" cap="none">
              <a:solidFill>
                <a:srgbClr val="FFFFFF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21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1"/>
          <p:cNvSpPr txBox="1"/>
          <p:nvPr/>
        </p:nvSpPr>
        <p:spPr>
          <a:xfrm>
            <a:off x="323600" y="778400"/>
            <a:ext cx="4927200" cy="6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 Мария Кох-Кукес—иллюзионистка ,  представительница двух цирковых династий.</a:t>
            </a:r>
            <a:endParaRPr sz="20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Мария представляет удивительный набор иллюзий: трюки с исчезновениями, преображениями, появлением 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в зале и «прокалыванием» тела острыми пиками.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50"/>
              <a:buFont typeface="Arial"/>
              <a:buNone/>
            </a:pPr>
            <a:r>
              <a:rPr lang="ru" sz="2650" b="1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65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4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64" name="Google Shape;164;p1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65" name="Google Shape;16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2"/>
          <p:cNvSpPr txBox="1"/>
          <p:nvPr/>
        </p:nvSpPr>
        <p:spPr>
          <a:xfrm>
            <a:off x="401700" y="318325"/>
            <a:ext cx="4170300" cy="69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«Встречные качели» под руководством заслуженного артиста России Александра Скокова.</a:t>
            </a: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Один из самых опасных акробатических номеров, который входит в пятерку лучших в мире. Гимнасты раскачивают воздушные качели и кажется,что очень легко перелетают с одной перекладины на другую.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Все трюки акробаты выполняют без страховки.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72" name="Google Shape;17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73" name="Google Shape;173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3"/>
          <p:cNvSpPr txBox="1"/>
          <p:nvPr/>
        </p:nvSpPr>
        <p:spPr>
          <a:xfrm>
            <a:off x="-72575" y="318325"/>
            <a:ext cx="5289300" cy="38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Клоунский дуэт «Ребята с Лиговки»</a:t>
            </a: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.</a:t>
            </a: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5" name="Google Shape;175;p13"/>
          <p:cNvSpPr txBox="1"/>
          <p:nvPr/>
        </p:nvSpPr>
        <p:spPr>
          <a:xfrm>
            <a:off x="311700" y="1763075"/>
            <a:ext cx="4001700" cy="20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Питерский дуэт клоунов «Ребята с Лиговки» уже с первых минут завоевывают сердца зрителей от мала до велика. Каждый их выход – фейерверк эмоций и неожиданных реприз.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81" name="Google Shape;18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82" name="Google Shape;182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4"/>
          <p:cNvSpPr txBox="1"/>
          <p:nvPr/>
        </p:nvSpPr>
        <p:spPr>
          <a:xfrm>
            <a:off x="1914237" y="2614375"/>
            <a:ext cx="2936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sng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circus-ekaterinburg.ru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14"/>
          <p:cNvSpPr txBox="1"/>
          <p:nvPr/>
        </p:nvSpPr>
        <p:spPr>
          <a:xfrm>
            <a:off x="311700" y="2614375"/>
            <a:ext cx="1788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НА САЙТЕ: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15"/>
          <p:cNvSpPr txBox="1"/>
          <p:nvPr/>
        </p:nvSpPr>
        <p:spPr>
          <a:xfrm>
            <a:off x="920654" y="3783925"/>
            <a:ext cx="47031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ru" sz="3000" b="1" i="0" u="none" strike="noStrike" cap="none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Circ-ekb.com — сайт мошенников</a:t>
            </a:r>
            <a:r>
              <a:rPr lang="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15"/>
          <p:cNvSpPr txBox="1"/>
          <p:nvPr/>
        </p:nvSpPr>
        <p:spPr>
          <a:xfrm>
            <a:off x="6035600" y="747750"/>
            <a:ext cx="3108300" cy="45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Неверное имя сайта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Не указан номер телефона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Нет возможности задать вопрос менеджеру в чате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Промокод не действует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Стоимость билетов завышена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2" name="Google Shape;192;p15"/>
          <p:cNvSpPr txBox="1"/>
          <p:nvPr/>
        </p:nvSpPr>
        <p:spPr>
          <a:xfrm>
            <a:off x="1557694" y="243750"/>
            <a:ext cx="68760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ru" sz="2600" b="1" i="0" u="none" strike="noStrike" cap="none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ВНИМАНИЕ! САЙТ МОШЕННИКОВ: </a:t>
            </a:r>
            <a:endParaRPr sz="2600" b="0" i="0" u="none" strike="noStrike" cap="none">
              <a:solidFill>
                <a:srgbClr val="F1C2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8801" y="1195775"/>
            <a:ext cx="5526805" cy="236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42175" y="1302000"/>
            <a:ext cx="2788650" cy="278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7175" y="1302001"/>
            <a:ext cx="3272034" cy="27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6"/>
          <p:cNvSpPr txBox="1"/>
          <p:nvPr/>
        </p:nvSpPr>
        <p:spPr>
          <a:xfrm>
            <a:off x="1533900" y="527875"/>
            <a:ext cx="6076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ru" sz="3000" b="1" i="0" u="none" strike="noStrike" cap="none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НАШИ СОЦИАЛЬНЫЕ СЕТИ: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" name="Google Shape;202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7175" y="4179100"/>
            <a:ext cx="521925" cy="521925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6"/>
          <p:cNvSpPr txBox="1"/>
          <p:nvPr/>
        </p:nvSpPr>
        <p:spPr>
          <a:xfrm>
            <a:off x="877175" y="4232300"/>
            <a:ext cx="49368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ru" sz="1500" b="1" i="0" u="none" strike="noStrike" cap="none">
                <a:solidFill>
                  <a:schemeClr val="lt1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СВЯЗАТЬСЯ В WHATSAPP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6"/>
          <p:cNvSpPr txBox="1"/>
          <p:nvPr/>
        </p:nvSpPr>
        <p:spPr>
          <a:xfrm>
            <a:off x="6083950" y="4218275"/>
            <a:ext cx="3549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ru" sz="1500" b="1" i="0" u="none" strike="noStrike" cap="none">
                <a:solidFill>
                  <a:schemeClr val="lt1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INSTAGRAM: CIRCUS.EKATERINBURG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73325" y="4280587"/>
            <a:ext cx="521925" cy="52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7"/>
          <p:cNvSpPr txBox="1"/>
          <p:nvPr/>
        </p:nvSpPr>
        <p:spPr>
          <a:xfrm>
            <a:off x="113225" y="263225"/>
            <a:ext cx="92853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ru" sz="3300" b="1" i="0" u="none" strike="noStrike" cap="none" dirty="0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ВАШ ПРОМОКОД НА БИЛЕТ:</a:t>
            </a:r>
            <a:r>
              <a:rPr lang="ru" sz="5400" b="1" i="0" u="none" strike="noStrike" cap="none" dirty="0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ru" sz="7200" b="1" i="0" u="none" strike="noStrike" cap="none" dirty="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ЦИРК1254</a:t>
            </a:r>
            <a:endParaRPr sz="7200" b="1" i="0" u="none" strike="noStrike" cap="none" dirty="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12" name="Google Shape;212;p17"/>
          <p:cNvSpPr txBox="1"/>
          <p:nvPr/>
        </p:nvSpPr>
        <p:spPr>
          <a:xfrm>
            <a:off x="589525" y="2469175"/>
            <a:ext cx="8269800" cy="6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ru" sz="3300" b="1" i="0" u="none" strike="noStrike" cap="none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Как воспользоваться промокодом?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7"/>
          <p:cNvSpPr txBox="1"/>
          <p:nvPr/>
        </p:nvSpPr>
        <p:spPr>
          <a:xfrm>
            <a:off x="0" y="3251325"/>
            <a:ext cx="8940000" cy="12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746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00"/>
              <a:buFont typeface="Playfair Display"/>
              <a:buAutoNum type="arabicPeriod"/>
            </a:pPr>
            <a:r>
              <a:rPr lang="ru" sz="2300" b="1" i="0" u="none" strike="noStrike" cap="non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ru" sz="2500" b="1" i="0" u="none" strike="noStrike" cap="non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Назвать промокод в кассах цирка</a:t>
            </a:r>
            <a:endParaRPr sz="2500" b="1" i="0" u="none" strike="noStrike" cap="none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ru" sz="2500" b="1" i="0" u="none" strike="noStrike" cap="non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   Ввести промокод на сайте после выбора мест:</a:t>
            </a:r>
            <a:r>
              <a:rPr lang="ru" sz="2500" b="1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endParaRPr sz="2500" b="1" i="0" u="none" strike="noStrike" cap="none">
              <a:solidFill>
                <a:schemeClr val="dk1"/>
              </a:solidFill>
              <a:highlight>
                <a:schemeClr val="lt1"/>
              </a:highlight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" sz="2200" b="1" i="0" u="sng" strike="noStrike" cap="none">
                <a:solidFill>
                  <a:schemeClr val="dk1"/>
                </a:solidFill>
                <a:highlight>
                  <a:schemeClr val="lt1"/>
                </a:highlight>
                <a:latin typeface="Playfair Display"/>
                <a:ea typeface="Playfair Display"/>
                <a:cs typeface="Playfair Display"/>
                <a:sym typeface="Playfair Display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https://www.circus-ekaterinburg.ru/</a:t>
            </a:r>
            <a:r>
              <a:rPr lang="ru" sz="2200" b="1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        </a:t>
            </a:r>
            <a:endParaRPr sz="2200" b="1" i="0" u="none" strike="noStrike" cap="none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8"/>
          <p:cNvSpPr txBox="1"/>
          <p:nvPr/>
        </p:nvSpPr>
        <p:spPr>
          <a:xfrm>
            <a:off x="81775" y="1997150"/>
            <a:ext cx="92853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ru" sz="5000" b="1" i="0" u="none" strike="noStrike" cap="none">
                <a:solidFill>
                  <a:srgbClr val="F1C232"/>
                </a:solidFill>
                <a:highlight>
                  <a:srgbClr val="20124D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ЖДЁМ ВАС, ДРУЗЬЯ!</a:t>
            </a:r>
            <a:endParaRPr sz="89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20" name="Google Shape;220;p18"/>
          <p:cNvSpPr txBox="1"/>
          <p:nvPr/>
        </p:nvSpPr>
        <p:spPr>
          <a:xfrm>
            <a:off x="589525" y="2469175"/>
            <a:ext cx="826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8"/>
          <p:cNvSpPr txBox="1"/>
          <p:nvPr/>
        </p:nvSpPr>
        <p:spPr>
          <a:xfrm>
            <a:off x="0" y="3251325"/>
            <a:ext cx="894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</Words>
  <Application>Microsoft Office PowerPoint</Application>
  <PresentationFormat>Экран (16:9)</PresentationFormat>
  <Paragraphs>91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Proxima Nova Semibold</vt:lpstr>
      <vt:lpstr>Georgia</vt:lpstr>
      <vt:lpstr>Proxima Nova</vt:lpstr>
      <vt:lpstr>Times New Roman</vt:lpstr>
      <vt:lpstr>Playfair Display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Реус Екатерина Андреевна</dc:creator>
  <cp:lastModifiedBy>УСП01</cp:lastModifiedBy>
  <cp:revision>2</cp:revision>
  <dcterms:modified xsi:type="dcterms:W3CDTF">2022-03-22T06:10:40Z</dcterms:modified>
</cp:coreProperties>
</file>