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57" r:id="rId6"/>
    <p:sldId id="258" r:id="rId7"/>
    <p:sldId id="259" r:id="rId8"/>
    <p:sldId id="261" r:id="rId9"/>
    <p:sldId id="260" r:id="rId10"/>
    <p:sldId id="262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3EE1878-8EE4-4A04-A80F-627AF4860B00}" type="datetimeFigureOut">
              <a:rPr lang="ru-RU" smtClean="0"/>
              <a:pPr/>
              <a:t>03.03.2022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edaboutme.ru/zdorove/spravochnik/slovar-medicinskih-terminov/fizicheskaya_nagruzka/" TargetMode="External"/><Relationship Id="rId2" Type="http://schemas.openxmlformats.org/officeDocument/2006/relationships/hyperlink" Target="http://cgon.rospotrebnadzor.ru/content/62/3311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takzdorovo.ru/dvizhenie/glavnoe/fizicheskaya-nagruzka-zachem-ona-nuzhna/" TargetMode="External"/><Relationship Id="rId5" Type="http://schemas.openxmlformats.org/officeDocument/2006/relationships/hyperlink" Target="https://www.polismed.com/articles-vlijanie-fizicheskikh-nagruzok-na-immunitet.html" TargetMode="External"/><Relationship Id="rId4" Type="http://schemas.openxmlformats.org/officeDocument/2006/relationships/hyperlink" Target="https://cmp.zdrav-nnov.ru/index.php/en/dlya-naseleniya/zozh/zozh/425-2019-08-20-08-31-4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3500462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Школа пожилого возраста  по направлению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«Обучение навыкам ухода».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000" dirty="0" smtClean="0"/>
              <a:t>Тема: «</a:t>
            </a:r>
            <a:r>
              <a:rPr lang="ru-RU" dirty="0" smtClean="0"/>
              <a:t>Физическая нагрузка»</a:t>
            </a:r>
            <a:br>
              <a:rPr lang="ru-RU" dirty="0" smtClean="0"/>
            </a:br>
            <a:r>
              <a:rPr lang="ru-RU" dirty="0" smtClean="0"/>
              <a:t>(Повышаем качество жизни)</a:t>
            </a:r>
            <a:br>
              <a:rPr lang="ru-RU" dirty="0" smtClean="0"/>
            </a:br>
            <a:r>
              <a:rPr lang="ru-RU" sz="2000" dirty="0" smtClean="0"/>
              <a:t>Руководитель: Специалист по социальной работе  Романова М.В.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57537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3792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2491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9178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paden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7128792" cy="540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2883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6675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6916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1592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548680"/>
            <a:ext cx="7436643" cy="5577483"/>
          </a:xfrm>
        </p:spPr>
      </p:pic>
    </p:spTree>
    <p:extLst>
      <p:ext uri="{BB962C8B-B14F-4D97-AF65-F5344CB8AC3E}">
        <p14:creationId xmlns:p14="http://schemas.microsoft.com/office/powerpoint/2010/main" xmlns="" val="2219833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35105" y="2859786"/>
            <a:ext cx="4681728" cy="308152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15123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196752"/>
            <a:ext cx="72728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b="1" dirty="0" err="1" smtClean="0">
                <a:hlinkClick r:id="rId2"/>
              </a:rPr>
              <a:t>cgon.rospotrebnadzor.ru</a:t>
            </a:r>
            <a:r>
              <a:rPr lang="en-US" sz="2400" dirty="0" err="1" smtClean="0">
                <a:hlinkClick r:id="rId2"/>
              </a:rPr>
              <a:t>›content</a:t>
            </a:r>
            <a:r>
              <a:rPr lang="en-US" sz="2400" dirty="0" smtClean="0">
                <a:hlinkClick r:id="rId2"/>
              </a:rPr>
              <a:t>/62/3311/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smtClean="0">
                <a:hlinkClick r:id="rId3"/>
              </a:rPr>
              <a:t>MedAboutMe.ru</a:t>
            </a:r>
            <a:r>
              <a:rPr lang="en-US" sz="2400" dirty="0" smtClean="0">
                <a:hlinkClick r:id="rId3"/>
              </a:rPr>
              <a:t>›</a:t>
            </a:r>
            <a:r>
              <a:rPr lang="ru-RU" sz="2400" dirty="0" smtClean="0">
                <a:hlinkClick r:id="rId3"/>
              </a:rPr>
              <a:t>Справочники›Словарь›Физическая </a:t>
            </a:r>
            <a:r>
              <a:rPr lang="ru-RU" sz="2400" dirty="0" smtClean="0">
                <a:hlinkClick r:id="rId3"/>
              </a:rPr>
              <a:t>нагрузка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smtClean="0">
                <a:hlinkClick r:id="rId4"/>
              </a:rPr>
              <a:t>cmp.zdrav-nnov.ru</a:t>
            </a:r>
            <a:r>
              <a:rPr lang="en-US" sz="2400" dirty="0" smtClean="0">
                <a:hlinkClick r:id="rId4"/>
              </a:rPr>
              <a:t>›</a:t>
            </a:r>
            <a:r>
              <a:rPr lang="ru-RU" sz="2400" dirty="0" smtClean="0">
                <a:hlinkClick r:id="rId4"/>
              </a:rPr>
              <a:t>Для населения</a:t>
            </a:r>
            <a:r>
              <a:rPr lang="ru-RU" sz="2400" dirty="0" smtClean="0">
                <a:hlinkClick r:id="rId4"/>
              </a:rPr>
              <a:t>›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err="1" smtClean="0">
                <a:hlinkClick r:id="rId5"/>
              </a:rPr>
              <a:t>polismed.com</a:t>
            </a:r>
            <a:r>
              <a:rPr lang="en-US" sz="2400" dirty="0" err="1" smtClean="0">
                <a:hlinkClick r:id="rId5"/>
              </a:rPr>
              <a:t>›articles-vlijanie-fizicheskikh</a:t>
            </a:r>
            <a:r>
              <a:rPr lang="en-US" sz="2400" dirty="0" smtClean="0">
                <a:hlinkClick r:id="rId5"/>
              </a:rPr>
              <a:t>…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err="1" smtClean="0">
                <a:hlinkClick r:id="rId6"/>
              </a:rPr>
              <a:t>takzdorovo.ru</a:t>
            </a:r>
            <a:r>
              <a:rPr lang="en-US" sz="2400" dirty="0" err="1" smtClean="0">
                <a:hlinkClick r:id="rId6"/>
              </a:rPr>
              <a:t>›dvizhenie</a:t>
            </a:r>
            <a:r>
              <a:rPr lang="en-US" sz="2400" dirty="0" smtClean="0">
                <a:hlinkClick r:id="rId6"/>
              </a:rPr>
              <a:t>…</a:t>
            </a:r>
            <a:r>
              <a:rPr lang="en-US" sz="2400" dirty="0" err="1" smtClean="0">
                <a:hlinkClick r:id="rId6"/>
              </a:rPr>
              <a:t>fizicheskaya-nagruzka</a:t>
            </a:r>
            <a:endParaRPr lang="en-US" sz="2400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50</TotalTime>
  <Words>22</Words>
  <Application>Microsoft Office PowerPoint</Application>
  <PresentationFormat>Экран (4:3)</PresentationFormat>
  <Paragraphs>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ГАУ «КЦСОН города Каменска-Уральского»  Школа пожилого возраста  по направлению   «Обучение навыкам ухода».  Тема: «Физическая нагрузка» (Повышаем качество жизни) Руководитель: Специалист по социальной работе  Романова М.В.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Спасибо за внимание!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Утренняя зарядка</dc:title>
  <dc:creator>User</dc:creator>
  <cp:lastModifiedBy>Maksunova_EV</cp:lastModifiedBy>
  <cp:revision>6</cp:revision>
  <dcterms:created xsi:type="dcterms:W3CDTF">2020-11-16T17:43:07Z</dcterms:created>
  <dcterms:modified xsi:type="dcterms:W3CDTF">2022-03-03T10:00:33Z</dcterms:modified>
</cp:coreProperties>
</file>