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1"/>
  </p:notesMasterIdLst>
  <p:sldIdLst>
    <p:sldId id="256" r:id="rId2"/>
    <p:sldId id="257" r:id="rId3"/>
    <p:sldId id="265" r:id="rId4"/>
    <p:sldId id="266" r:id="rId5"/>
    <p:sldId id="267" r:id="rId6"/>
    <p:sldId id="270" r:id="rId7"/>
    <p:sldId id="268" r:id="rId8"/>
    <p:sldId id="271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A42F9E-73AD-4B0A-AAAA-265760A337E4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97EC0-5742-4151-B389-0C6CA9284F2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multiurok.ru/files/prezentatsiia-zozh-eto-sila-zdorove-krasota.html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yslide.ru/presentation/skachat-zdorovyj-obraz-zhizni-sovremennogo-chelovek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5786" y="2571744"/>
            <a:ext cx="8001056" cy="1785950"/>
          </a:xfrm>
        </p:spPr>
        <p:txBody>
          <a:bodyPr>
            <a:normAutofit/>
          </a:bodyPr>
          <a:lstStyle/>
          <a:p>
            <a:r>
              <a:rPr lang="ru-RU" i="1" dirty="0" smtClean="0"/>
              <a:t>Школа пожилого возраста по направлению «Обучение навыкам ухода»</a:t>
            </a:r>
            <a:br>
              <a:rPr lang="ru-RU" i="1" dirty="0" smtClean="0"/>
            </a:br>
            <a:r>
              <a:rPr lang="ru-RU" i="1" dirty="0" smtClean="0"/>
              <a:t>тема: </a:t>
            </a:r>
            <a:r>
              <a:rPr lang="ru-RU" i="1" dirty="0" smtClean="0"/>
              <a:t>«ЗОЖ как залог красоты в любом возрасте»</a:t>
            </a:r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42852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ru-RU" sz="2000" i="1" dirty="0" smtClean="0"/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 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00430" y="5929330"/>
            <a:ext cx="5429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Руководитель: специалист по социальной работе </a:t>
            </a:r>
            <a:r>
              <a:rPr lang="ru-RU" dirty="0" err="1" smtClean="0"/>
              <a:t>Грехова</a:t>
            </a:r>
            <a:r>
              <a:rPr lang="ru-RU" dirty="0" smtClean="0"/>
              <a:t> Татьяна Владимировна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728" y="428604"/>
            <a:ext cx="47149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Слагаемые здоровья :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1142984"/>
            <a:ext cx="742955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Здоровый образ жизни </a:t>
            </a:r>
            <a:r>
              <a:rPr lang="ru-RU" sz="2400" i="1" dirty="0" smtClean="0"/>
              <a:t>(отказ от всего, что наносит вред здоровью)</a:t>
            </a:r>
            <a:r>
              <a:rPr lang="ru-RU" sz="2400" dirty="0" smtClean="0"/>
              <a:t> ;</a:t>
            </a:r>
          </a:p>
          <a:p>
            <a:r>
              <a:rPr lang="ru-RU" sz="2400" dirty="0" smtClean="0"/>
              <a:t>Здоровое питание;</a:t>
            </a:r>
          </a:p>
          <a:p>
            <a:r>
              <a:rPr lang="ru-RU" sz="2400" dirty="0" smtClean="0"/>
              <a:t>Физическая активность;</a:t>
            </a:r>
          </a:p>
          <a:p>
            <a:r>
              <a:rPr lang="ru-RU" sz="2400" dirty="0" smtClean="0"/>
              <a:t>Позитивное мировоззрение;</a:t>
            </a:r>
          </a:p>
          <a:p>
            <a:r>
              <a:rPr lang="ru-RU" sz="2400" dirty="0" err="1" smtClean="0"/>
              <a:t>Стрессоустойчивость</a:t>
            </a:r>
            <a:r>
              <a:rPr lang="ru-RU" sz="2400" dirty="0" smtClean="0"/>
              <a:t>;</a:t>
            </a:r>
          </a:p>
          <a:p>
            <a:r>
              <a:rPr lang="ru-RU" sz="2400" dirty="0" smtClean="0"/>
              <a:t>Самореализация;</a:t>
            </a:r>
          </a:p>
          <a:p>
            <a:r>
              <a:rPr lang="ru-RU" sz="2400" dirty="0" smtClean="0"/>
              <a:t>Полноценный сон.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57224" y="4357694"/>
            <a:ext cx="77153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Один мудрец сказал:</a:t>
            </a:r>
            <a:endParaRPr lang="ru-RU" dirty="0" smtClean="0"/>
          </a:p>
          <a:p>
            <a:r>
              <a:rPr lang="ru-RU" b="1" i="1" dirty="0" smtClean="0"/>
              <a:t>«Здоровье человека во многом зависит от образа жизни, поведения и умения помочь себе и другим в трудных ситуациях».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www.culture.ru/storage/images/3a455fc491928aad1ae2d0af24799c4e/7d48ab84566ff036feb3f51ca36104c7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Здоровый образ жизни  - это способ жизнедеятельности, направленный на сохранение и улучшение здоровья, это основа профилактики заболеваний.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52"/>
            <a:ext cx="8001024" cy="6000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Правильное питание!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8358246" cy="529097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4282" y="4429132"/>
            <a:ext cx="878687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«Ты есть то, что ты ешь» </a:t>
            </a:r>
            <a:r>
              <a:rPr lang="ru-RU" i="1" dirty="0" smtClean="0">
                <a:solidFill>
                  <a:schemeClr val="bg1"/>
                </a:solidFill>
              </a:rPr>
              <a:t>Гиппократ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Человеческий организм получает почти все необходимые вещества именно через пищу и воду. Состав продуктов питания и их свойства непосредственно влияют на здоровье, физическое развитие, трудоспособность, эмоциональное состояние и в целом на качество и продолжительность жизни. Трудно найти другой фактор, который бы оказывал такое серьезное воздействие на организм человека.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https://gcmp.ru/template/uploads/2013/02/mm_physacti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595584" cy="6000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Здоровье, сила, красота идут рука об руку со спортом! Занимайтесь спортом в удовольствие, и тогда психологическое и физическое самочувствие будет в норме!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14289"/>
            <a:ext cx="8429684" cy="63222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https://natyropat.ru/800/600/https/theslide.ru/img/thumbs/4595ef6f010d8c96a433cf30e1fd8fad-800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09" y="214290"/>
            <a:ext cx="8096307" cy="6072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85786" y="214311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СПАСИБО ЗА ВНИМАНИЕ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 И БУДЬТЕ ЗДОРОВЫ!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00562" y="4000504"/>
            <a:ext cx="442915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Источники: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/>
          </a:p>
        </p:txBody>
      </p:sp>
      <p:pic>
        <p:nvPicPr>
          <p:cNvPr id="14340" name="Picture 4" descr="https://a.allegroimg.com/original/03cd8f/91701ace49c698be1bea5dbc7021/Kijki-korek-NORDIC-WALKING-2szt-pokrowiec-ZESTAW-Waga-pojedynczego-kija-350-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071810"/>
            <a:ext cx="4268086" cy="2843168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572000" y="435769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hlinkClick r:id="rId3"/>
              </a:rPr>
              <a:t>https://multiurok.ru/files/prezentatsiia-zozh-eto-sila-zdorove-krasota.html</a:t>
            </a:r>
            <a:r>
              <a:rPr lang="en-US" dirty="0" smtClean="0"/>
              <a:t>?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572000" y="492919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hlinkClick r:id="rId4"/>
              </a:rPr>
              <a:t>https://myslide.ru/presentation/skachat-zdorovyj-obraz-zhizni-sovremennogo-cheloveka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89</TotalTime>
  <Words>88</Words>
  <PresentationFormat>Экран (4:3)</PresentationFormat>
  <Paragraphs>26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Бумажная</vt:lpstr>
      <vt:lpstr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 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СПАСИБО ЗА ВНИМАНИЕ  И БУДЬТЕ ЗДОРОВЫ!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</dc:title>
  <dc:creator>Рома</dc:creator>
  <cp:lastModifiedBy>Рома</cp:lastModifiedBy>
  <cp:revision>14</cp:revision>
  <dcterms:created xsi:type="dcterms:W3CDTF">2021-10-14T19:04:43Z</dcterms:created>
  <dcterms:modified xsi:type="dcterms:W3CDTF">2022-02-15T13:08:39Z</dcterms:modified>
</cp:coreProperties>
</file>