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61" r:id="rId5"/>
    <p:sldId id="263" r:id="rId6"/>
    <p:sldId id="265" r:id="rId7"/>
    <p:sldId id="266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mochishe.ru/vyazanie/pled-vyazanyj-kryuchkom-iz-kvadratov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764704"/>
            <a:ext cx="6172200" cy="2592288"/>
          </a:xfrm>
        </p:spPr>
        <p:txBody>
          <a:bodyPr>
            <a:noAutofit/>
          </a:bodyPr>
          <a:lstStyle/>
          <a:p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>Школа пожилого возраста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по направлению «Декоративно прикладное творчество»</a:t>
            </a:r>
            <a:br>
              <a:rPr lang="ru-RU" sz="2400" dirty="0" smtClean="0"/>
            </a:br>
            <a:r>
              <a:rPr lang="ru-RU" sz="2400" dirty="0" smtClean="0"/>
              <a:t>на тему «Сумка-авоська»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149080"/>
            <a:ext cx="7772400" cy="100811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Специалист по социальной работе:</a:t>
            </a:r>
          </a:p>
          <a:p>
            <a:r>
              <a:rPr lang="ru-RU" sz="2000" dirty="0" err="1" smtClean="0"/>
              <a:t>Самигуллина</a:t>
            </a:r>
            <a:r>
              <a:rPr lang="ru-RU" sz="2000" dirty="0" smtClean="0"/>
              <a:t> С.К.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 материалы:</a:t>
            </a:r>
            <a:endParaRPr lang="ru-RU" dirty="0"/>
          </a:p>
        </p:txBody>
      </p:sp>
      <p:pic>
        <p:nvPicPr>
          <p:cNvPr id="6" name="Содержимое 5" descr="praga-dla-platja-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7" y="1481138"/>
            <a:ext cx="7776864" cy="4828182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kryuchok_14861955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1" y="476672"/>
            <a:ext cx="5184576" cy="604867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resize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80920" cy="619268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resize (1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0"/>
            <a:ext cx="6048672" cy="6858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vadratnye-kovriki-na-taburet-kryuchkom_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499992" y="332656"/>
            <a:ext cx="4392489" cy="468416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 за  внимание!</a:t>
            </a:r>
            <a:endParaRPr lang="ru-RU" dirty="0"/>
          </a:p>
        </p:txBody>
      </p:sp>
      <p:pic>
        <p:nvPicPr>
          <p:cNvPr id="5" name="Рисунок 4" descr="s1200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196752"/>
            <a:ext cx="5148064" cy="482453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1df14e06735fcefa39c15e387c9b2bcf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908720"/>
            <a:ext cx="6408711" cy="547260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7abc041e43a78fc1b54f9c9259333a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764704"/>
            <a:ext cx="6120680" cy="547260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i="1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1200 (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88640"/>
            <a:ext cx="6192688" cy="619268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ctr">
              <a:buNone/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Источник сайта:</a:t>
            </a:r>
            <a:endParaRPr lang="en-US" dirty="0" smtClean="0">
              <a:solidFill>
                <a:schemeClr val="tx1">
                  <a:lumMod val="95000"/>
                  <a:lumOff val="5000"/>
                </a:schemeClr>
              </a:solidFill>
              <a:hlinkClick r:id="rId2"/>
            </a:endParaRPr>
          </a:p>
          <a:p>
            <a:r>
              <a:rPr lang="en-US" b="1" dirty="0" smtClean="0">
                <a:hlinkClick r:id="rId2"/>
              </a:rPr>
              <a:t>mochishe.ru</a:t>
            </a: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 за 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51</TotalTime>
  <Words>29</Words>
  <Application>Microsoft Office PowerPoint</Application>
  <PresentationFormat>Экран 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ГАУ «КЦСОН города Каменска-Уральского»   Школа пожилого возраста по направлению «Декоративно прикладное творчество» на тему «Сумка-авоська»</vt:lpstr>
      <vt:lpstr>Необходимые  материалы:</vt:lpstr>
      <vt:lpstr>Слайд 3</vt:lpstr>
      <vt:lpstr>Слайд 4</vt:lpstr>
      <vt:lpstr>Слайд 5</vt:lpstr>
      <vt:lpstr>Спасибо  за  внимание!</vt:lpstr>
      <vt:lpstr>Слайд 7</vt:lpstr>
      <vt:lpstr>Слайд 8</vt:lpstr>
      <vt:lpstr>Слайд 9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Школа пожилого возраста по направлению «Декоративно прикладное творчество» на тему «Вяжем коврики»</dc:title>
  <dc:creator>Рустам</dc:creator>
  <cp:lastModifiedBy>Рустам</cp:lastModifiedBy>
  <cp:revision>8</cp:revision>
  <dcterms:created xsi:type="dcterms:W3CDTF">2020-10-11T12:02:04Z</dcterms:created>
  <dcterms:modified xsi:type="dcterms:W3CDTF">2022-02-18T14:15:49Z</dcterms:modified>
</cp:coreProperties>
</file>