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64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A42F9E-73AD-4B0A-AAAA-265760A337E4}" type="datetimeFigureOut">
              <a:rPr lang="ru-RU" smtClean="0"/>
              <a:pPr/>
              <a:t>15.01.2022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E97EC0-5742-4151-B389-0C6CA9284F2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E97EC0-5742-4151-B389-0C6CA9284F27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dnevnik-znaniy.ru/samosovershenstvovanie/kak-razvit-stressoustojchivost.html" TargetMode="External"/><Relationship Id="rId2" Type="http://schemas.openxmlformats.org/officeDocument/2006/relationships/hyperlink" Target="https://ppt-online.org/110547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iq-you.ru/blog/chto-takoe-stressoustojchivos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142852"/>
            <a:ext cx="7772400" cy="1829761"/>
          </a:xfrm>
        </p:spPr>
        <p:txBody>
          <a:bodyPr>
            <a:normAutofit/>
          </a:bodyPr>
          <a:lstStyle/>
          <a:p>
            <a:pPr algn="ctr"/>
            <a:r>
              <a:rPr lang="ru-RU" sz="2000" i="1" dirty="0" smtClean="0"/>
              <a:t>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города Каменска-Уральского» </a:t>
            </a:r>
            <a:endParaRPr lang="ru-RU" sz="2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85786" y="2571744"/>
            <a:ext cx="8001056" cy="1785950"/>
          </a:xfrm>
        </p:spPr>
        <p:txBody>
          <a:bodyPr>
            <a:normAutofit fontScale="92500" lnSpcReduction="10000"/>
          </a:bodyPr>
          <a:lstStyle/>
          <a:p>
            <a:r>
              <a:rPr lang="ru-RU" i="1" dirty="0" smtClean="0"/>
              <a:t>Школа пожилого возраста по направлению «Обучение навыкам ухода»</a:t>
            </a:r>
            <a:br>
              <a:rPr lang="ru-RU" i="1" dirty="0" smtClean="0"/>
            </a:br>
            <a:r>
              <a:rPr lang="ru-RU" i="1" dirty="0" smtClean="0"/>
              <a:t>тема: </a:t>
            </a:r>
            <a:r>
              <a:rPr lang="ru-RU" i="1" dirty="0" smtClean="0"/>
              <a:t>«</a:t>
            </a:r>
            <a:r>
              <a:rPr lang="ru-RU" i="1" dirty="0" err="1" smtClean="0"/>
              <a:t>Стрессоустойчивость</a:t>
            </a:r>
            <a:r>
              <a:rPr lang="ru-RU" i="1" dirty="0" smtClean="0"/>
              <a:t> в современной жизни»</a:t>
            </a:r>
            <a:endParaRPr lang="ru-RU" dirty="0" smtClean="0"/>
          </a:p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500430" y="5929330"/>
            <a:ext cx="54292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Руководитель: специалист по социальной работе </a:t>
            </a:r>
            <a:r>
              <a:rPr lang="ru-RU" dirty="0" err="1" smtClean="0"/>
              <a:t>Грехова</a:t>
            </a:r>
            <a:r>
              <a:rPr lang="ru-RU" dirty="0" smtClean="0"/>
              <a:t> Татьяна Владимировна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2013" cy="731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2013" cy="731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2013" cy="731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428604"/>
            <a:ext cx="8858280" cy="5857916"/>
          </a:xfrm>
        </p:spPr>
        <p:txBody>
          <a:bodyPr/>
          <a:lstStyle/>
          <a:p>
            <a:pPr>
              <a:buNone/>
            </a:pP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752013" cy="731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2013" cy="731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2013" cy="731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2013" cy="731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2013" cy="731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2013" cy="731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2013" cy="731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2013" cy="731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2013" cy="731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2013" cy="731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2013" cy="731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2013" cy="731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2013" cy="731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2013" cy="731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2013" cy="731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2013" cy="731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85786" y="2143116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СПАСИБО ЗА ВНИМАНИЕ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 И БУДЬТЕ ЗДОРОВЫ!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500562" y="4000504"/>
            <a:ext cx="442915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Источники</a:t>
            </a:r>
            <a:r>
              <a:rPr lang="ru-RU" dirty="0" smtClean="0"/>
              <a:t>:</a:t>
            </a:r>
          </a:p>
          <a:p>
            <a:r>
              <a:rPr lang="en-US" dirty="0" smtClean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ppt-online.org/110547</a:t>
            </a:r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sz="1200" dirty="0" smtClean="0"/>
          </a:p>
          <a:p>
            <a:endParaRPr lang="ru-RU" sz="1200" dirty="0" smtClean="0"/>
          </a:p>
          <a:p>
            <a:endParaRPr lang="ru-RU" sz="1200" dirty="0" smtClean="0"/>
          </a:p>
          <a:p>
            <a:endParaRPr lang="ru-RU" sz="1200" dirty="0" smtClean="0"/>
          </a:p>
          <a:p>
            <a:endParaRPr lang="ru-RU" sz="12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500562" y="4572008"/>
            <a:ext cx="50006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dnevnik-znaniy.ru/samosovershenstvovanie/kak-razvit-stressoustojchivost.html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572000" y="5357826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>
                <a:hlinkClick r:id="rId4"/>
              </a:rPr>
              <a:t>https://iq-you.ru/blog/chto-takoe-stressoustojchivost</a:t>
            </a:r>
            <a:r>
              <a:rPr lang="en-US" dirty="0" smtClean="0">
                <a:hlinkClick r:id="rId4"/>
              </a:rPr>
              <a:t>/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67</TotalTime>
  <Words>52</Words>
  <PresentationFormat>Экран (4:3)</PresentationFormat>
  <Paragraphs>16</Paragraphs>
  <Slides>21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города Каменска-Уральского» 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СПАСИБО ЗА ВНИМАНИЕ  И БУДЬТЕ ЗДОРОВЫ!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города Каменска-Уральского»</dc:title>
  <dc:creator>Рома</dc:creator>
  <cp:lastModifiedBy>Рома</cp:lastModifiedBy>
  <cp:revision>11</cp:revision>
  <dcterms:created xsi:type="dcterms:W3CDTF">2021-10-14T19:04:43Z</dcterms:created>
  <dcterms:modified xsi:type="dcterms:W3CDTF">2022-01-15T15:52:04Z</dcterms:modified>
</cp:coreProperties>
</file>