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70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zhenskie-uvlecheniya.ru/texnika-pergamano-azhurnoe-iskusstvo-dlya-tonkix-natur.html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0688"/>
            <a:ext cx="7705725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705" y="2708920"/>
            <a:ext cx="2057143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043" y="2708920"/>
            <a:ext cx="216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5"/>
          <a:stretch/>
        </p:blipFill>
        <p:spPr bwMode="auto">
          <a:xfrm>
            <a:off x="156549" y="2708920"/>
            <a:ext cx="2361809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843808" y="5587735"/>
            <a:ext cx="61099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Направление: «Декоративно-прикладное творчество»</a:t>
            </a:r>
          </a:p>
          <a:p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Специалист по социальной работе</a:t>
            </a:r>
          </a:p>
          <a:p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Бабаева Елена Павловна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78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5008" y="188640"/>
            <a:ext cx="8928992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/>
              <a:t>Пергамано </a:t>
            </a:r>
            <a:r>
              <a:rPr lang="ru-RU" dirty="0"/>
              <a:t>— это техника работы с пергаментной бумагой (калькой), для обработки которой используется тиснение и перфорирование. Технология изготовления такова: на шаблоне с рисунком закрепляется лист кальки (калька должна быть особенной, обычная канцелярская не подойдет, но об этом немного позже). Белым карандашом рисунок переносится с шаблона на кальку, в результате получается лицевая сторона открытки. Дальше нужно снять кальку с шаблона, перевернуть и положить на коврик. Инструментом для тиснения рисунок можно обвести, а инструментом для прокалывания (</a:t>
            </a:r>
            <a:r>
              <a:rPr lang="ru-RU" dirty="0" err="1"/>
              <a:t>прикель</a:t>
            </a:r>
            <a:r>
              <a:rPr lang="ru-RU" dirty="0"/>
              <a:t>-карандашом) — проделать необходимые отверстия (с лицевой стороны), при желании рисунок можно разукрасить и вырезать из него необходимые детали. В конце работы неровные карандашные линии аккуратно убираются ластиком.</a:t>
            </a:r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605527"/>
            <a:ext cx="199708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605527"/>
            <a:ext cx="2885772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672" y="3605527"/>
            <a:ext cx="384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091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/>
              <a:t>Вот какие инструменты могут понадобиться для Пергамано:</a:t>
            </a:r>
          </a:p>
          <a:p>
            <a:endParaRPr lang="ru-RU" u="sng" dirty="0" smtClean="0"/>
          </a:p>
          <a:p>
            <a:r>
              <a:rPr lang="ru-RU" u="sng" dirty="0" smtClean="0"/>
              <a:t>Бумага для пергамано. </a:t>
            </a:r>
          </a:p>
          <a:p>
            <a:r>
              <a:rPr lang="ru-RU" dirty="0" smtClean="0"/>
              <a:t>Для </a:t>
            </a:r>
            <a:r>
              <a:rPr lang="ru-RU" dirty="0"/>
              <a:t>данной техники нужна плотная калька — 150 г/м², обычная калька слишком тонка и не выдерживает сильного нажима, калька для пергамано отличается ещё и тем, что она покрыта специальным воском, благодаря которому при давлении на листе кальки остаётся белый след, который является дополнительным украшением.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735" y="2780928"/>
            <a:ext cx="4571739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668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1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Коврик для тиснения (эмбоссинга) и коврик для перфорирования (прокалывания).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/>
              <a:t>фото вы можете видеть </a:t>
            </a:r>
            <a:r>
              <a:rPr lang="ru-RU" dirty="0" smtClean="0"/>
              <a:t>специальный</a:t>
            </a:r>
          </a:p>
          <a:p>
            <a:r>
              <a:rPr lang="ru-RU" dirty="0" smtClean="0"/>
              <a:t>прорезиненный </a:t>
            </a:r>
            <a:r>
              <a:rPr lang="ru-RU" dirty="0"/>
              <a:t>коврик для пергамано: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92696"/>
            <a:ext cx="284585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499992" y="479715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Но если такового нет, можно использовать обычный коврик для компьютерной мышки. Его же можно использовать и для перфорирования.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92696"/>
            <a:ext cx="3180264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825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5295" y="188640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Прикель–карандаши (инструменты для прокалывания). Они бывают разных видов — с несколькими иглами в одной рукоятке (количество может доходить до 12 иголок), с помощью такого инструмента можно легко и просто сделать каплю, цветок, да и просто любую геометрическую форму из маленьких дырочек;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43" y="1665968"/>
            <a:ext cx="67200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60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548680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Карандаш для эмбоссинга (разный диаметр шариков и разной интенсивности нажим при тиснении позволит добиться красивого объёма и оттенков серого и белого цветов);</a:t>
            </a:r>
          </a:p>
        </p:txBody>
      </p:sp>
      <p:pic>
        <p:nvPicPr>
          <p:cNvPr id="5122" name="Picture 2" descr="https://ae01.alicdn.com/kf/HTB1zPhSRXXXXXaQaXXXq6xXFXXX5/Biutee-Luxury-5-Pcs-2-Way-Nail-Art-Dotting-Pens-Aluminum-Marbleizing-Painting-Dot-Rhinestones-To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28800"/>
            <a:ext cx="4680000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937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620688"/>
            <a:ext cx="24833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Шаблон для </a:t>
            </a:r>
            <a:r>
              <a:rPr lang="ru-RU" dirty="0" smtClean="0"/>
              <a:t>рисунка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90" y="1268760"/>
            <a:ext cx="2396571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268760"/>
            <a:ext cx="240000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95" y="3645024"/>
            <a:ext cx="20960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85023"/>
            <a:ext cx="2545714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185" y="5013176"/>
            <a:ext cx="5361702" cy="14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337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849694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Ножницы</a:t>
            </a:r>
            <a:r>
              <a:rPr lang="ru-RU" dirty="0" smtClean="0"/>
              <a:t>.</a:t>
            </a:r>
          </a:p>
          <a:p>
            <a:r>
              <a:rPr lang="ru-RU" sz="1600" dirty="0" smtClean="0"/>
              <a:t>Ножницы </a:t>
            </a:r>
            <a:r>
              <a:rPr lang="ru-RU" sz="1600" dirty="0"/>
              <a:t>необходимы как раз для окончательного этапа формирования вашего изделия.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2422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293" y="1122422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230" y="4149080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40734" y="342900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Цветная тушь, карандаши, фломастеры.</a:t>
            </a:r>
            <a:endParaRPr lang="ru-RU" sz="1600" dirty="0"/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282" y="4077072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343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9"/>
            <a:ext cx="6534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</a:t>
            </a:r>
            <a:r>
              <a:rPr lang="ru-RU" u="sng" dirty="0" smtClean="0"/>
              <a:t>Процесс </a:t>
            </a:r>
            <a:r>
              <a:rPr lang="ru-RU" u="sng" dirty="0"/>
              <a:t>изготовления бабочки пергамано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4836" y="1368230"/>
            <a:ext cx="57701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Берём трафаретную доску с изображением бабочки и кладём её на коврик для эмбоссинга. Затем кусочками бумажного скотча закрепляем лист пергаментной бумаги (кальки) на нужном изображении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139952" y="3284984"/>
            <a:ext cx="4843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Внешняя сторона кальки будет являться изнаночной стороной изделия. После операции эмбоссинга на лицевой стороне появится выпуклый рисунок бабочки.</a:t>
            </a:r>
          </a:p>
          <a:p>
            <a:endParaRPr lang="ru-RU" sz="1600" dirty="0"/>
          </a:p>
          <a:p>
            <a:r>
              <a:rPr lang="ru-RU" sz="1600" dirty="0"/>
              <a:t>Как видно, бороздки и отверстия в трафарете имеют разные размеры, поэтому потребуются дотсы с разным диаметром шарика.</a:t>
            </a:r>
          </a:p>
          <a:p>
            <a:endParaRPr lang="ru-RU" sz="1600" dirty="0"/>
          </a:p>
          <a:p>
            <a:r>
              <a:rPr lang="ru-RU" sz="1600" dirty="0"/>
              <a:t>Для тиснения тонких линий на крыльях выбираем </a:t>
            </a:r>
            <a:r>
              <a:rPr lang="ru-RU" sz="1600" dirty="0" err="1"/>
              <a:t>дотс</a:t>
            </a:r>
            <a:r>
              <a:rPr lang="ru-RU" sz="1600" dirty="0"/>
              <a:t> с самым маленьким шариком и начинаем продавливать рисунок.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11" y="3474472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200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332656"/>
            <a:ext cx="87849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MuseoSans"/>
              </a:rPr>
              <a:t>На фотографии вы можете видеть прозрачную линейку. С её помощью калька прижимается к доске. Кроме того, линейка нужна ещё и для того, чтобы случайно не оставить пятен на кальке в процессе работы.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MuseoSans"/>
              </a:rPr>
              <a:t>Для тиснения более крупных участков поочерёдно используем дотсы с шариками большего диаметра.</a:t>
            </a:r>
            <a:endParaRPr lang="ru-RU" sz="1600" b="0" i="0" dirty="0">
              <a:solidFill>
                <a:srgbClr val="000000"/>
              </a:solidFill>
              <a:effectLst/>
              <a:latin typeface="MuseoSans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772816"/>
            <a:ext cx="4762500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47664" y="3720386"/>
            <a:ext cx="68945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Вот такой рисунок бабочки получается после </a:t>
            </a:r>
            <a:r>
              <a:rPr lang="ru-RU" sz="1600" dirty="0" smtClean="0"/>
              <a:t>эмбоссинга</a:t>
            </a:r>
            <a:endParaRPr lang="ru-RU" sz="16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910" y="4365104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1152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88640"/>
            <a:ext cx="8928992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Но пока снимать кальку с трафаретной доски не нужно, поскольку предстоит следующий этап — перфорирование</a:t>
            </a:r>
            <a:r>
              <a:rPr lang="ru-RU" sz="1400" dirty="0" smtClean="0"/>
              <a:t>.</a:t>
            </a:r>
            <a:endParaRPr lang="ru-RU" sz="1400" dirty="0"/>
          </a:p>
          <a:p>
            <a:r>
              <a:rPr lang="ru-RU" sz="1400" dirty="0"/>
              <a:t>Переворачиваем доску с прикреплённой к ней калькой и кладём уже на перфорационный коврик. Эмбоссинг мы делали с изнаночной стороны, а перфорирование — соответственно с лицевой</a:t>
            </a:r>
            <a:r>
              <a:rPr lang="ru-RU" sz="1400" dirty="0" smtClean="0"/>
              <a:t>.</a:t>
            </a:r>
            <a:endParaRPr lang="ru-RU" sz="1400" dirty="0"/>
          </a:p>
          <a:p>
            <a:r>
              <a:rPr lang="ru-RU" sz="1400" dirty="0"/>
              <a:t>Иголочки прикель-карандаша нужно вставлять в отверстия трафарета и прокалывать кальку по контуру бабочки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90577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90577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87524" y="3861048"/>
            <a:ext cx="85689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Вот теперь можно приступать непосредственно к вырезанию. Берём маленькие острые ножницы (специальные для пергамано или подходящие маникюрные), вставляем кончики в соседние дырочки разрезаем перемычку между ними.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567" y="4573359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597268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087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8569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Но для того, чтобы бабочка пергамано получилась наряднее и «живее», сделаем её двухрядной, то есть дополним её сверху ещё парой крылышек, но выполненных только на половину трафарета.</a:t>
            </a:r>
          </a:p>
          <a:p>
            <a:r>
              <a:rPr lang="ru-RU" sz="1600" dirty="0"/>
              <a:t>Точно так же, как это было описано выше, делаем эмбоссинг тельца и половинок крылышек бабочки.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5878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96446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516487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8930" y="3933056"/>
            <a:ext cx="518917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Наконец, приклеиваем верхнюю часть бабочки к нижней.</a:t>
            </a:r>
          </a:p>
          <a:p>
            <a:endParaRPr lang="ru-RU" dirty="0"/>
          </a:p>
          <a:p>
            <a:r>
              <a:rPr lang="ru-RU" dirty="0"/>
              <a:t>Независимо от того, выполнена бабочка с верхними с верхними крылышками или без них, тельце бабочки можно украсить полубусинами — это придаст изделию завершённый вид.</a:t>
            </a: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568" y="3701717"/>
            <a:ext cx="3810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49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7239000" cy="619508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0B050"/>
                </a:solidFill>
              </a:rPr>
              <a:t>Для создания презентации использовались материалы: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smtClean="0">
                <a:solidFill>
                  <a:srgbClr val="FFC000"/>
                </a:solidFill>
              </a:rPr>
              <a:t>- </a:t>
            </a:r>
            <a:r>
              <a:rPr lang="en-US" dirty="0" smtClean="0">
                <a:solidFill>
                  <a:srgbClr val="FFC000"/>
                </a:solidFill>
                <a:hlinkClick r:id="rId2"/>
              </a:rPr>
              <a:t>https</a:t>
            </a:r>
            <a:r>
              <a:rPr lang="en-US" dirty="0">
                <a:solidFill>
                  <a:srgbClr val="FFC000"/>
                </a:solidFill>
                <a:hlinkClick r:id="rId2"/>
              </a:rPr>
              <a:t>://</a:t>
            </a:r>
            <a:r>
              <a:rPr lang="en-US" dirty="0" smtClean="0">
                <a:solidFill>
                  <a:srgbClr val="FFC000"/>
                </a:solidFill>
                <a:hlinkClick r:id="rId2"/>
              </a:rPr>
              <a:t>zhenskie-uvlecheniya.ru/texnika-pergamano-azhurnoe-iskusstvo-dlya-tonkix-natur.html</a:t>
            </a:r>
            <a:endParaRPr lang="ru-RU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FFC000"/>
                </a:solidFill>
              </a:rPr>
              <a:t>- </a:t>
            </a:r>
            <a:r>
              <a:rPr lang="en-US" dirty="0">
                <a:solidFill>
                  <a:srgbClr val="FFC000"/>
                </a:solidFill>
              </a:rPr>
              <a:t>https://sdelala-sama.ru/shityo/1478-pergamano.html</a:t>
            </a:r>
            <a:endParaRPr lang="ru-RU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68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067227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9807" y="5733256"/>
            <a:ext cx="87382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 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494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183</TotalTime>
  <Words>680</Words>
  <Application>Microsoft Office PowerPoint</Application>
  <PresentationFormat>Экран (4:3)</PresentationFormat>
  <Paragraphs>46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Изящная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15</cp:revision>
  <dcterms:created xsi:type="dcterms:W3CDTF">2020-10-15T05:31:39Z</dcterms:created>
  <dcterms:modified xsi:type="dcterms:W3CDTF">2022-01-24T01:27:05Z</dcterms:modified>
</cp:coreProperties>
</file>