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mysekret.ru/vyazanie/vyazanie-kryuchkom-dlya-nachinayushhix-master-klass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404664"/>
            <a:ext cx="7219528" cy="3888432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/>
              <a:t>ГАУ «КЦСОН города Каменска-Уральского»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Школа пожилого возраста</a:t>
            </a:r>
            <a:br>
              <a:rPr lang="ru-RU" sz="2800" dirty="0" smtClean="0"/>
            </a:br>
            <a:r>
              <a:rPr lang="ru-RU" sz="2800" dirty="0" smtClean="0"/>
              <a:t>по направлению</a:t>
            </a:r>
            <a:br>
              <a:rPr lang="ru-RU" sz="2800" dirty="0" smtClean="0"/>
            </a:br>
            <a:r>
              <a:rPr lang="ru-RU" sz="2800" dirty="0" smtClean="0"/>
              <a:t>«Декоративно прикладное творчество»</a:t>
            </a:r>
            <a:br>
              <a:rPr lang="ru-RU" sz="2800" dirty="0" smtClean="0"/>
            </a:br>
            <a:r>
              <a:rPr lang="ru-RU" sz="2800" dirty="0" smtClean="0"/>
              <a:t>на тему</a:t>
            </a:r>
            <a:br>
              <a:rPr lang="ru-RU" sz="2800" dirty="0" smtClean="0"/>
            </a:br>
            <a:r>
              <a:rPr lang="ru-RU" sz="2800" dirty="0" smtClean="0"/>
              <a:t> «Вяжем  мочалку»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1600" dirty="0" smtClean="0"/>
              <a:t>Специалист по социальной работе: </a:t>
            </a:r>
            <a:r>
              <a:rPr lang="ru-RU" sz="1600" dirty="0" err="1" smtClean="0"/>
              <a:t>Самигуллина</a:t>
            </a:r>
            <a:r>
              <a:rPr lang="ru-RU" sz="1600" dirty="0" smtClean="0"/>
              <a:t> С.К.</a:t>
            </a:r>
            <a:endParaRPr lang="ru-RU" sz="1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Необходимые  материалы для вязания</a:t>
            </a:r>
            <a:endParaRPr lang="ru-RU" b="1" dirty="0"/>
          </a:p>
        </p:txBody>
      </p:sp>
      <p:pic>
        <p:nvPicPr>
          <p:cNvPr id="8" name="Содержимое 7" descr="a065bbc5f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628799"/>
            <a:ext cx="7560840" cy="4824537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pic>
        <p:nvPicPr>
          <p:cNvPr id="6" name="Содержимое 5" descr="73screen43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143000" y="1484784"/>
            <a:ext cx="6741368" cy="4838228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Схема  вязания</a:t>
            </a:r>
            <a:endParaRPr lang="ru-RU" dirty="0"/>
          </a:p>
        </p:txBody>
      </p:sp>
      <p:pic>
        <p:nvPicPr>
          <p:cNvPr id="6" name="Содержимое 5" descr="i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162614" y="1600200"/>
            <a:ext cx="6937778" cy="4873625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pic>
        <p:nvPicPr>
          <p:cNvPr id="6" name="Содержимое 5" descr="318be38264d2b32bfe9028b7e1zi--dlya-doma-i-interera-mochalka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932040" y="1484784"/>
            <a:ext cx="3600400" cy="4873625"/>
          </a:xfrm>
        </p:spPr>
      </p:pic>
      <p:pic>
        <p:nvPicPr>
          <p:cNvPr id="7" name="Рисунок 6" descr="e2a1801178fd17773749dabeddun--dlya-doma-i-interera-mochal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1484784"/>
            <a:ext cx="4104456" cy="489654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/>
          <a:lstStyle/>
          <a:p>
            <a:pPr algn="ctr"/>
            <a:endParaRPr lang="ru-RU" dirty="0"/>
          </a:p>
        </p:txBody>
      </p:sp>
      <p:pic>
        <p:nvPicPr>
          <p:cNvPr id="6" name="Содержимое 5" descr="4134d8c497aad3ffc52ff63671dfd7083e0c176c2278c3d9dd917dd5fed2dae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836712"/>
            <a:ext cx="7715200" cy="5298697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d2abb035ce952bace6f41b8a851n--dlya-doma-i-interera-mochalki-mochalki-imennye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548680"/>
            <a:ext cx="7704856" cy="5688632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b525fe04b09a426c8bbcd1c07fnw--dlya-doma-i-interera-komplekt-mochalok-tsvetochnyj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980728"/>
            <a:ext cx="7272807" cy="5493097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i="1" dirty="0" smtClean="0"/>
              <a:t>Спасибо  за  внимание!</a:t>
            </a:r>
            <a:endParaRPr lang="ru-RU" sz="4800" i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fontAlgn="ctr"/>
            <a:r>
              <a:rPr lang="ru-RU" dirty="0" smtClean="0"/>
              <a:t>Источник сайта:</a:t>
            </a:r>
            <a:endParaRPr lang="en-US" dirty="0" smtClean="0">
              <a:hlinkClick r:id="rId2"/>
            </a:endParaRPr>
          </a:p>
          <a:p>
            <a:r>
              <a:rPr lang="en-US" b="1" smtClean="0">
                <a:hlinkClick r:id="rId2"/>
              </a:rPr>
              <a:t>mysekret.ru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39</TotalTime>
  <Words>28</Words>
  <Application>Microsoft Office PowerPoint</Application>
  <PresentationFormat>Экран (4:3)</PresentationFormat>
  <Paragraphs>7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Эркер</vt:lpstr>
      <vt:lpstr>ГАУ «КЦСОН города Каменска-Уральского»     Школа пожилого возраста по направлению «Декоративно прикладное творчество» на тему  «Вяжем  мочалку»</vt:lpstr>
      <vt:lpstr>Необходимые  материалы для вязания</vt:lpstr>
      <vt:lpstr>Слайд 3</vt:lpstr>
      <vt:lpstr>Схема  вязания</vt:lpstr>
      <vt:lpstr>Слайд 5</vt:lpstr>
      <vt:lpstr>Слайд 6</vt:lpstr>
      <vt:lpstr>Слайд 7</vt:lpstr>
      <vt:lpstr>Слайд 8</vt:lpstr>
      <vt:lpstr>Спасибо  за 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     Школа пожилого возраста по направлению «Декоративно прикладное творчество» на тему  «тапочки из шестигранников»</dc:title>
  <dc:creator>Рустам</dc:creator>
  <cp:lastModifiedBy>Рустам</cp:lastModifiedBy>
  <cp:revision>6</cp:revision>
  <dcterms:created xsi:type="dcterms:W3CDTF">2020-11-06T12:59:17Z</dcterms:created>
  <dcterms:modified xsi:type="dcterms:W3CDTF">2022-01-22T14:15:50Z</dcterms:modified>
</cp:coreProperties>
</file>