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E8617EF5-CC8D-43B1-9A20-4E78DDD9D733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FC94916-85FE-4EB9-8484-5FCB664497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8617EF5-CC8D-43B1-9A20-4E78DDD9D733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FC94916-85FE-4EB9-8484-5FCB6644972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E8617EF5-CC8D-43B1-9A20-4E78DDD9D733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FC94916-85FE-4EB9-8484-5FCB664497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17EF5-CC8D-43B1-9A20-4E78DDD9D733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94916-85FE-4EB9-8484-5FCB6644972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17EF5-CC8D-43B1-9A20-4E78DDD9D733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94916-85FE-4EB9-8484-5FCB6644972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8617EF5-CC8D-43B1-9A20-4E78DDD9D733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FC94916-85FE-4EB9-8484-5FCB6644972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17EF5-CC8D-43B1-9A20-4E78DDD9D733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94916-85FE-4EB9-8484-5FCB664497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8617EF5-CC8D-43B1-9A20-4E78DDD9D733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FC94916-85FE-4EB9-8484-5FCB6644972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8617EF5-CC8D-43B1-9A20-4E78DDD9D733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FC94916-85FE-4EB9-8484-5FCB6644972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17EF5-CC8D-43B1-9A20-4E78DDD9D733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94916-85FE-4EB9-8484-5FCB664497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17EF5-CC8D-43B1-9A20-4E78DDD9D733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94916-85FE-4EB9-8484-5FCB664497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8617EF5-CC8D-43B1-9A20-4E78DDD9D733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FC94916-85FE-4EB9-8484-5FCB6644972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rkdc.ru/meditsinskaya-profilaktika-statii/pamyatka/kak-hranit-lekarstva-v-domashnih-usloviyah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rot="10800000" flipV="1">
            <a:off x="2195736" y="3789040"/>
            <a:ext cx="6406480" cy="1146742"/>
          </a:xfrm>
        </p:spPr>
        <p:txBody>
          <a:bodyPr/>
          <a:lstStyle/>
          <a:p>
            <a:r>
              <a:rPr lang="ru-RU" dirty="0" smtClean="0"/>
              <a:t>Прием лекарств.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67744" y="5013176"/>
            <a:ext cx="6172200" cy="1656184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Правила хранения лекарственных средств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 </a:t>
            </a:r>
            <a:r>
              <a:rPr lang="ru-RU" dirty="0" smtClean="0"/>
              <a:t>                          </a:t>
            </a:r>
            <a:r>
              <a:rPr lang="ru-RU" sz="1400" dirty="0" smtClean="0"/>
              <a:t>Направление: «Обучение навыкам ухода»</a:t>
            </a:r>
          </a:p>
          <a:p>
            <a:r>
              <a:rPr lang="ru-RU" sz="1400" dirty="0" smtClean="0"/>
              <a:t> </a:t>
            </a:r>
            <a:r>
              <a:rPr lang="ru-RU" sz="1400" dirty="0" smtClean="0"/>
              <a:t>                    Специалист по социальной работе Романова М.В.</a:t>
            </a:r>
          </a:p>
          <a:p>
            <a:endParaRPr lang="ru-RU" sz="1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32040" y="692696"/>
            <a:ext cx="3960440" cy="34044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одзаголовок 2"/>
          <p:cNvSpPr txBox="1">
            <a:spLocks/>
          </p:cNvSpPr>
          <p:nvPr/>
        </p:nvSpPr>
        <p:spPr>
          <a:xfrm>
            <a:off x="1835696" y="116632"/>
            <a:ext cx="6172200" cy="13716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ГАУ «КЦСОН города</a:t>
            </a:r>
            <a:r>
              <a:rPr kumimoji="0" lang="ru-RU" sz="1400" b="1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Каменска-Уральского»</a:t>
            </a:r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249952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97000" y="1047750"/>
            <a:ext cx="6350000" cy="476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47883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726344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43608" y="462538"/>
            <a:ext cx="7081592" cy="5304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17091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57635" y="0"/>
            <a:ext cx="48287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552005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5576" y="476672"/>
            <a:ext cx="7344816" cy="5290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8955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188640"/>
            <a:ext cx="8040555" cy="6030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764289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404664"/>
            <a:ext cx="7467600" cy="6069288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В презентации использовались материалы:</a:t>
            </a:r>
          </a:p>
          <a:p>
            <a:endParaRPr lang="ru-RU" sz="1800" dirty="0" smtClean="0"/>
          </a:p>
          <a:p>
            <a:r>
              <a:rPr lang="en-US" sz="1800" dirty="0" smtClean="0">
                <a:hlinkClick r:id="rId2"/>
              </a:rPr>
              <a:t>https</a:t>
            </a:r>
            <a:r>
              <a:rPr lang="en-US" sz="1800" dirty="0" smtClean="0">
                <a:hlinkClick r:id="rId2"/>
              </a:rPr>
              <a:t>://rkdc.ru/meditsinskaya-profilaktika-statii/pamyatka/kak-hranit-lekarstva-v-domashnih-usloviyah</a:t>
            </a:r>
            <a:r>
              <a:rPr lang="en-US" sz="1800" dirty="0" smtClean="0">
                <a:hlinkClick r:id="rId2"/>
              </a:rPr>
              <a:t>/</a:t>
            </a:r>
            <a:endParaRPr lang="ru-RU" sz="1800" dirty="0" smtClean="0"/>
          </a:p>
          <a:p>
            <a:endParaRPr lang="ru-RU" sz="1800" dirty="0" smtClean="0"/>
          </a:p>
          <a:p>
            <a:r>
              <a:rPr lang="en-US" sz="1800" u="sng" dirty="0" smtClean="0">
                <a:solidFill>
                  <a:schemeClr val="accent1"/>
                </a:solidFill>
              </a:rPr>
              <a:t>https://www.asna.ru/inform/articles/kak-gde-i-v-chyem-khranit-lekarstva-doma.html</a:t>
            </a:r>
            <a:endParaRPr lang="ru-RU" sz="1800" u="sng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43608" y="500010"/>
            <a:ext cx="6863162" cy="4825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0161960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21</TotalTime>
  <Words>42</Words>
  <Application>Microsoft Office PowerPoint</Application>
  <PresentationFormat>Экран (4:3)</PresentationFormat>
  <Paragraphs>12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Эркер</vt:lpstr>
      <vt:lpstr>Прием лекарств.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Прием лекарств.</dc:title>
  <dc:creator>User</dc:creator>
  <cp:lastModifiedBy>Maksunova_EV</cp:lastModifiedBy>
  <cp:revision>4</cp:revision>
  <dcterms:created xsi:type="dcterms:W3CDTF">2021-01-24T17:08:42Z</dcterms:created>
  <dcterms:modified xsi:type="dcterms:W3CDTF">2022-01-24T04:12:20Z</dcterms:modified>
</cp:coreProperties>
</file>