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58" r:id="rId3"/>
    <p:sldId id="261" r:id="rId4"/>
    <p:sldId id="267" r:id="rId5"/>
    <p:sldId id="257" r:id="rId6"/>
    <p:sldId id="260" r:id="rId7"/>
    <p:sldId id="268" r:id="rId8"/>
    <p:sldId id="259" r:id="rId9"/>
    <p:sldId id="270" r:id="rId10"/>
    <p:sldId id="271" r:id="rId11"/>
    <p:sldId id="264" r:id="rId12"/>
  </p:sldIdLst>
  <p:sldSz cx="9144000" cy="6858000" type="screen4x3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Предоставление </a:t>
            </a:r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endParaRPr>
          </a:p>
          <a:p>
            <a:pPr>
              <a:defRPr/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государственных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услуг </a:t>
            </a:r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endParaRPr>
          </a:p>
          <a:p>
            <a:pPr>
              <a:defRPr/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в 202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1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году</a:t>
            </a:r>
          </a:p>
        </c:rich>
      </c:tx>
      <c:layout/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Предоставление государственных услуг в 2020 году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через портал Государственные услуги</c:v>
                </c:pt>
                <c:pt idx="1">
                  <c:v>в МФЦ</c:v>
                </c:pt>
                <c:pt idx="2">
                  <c:v>в Управлении в ходе личного обращения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2714</c:v>
                </c:pt>
                <c:pt idx="1">
                  <c:v>3814</c:v>
                </c:pt>
                <c:pt idx="2">
                  <c:v>525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D7B-4239-B3DF-768F96909B0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B8A27F-DC04-48D0-BA8D-6CDFC9B7B7A4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9E0D86-F8E9-463C-A274-6F3B8C796644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План мероприятий </a:t>
          </a:r>
          <a:br>
            <a: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</a:br>
          <a:r>
            <a: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по противодействию коррупции </a:t>
          </a:r>
          <a:br>
            <a: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</a:br>
          <a:r>
            <a: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на 202</a:t>
          </a:r>
          <a:r>
            <a:rPr lang="en-US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1</a:t>
          </a:r>
          <a:r>
            <a: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 год</a:t>
          </a:r>
          <a:r>
            <a:rPr lang="ru-RU" sz="2400" dirty="0" smtClean="0">
              <a:solidFill>
                <a:schemeClr val="tx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rPr>
            <a:t> </a:t>
          </a:r>
          <a:endParaRPr lang="ru-RU" sz="2400" dirty="0">
            <a:solidFill>
              <a:schemeClr val="tx1"/>
            </a:solidFill>
            <a:latin typeface="Trebuchet MS" panose="020B0603020202020204" pitchFamily="34" charset="0"/>
          </a:endParaRPr>
        </a:p>
      </dgm:t>
    </dgm:pt>
    <dgm:pt modelId="{88C14AE8-8C22-4D9C-9640-B0E1D8FFE18B}" type="parTrans" cxnId="{97DD4030-3D51-4F4C-A757-E1C3EFBD563F}">
      <dgm:prSet/>
      <dgm:spPr/>
      <dgm:t>
        <a:bodyPr/>
        <a:lstStyle/>
        <a:p>
          <a:endParaRPr lang="ru-RU"/>
        </a:p>
      </dgm:t>
    </dgm:pt>
    <dgm:pt modelId="{B3DC2103-3518-4CBF-BF0D-87CD6588DDC1}" type="sibTrans" cxnId="{97DD4030-3D51-4F4C-A757-E1C3EFBD563F}">
      <dgm:prSet/>
      <dgm:spPr/>
      <dgm:t>
        <a:bodyPr/>
        <a:lstStyle/>
        <a:p>
          <a:endParaRPr lang="ru-RU"/>
        </a:p>
      </dgm:t>
    </dgm:pt>
    <dgm:pt modelId="{732A89CD-331B-4CEF-99D8-B5222CE3F090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+mn-lt"/>
            </a:rPr>
            <a:t>утвержден приказом начальника Управления </a:t>
          </a:r>
        </a:p>
        <a:p>
          <a:r>
            <a:rPr lang="ru-RU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от </a:t>
          </a:r>
          <a:r>
            <a:rPr lang="en-US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15</a:t>
          </a:r>
          <a:r>
            <a:rPr lang="ru-RU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.0</a:t>
          </a:r>
          <a:r>
            <a:rPr lang="en-US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4</a:t>
          </a:r>
          <a:r>
            <a:rPr lang="ru-RU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.202</a:t>
          </a:r>
          <a:r>
            <a:rPr lang="en-US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1</a:t>
          </a:r>
          <a:r>
            <a:rPr lang="ru-RU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 года № </a:t>
          </a:r>
          <a:r>
            <a:rPr lang="en-US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716</a:t>
          </a:r>
          <a:endParaRPr lang="ru-RU" dirty="0">
            <a:solidFill>
              <a:schemeClr val="tx1"/>
            </a:solidFill>
            <a:latin typeface="+mn-lt"/>
          </a:endParaRPr>
        </a:p>
      </dgm:t>
    </dgm:pt>
    <dgm:pt modelId="{3F351255-3517-4269-9001-E18455666700}" type="parTrans" cxnId="{7698B23B-B42E-4D97-91D4-ED811A731CF2}">
      <dgm:prSet/>
      <dgm:spPr/>
      <dgm:t>
        <a:bodyPr/>
        <a:lstStyle/>
        <a:p>
          <a:endParaRPr lang="ru-RU"/>
        </a:p>
      </dgm:t>
    </dgm:pt>
    <dgm:pt modelId="{C2CB11A7-2F4A-4C41-A282-ACDA1071937F}" type="sibTrans" cxnId="{7698B23B-B42E-4D97-91D4-ED811A731CF2}">
      <dgm:prSet/>
      <dgm:spPr/>
      <dgm:t>
        <a:bodyPr/>
        <a:lstStyle/>
        <a:p>
          <a:endParaRPr lang="ru-RU"/>
        </a:p>
      </dgm:t>
    </dgm:pt>
    <dgm:pt modelId="{E110EF7E-E1F1-4033-87BC-E8180E336DBF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+mn-lt"/>
            </a:rPr>
            <a:t>состоит из 13 разделов, включает 5</a:t>
          </a:r>
          <a:r>
            <a:rPr lang="en-US" dirty="0" smtClean="0">
              <a:solidFill>
                <a:schemeClr val="tx1"/>
              </a:solidFill>
              <a:latin typeface="+mn-lt"/>
            </a:rPr>
            <a:t>0</a:t>
          </a:r>
          <a:r>
            <a:rPr lang="ru-RU" dirty="0" smtClean="0">
              <a:solidFill>
                <a:schemeClr val="tx1"/>
              </a:solidFill>
              <a:latin typeface="+mn-lt"/>
            </a:rPr>
            <a:t> </a:t>
          </a:r>
          <a:r>
            <a:rPr lang="ru-RU" dirty="0" smtClean="0">
              <a:solidFill>
                <a:schemeClr val="tx1"/>
              </a:solidFill>
              <a:latin typeface="+mn-lt"/>
            </a:rPr>
            <a:t>мероприятий</a:t>
          </a:r>
          <a:endParaRPr lang="ru-RU" dirty="0">
            <a:solidFill>
              <a:schemeClr val="tx1"/>
            </a:solidFill>
            <a:latin typeface="+mn-lt"/>
          </a:endParaRPr>
        </a:p>
      </dgm:t>
    </dgm:pt>
    <dgm:pt modelId="{1D7CF71C-6760-426C-A79A-BF63E301448D}" type="parTrans" cxnId="{1CBC592D-040D-4C1F-92B4-68FA828CD55D}">
      <dgm:prSet/>
      <dgm:spPr/>
      <dgm:t>
        <a:bodyPr/>
        <a:lstStyle/>
        <a:p>
          <a:endParaRPr lang="ru-RU"/>
        </a:p>
      </dgm:t>
    </dgm:pt>
    <dgm:pt modelId="{AF0E97DE-DDDA-4762-87BF-163E796D4095}" type="sibTrans" cxnId="{1CBC592D-040D-4C1F-92B4-68FA828CD55D}">
      <dgm:prSet/>
      <dgm:spPr/>
      <dgm:t>
        <a:bodyPr/>
        <a:lstStyle/>
        <a:p>
          <a:endParaRPr lang="ru-RU"/>
        </a:p>
      </dgm:t>
    </dgm:pt>
    <dgm:pt modelId="{736C17B6-D55B-4622-97EB-88BFD8EBAB03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+mn-lt"/>
            </a:rPr>
            <a:t>определяет ответственного и срок исполнения</a:t>
          </a:r>
          <a:endParaRPr lang="ru-RU" dirty="0">
            <a:solidFill>
              <a:schemeClr val="tx1"/>
            </a:solidFill>
            <a:latin typeface="+mn-lt"/>
          </a:endParaRPr>
        </a:p>
      </dgm:t>
    </dgm:pt>
    <dgm:pt modelId="{4F338704-6061-4544-85A4-E63FB925D196}" type="parTrans" cxnId="{B76632CB-52A3-43D1-AA5F-738E21055075}">
      <dgm:prSet/>
      <dgm:spPr/>
      <dgm:t>
        <a:bodyPr/>
        <a:lstStyle/>
        <a:p>
          <a:endParaRPr lang="ru-RU"/>
        </a:p>
      </dgm:t>
    </dgm:pt>
    <dgm:pt modelId="{6805560F-F3AA-41C3-BCC5-F747D0BB69C2}" type="sibTrans" cxnId="{B76632CB-52A3-43D1-AA5F-738E21055075}">
      <dgm:prSet/>
      <dgm:spPr/>
      <dgm:t>
        <a:bodyPr/>
        <a:lstStyle/>
        <a:p>
          <a:endParaRPr lang="ru-RU"/>
        </a:p>
      </dgm:t>
    </dgm:pt>
    <dgm:pt modelId="{C3182AD8-246A-4E90-A82B-A6DA94AEF1E9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+mn-lt"/>
            </a:rPr>
            <a:t>размещен на официальном сайте Управления </a:t>
          </a:r>
          <a:endParaRPr lang="ru-RU" dirty="0">
            <a:solidFill>
              <a:schemeClr val="tx1"/>
            </a:solidFill>
            <a:latin typeface="+mn-lt"/>
          </a:endParaRPr>
        </a:p>
      </dgm:t>
    </dgm:pt>
    <dgm:pt modelId="{B72B0208-C9ED-47EF-9E1A-4B87E41A63AD}" type="parTrans" cxnId="{3C3A65BE-F8EB-4BFB-AF38-5BF3F382F405}">
      <dgm:prSet/>
      <dgm:spPr/>
      <dgm:t>
        <a:bodyPr/>
        <a:lstStyle/>
        <a:p>
          <a:endParaRPr lang="ru-RU"/>
        </a:p>
      </dgm:t>
    </dgm:pt>
    <dgm:pt modelId="{1BDD17C4-F7D4-4AC6-8DF2-5010059F228D}" type="sibTrans" cxnId="{3C3A65BE-F8EB-4BFB-AF38-5BF3F382F405}">
      <dgm:prSet/>
      <dgm:spPr/>
      <dgm:t>
        <a:bodyPr/>
        <a:lstStyle/>
        <a:p>
          <a:endParaRPr lang="ru-RU"/>
        </a:p>
      </dgm:t>
    </dgm:pt>
    <dgm:pt modelId="{53976F9B-5420-4C8F-A3B3-3E2B82C703E8}" type="pres">
      <dgm:prSet presAssocID="{43B8A27F-DC04-48D0-BA8D-6CDFC9B7B7A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3A61C71-DF59-4C1D-B02D-22202B354BA4}" type="pres">
      <dgm:prSet presAssocID="{1B9E0D86-F8E9-463C-A274-6F3B8C796644}" presName="hierRoot1" presStyleCnt="0"/>
      <dgm:spPr/>
    </dgm:pt>
    <dgm:pt modelId="{1A77D78A-051C-4F4D-99E3-33E522F055A5}" type="pres">
      <dgm:prSet presAssocID="{1B9E0D86-F8E9-463C-A274-6F3B8C796644}" presName="composite" presStyleCnt="0"/>
      <dgm:spPr/>
    </dgm:pt>
    <dgm:pt modelId="{159CBB1B-EAB5-42F2-9957-586DDAA3F163}" type="pres">
      <dgm:prSet presAssocID="{1B9E0D86-F8E9-463C-A274-6F3B8C796644}" presName="background" presStyleLbl="node0" presStyleIdx="0" presStyleCnt="1"/>
      <dgm:spPr/>
    </dgm:pt>
    <dgm:pt modelId="{A04C1610-A1CC-4362-BA97-1A8F1169973B}" type="pres">
      <dgm:prSet presAssocID="{1B9E0D86-F8E9-463C-A274-6F3B8C796644}" presName="text" presStyleLbl="fgAcc0" presStyleIdx="0" presStyleCnt="1" custScaleX="37759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860A5AD-C4E6-4C06-9E5B-88B453CC3525}" type="pres">
      <dgm:prSet presAssocID="{1B9E0D86-F8E9-463C-A274-6F3B8C796644}" presName="hierChild2" presStyleCnt="0"/>
      <dgm:spPr/>
    </dgm:pt>
    <dgm:pt modelId="{0DF29AB7-61B8-4EE2-900A-89AD1639C134}" type="pres">
      <dgm:prSet presAssocID="{3F351255-3517-4269-9001-E18455666700}" presName="Name10" presStyleLbl="parChTrans1D2" presStyleIdx="0" presStyleCnt="1"/>
      <dgm:spPr/>
      <dgm:t>
        <a:bodyPr/>
        <a:lstStyle/>
        <a:p>
          <a:endParaRPr lang="ru-RU"/>
        </a:p>
      </dgm:t>
    </dgm:pt>
    <dgm:pt modelId="{13E0D2D1-EB34-4D7C-91DB-32D6E0DA44E9}" type="pres">
      <dgm:prSet presAssocID="{732A89CD-331B-4CEF-99D8-B5222CE3F090}" presName="hierRoot2" presStyleCnt="0"/>
      <dgm:spPr/>
    </dgm:pt>
    <dgm:pt modelId="{F33783BC-F377-4030-9B11-9A110B03D8AF}" type="pres">
      <dgm:prSet presAssocID="{732A89CD-331B-4CEF-99D8-B5222CE3F090}" presName="composite2" presStyleCnt="0"/>
      <dgm:spPr/>
    </dgm:pt>
    <dgm:pt modelId="{9239A3F4-A211-409C-9A1F-7CA9B61CCD78}" type="pres">
      <dgm:prSet presAssocID="{732A89CD-331B-4CEF-99D8-B5222CE3F090}" presName="background2" presStyleLbl="node2" presStyleIdx="0" presStyleCnt="1"/>
      <dgm:spPr/>
    </dgm:pt>
    <dgm:pt modelId="{BFB2E216-E5C5-443D-992A-D49F3A5DA1B3}" type="pres">
      <dgm:prSet presAssocID="{732A89CD-331B-4CEF-99D8-B5222CE3F090}" presName="text2" presStyleLbl="fgAcc2" presStyleIdx="0" presStyleCnt="1" custScaleX="389650" custScaleY="10590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415C023-8246-4DB8-B4E9-2C4EF38080D1}" type="pres">
      <dgm:prSet presAssocID="{732A89CD-331B-4CEF-99D8-B5222CE3F090}" presName="hierChild3" presStyleCnt="0"/>
      <dgm:spPr/>
    </dgm:pt>
    <dgm:pt modelId="{4C3FF726-87A3-45BF-ACF6-D9482204DA3E}" type="pres">
      <dgm:prSet presAssocID="{1D7CF71C-6760-426C-A79A-BF63E301448D}" presName="Name17" presStyleLbl="parChTrans1D3" presStyleIdx="0" presStyleCnt="3"/>
      <dgm:spPr/>
      <dgm:t>
        <a:bodyPr/>
        <a:lstStyle/>
        <a:p>
          <a:endParaRPr lang="ru-RU"/>
        </a:p>
      </dgm:t>
    </dgm:pt>
    <dgm:pt modelId="{92BAD93E-9ED9-4CC6-B248-013F29CA3D9D}" type="pres">
      <dgm:prSet presAssocID="{E110EF7E-E1F1-4033-87BC-E8180E336DBF}" presName="hierRoot3" presStyleCnt="0"/>
      <dgm:spPr/>
    </dgm:pt>
    <dgm:pt modelId="{03414B00-CCF4-4B8E-A427-E99B52C8C536}" type="pres">
      <dgm:prSet presAssocID="{E110EF7E-E1F1-4033-87BC-E8180E336DBF}" presName="composite3" presStyleCnt="0"/>
      <dgm:spPr/>
    </dgm:pt>
    <dgm:pt modelId="{62BCCA3E-266F-4F6D-814E-5E66688AF513}" type="pres">
      <dgm:prSet presAssocID="{E110EF7E-E1F1-4033-87BC-E8180E336DBF}" presName="background3" presStyleLbl="node3" presStyleIdx="0" presStyleCnt="3"/>
      <dgm:spPr/>
    </dgm:pt>
    <dgm:pt modelId="{4171DE02-288B-4BE1-A6A6-AF066E1447DA}" type="pres">
      <dgm:prSet presAssocID="{E110EF7E-E1F1-4033-87BC-E8180E336DBF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36E8F96-8703-449D-84A3-3B7C7A94AB54}" type="pres">
      <dgm:prSet presAssocID="{E110EF7E-E1F1-4033-87BC-E8180E336DBF}" presName="hierChild4" presStyleCnt="0"/>
      <dgm:spPr/>
    </dgm:pt>
    <dgm:pt modelId="{35D6D8ED-3090-48C7-9DEC-D331026FA36E}" type="pres">
      <dgm:prSet presAssocID="{4F338704-6061-4544-85A4-E63FB925D196}" presName="Name17" presStyleLbl="parChTrans1D3" presStyleIdx="1" presStyleCnt="3"/>
      <dgm:spPr/>
      <dgm:t>
        <a:bodyPr/>
        <a:lstStyle/>
        <a:p>
          <a:endParaRPr lang="ru-RU"/>
        </a:p>
      </dgm:t>
    </dgm:pt>
    <dgm:pt modelId="{D9B0A679-42F3-4D0C-9681-3E4A55246F69}" type="pres">
      <dgm:prSet presAssocID="{736C17B6-D55B-4622-97EB-88BFD8EBAB03}" presName="hierRoot3" presStyleCnt="0"/>
      <dgm:spPr/>
    </dgm:pt>
    <dgm:pt modelId="{FA0FE897-6C21-4A22-BA8B-BF1830AFEBBC}" type="pres">
      <dgm:prSet presAssocID="{736C17B6-D55B-4622-97EB-88BFD8EBAB03}" presName="composite3" presStyleCnt="0"/>
      <dgm:spPr/>
    </dgm:pt>
    <dgm:pt modelId="{1AB7BAE7-86B5-491F-9ACB-63055B536923}" type="pres">
      <dgm:prSet presAssocID="{736C17B6-D55B-4622-97EB-88BFD8EBAB03}" presName="background3" presStyleLbl="node3" presStyleIdx="1" presStyleCnt="3"/>
      <dgm:spPr/>
    </dgm:pt>
    <dgm:pt modelId="{E6CD0048-89C1-476D-A370-E41D50669DBD}" type="pres">
      <dgm:prSet presAssocID="{736C17B6-D55B-4622-97EB-88BFD8EBAB03}" presName="text3" presStyleLbl="fgAcc3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23E7E85-7343-4B99-9F6E-C2350D71BB4A}" type="pres">
      <dgm:prSet presAssocID="{736C17B6-D55B-4622-97EB-88BFD8EBAB03}" presName="hierChild4" presStyleCnt="0"/>
      <dgm:spPr/>
    </dgm:pt>
    <dgm:pt modelId="{FBE4EC4E-EFEC-41C6-972B-CC194A8E429F}" type="pres">
      <dgm:prSet presAssocID="{B72B0208-C9ED-47EF-9E1A-4B87E41A63AD}" presName="Name17" presStyleLbl="parChTrans1D3" presStyleIdx="2" presStyleCnt="3"/>
      <dgm:spPr/>
      <dgm:t>
        <a:bodyPr/>
        <a:lstStyle/>
        <a:p>
          <a:endParaRPr lang="ru-RU"/>
        </a:p>
      </dgm:t>
    </dgm:pt>
    <dgm:pt modelId="{5224BC63-91D0-4DE4-B9AC-3AB713F1B3F7}" type="pres">
      <dgm:prSet presAssocID="{C3182AD8-246A-4E90-A82B-A6DA94AEF1E9}" presName="hierRoot3" presStyleCnt="0"/>
      <dgm:spPr/>
    </dgm:pt>
    <dgm:pt modelId="{F2F5ABC6-842A-4E7A-A0DD-9D34FB3F6D15}" type="pres">
      <dgm:prSet presAssocID="{C3182AD8-246A-4E90-A82B-A6DA94AEF1E9}" presName="composite3" presStyleCnt="0"/>
      <dgm:spPr/>
    </dgm:pt>
    <dgm:pt modelId="{28A0BC45-E498-47BC-937F-510850845CF0}" type="pres">
      <dgm:prSet presAssocID="{C3182AD8-246A-4E90-A82B-A6DA94AEF1E9}" presName="background3" presStyleLbl="node3" presStyleIdx="2" presStyleCnt="3"/>
      <dgm:spPr/>
    </dgm:pt>
    <dgm:pt modelId="{29CAB467-569D-4BF7-8DE0-FF4BFC917DDE}" type="pres">
      <dgm:prSet presAssocID="{C3182AD8-246A-4E90-A82B-A6DA94AEF1E9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8510E56-CE8A-4FCB-B421-A2C5855DB2B0}" type="pres">
      <dgm:prSet presAssocID="{C3182AD8-246A-4E90-A82B-A6DA94AEF1E9}" presName="hierChild4" presStyleCnt="0"/>
      <dgm:spPr/>
    </dgm:pt>
  </dgm:ptLst>
  <dgm:cxnLst>
    <dgm:cxn modelId="{636BA3CD-4C35-4FBA-AF46-0343284ABE2B}" type="presOf" srcId="{4F338704-6061-4544-85A4-E63FB925D196}" destId="{35D6D8ED-3090-48C7-9DEC-D331026FA36E}" srcOrd="0" destOrd="0" presId="urn:microsoft.com/office/officeart/2005/8/layout/hierarchy1"/>
    <dgm:cxn modelId="{A970CB60-4F3B-4A13-A165-B5B40DD4F07A}" type="presOf" srcId="{43B8A27F-DC04-48D0-BA8D-6CDFC9B7B7A4}" destId="{53976F9B-5420-4C8F-A3B3-3E2B82C703E8}" srcOrd="0" destOrd="0" presId="urn:microsoft.com/office/officeart/2005/8/layout/hierarchy1"/>
    <dgm:cxn modelId="{97DD4030-3D51-4F4C-A757-E1C3EFBD563F}" srcId="{43B8A27F-DC04-48D0-BA8D-6CDFC9B7B7A4}" destId="{1B9E0D86-F8E9-463C-A274-6F3B8C796644}" srcOrd="0" destOrd="0" parTransId="{88C14AE8-8C22-4D9C-9640-B0E1D8FFE18B}" sibTransId="{B3DC2103-3518-4CBF-BF0D-87CD6588DDC1}"/>
    <dgm:cxn modelId="{A3B7FE21-2D2E-4D47-B444-F0F37A8B258A}" type="presOf" srcId="{B72B0208-C9ED-47EF-9E1A-4B87E41A63AD}" destId="{FBE4EC4E-EFEC-41C6-972B-CC194A8E429F}" srcOrd="0" destOrd="0" presId="urn:microsoft.com/office/officeart/2005/8/layout/hierarchy1"/>
    <dgm:cxn modelId="{81909C5B-0475-4BF4-B0AB-FA5296417E5D}" type="presOf" srcId="{3F351255-3517-4269-9001-E18455666700}" destId="{0DF29AB7-61B8-4EE2-900A-89AD1639C134}" srcOrd="0" destOrd="0" presId="urn:microsoft.com/office/officeart/2005/8/layout/hierarchy1"/>
    <dgm:cxn modelId="{3C3A65BE-F8EB-4BFB-AF38-5BF3F382F405}" srcId="{732A89CD-331B-4CEF-99D8-B5222CE3F090}" destId="{C3182AD8-246A-4E90-A82B-A6DA94AEF1E9}" srcOrd="2" destOrd="0" parTransId="{B72B0208-C9ED-47EF-9E1A-4B87E41A63AD}" sibTransId="{1BDD17C4-F7D4-4AC6-8DF2-5010059F228D}"/>
    <dgm:cxn modelId="{1CBC592D-040D-4C1F-92B4-68FA828CD55D}" srcId="{732A89CD-331B-4CEF-99D8-B5222CE3F090}" destId="{E110EF7E-E1F1-4033-87BC-E8180E336DBF}" srcOrd="0" destOrd="0" parTransId="{1D7CF71C-6760-426C-A79A-BF63E301448D}" sibTransId="{AF0E97DE-DDDA-4762-87BF-163E796D4095}"/>
    <dgm:cxn modelId="{7698B23B-B42E-4D97-91D4-ED811A731CF2}" srcId="{1B9E0D86-F8E9-463C-A274-6F3B8C796644}" destId="{732A89CD-331B-4CEF-99D8-B5222CE3F090}" srcOrd="0" destOrd="0" parTransId="{3F351255-3517-4269-9001-E18455666700}" sibTransId="{C2CB11A7-2F4A-4C41-A282-ACDA1071937F}"/>
    <dgm:cxn modelId="{92CE9369-5531-4213-926C-3CCCB7743FA1}" type="presOf" srcId="{C3182AD8-246A-4E90-A82B-A6DA94AEF1E9}" destId="{29CAB467-569D-4BF7-8DE0-FF4BFC917DDE}" srcOrd="0" destOrd="0" presId="urn:microsoft.com/office/officeart/2005/8/layout/hierarchy1"/>
    <dgm:cxn modelId="{D1CBF41D-33DE-46DE-9CBE-17D18736FB70}" type="presOf" srcId="{1D7CF71C-6760-426C-A79A-BF63E301448D}" destId="{4C3FF726-87A3-45BF-ACF6-D9482204DA3E}" srcOrd="0" destOrd="0" presId="urn:microsoft.com/office/officeart/2005/8/layout/hierarchy1"/>
    <dgm:cxn modelId="{07E26F05-A239-4C58-AC17-ED7B27E6ABE2}" type="presOf" srcId="{1B9E0D86-F8E9-463C-A274-6F3B8C796644}" destId="{A04C1610-A1CC-4362-BA97-1A8F1169973B}" srcOrd="0" destOrd="0" presId="urn:microsoft.com/office/officeart/2005/8/layout/hierarchy1"/>
    <dgm:cxn modelId="{88270D4A-B5F1-42A1-87AB-A0E495320623}" type="presOf" srcId="{736C17B6-D55B-4622-97EB-88BFD8EBAB03}" destId="{E6CD0048-89C1-476D-A370-E41D50669DBD}" srcOrd="0" destOrd="0" presId="urn:microsoft.com/office/officeart/2005/8/layout/hierarchy1"/>
    <dgm:cxn modelId="{3E99699C-C2B8-4E5A-88E7-6E500C18A997}" type="presOf" srcId="{732A89CD-331B-4CEF-99D8-B5222CE3F090}" destId="{BFB2E216-E5C5-443D-992A-D49F3A5DA1B3}" srcOrd="0" destOrd="0" presId="urn:microsoft.com/office/officeart/2005/8/layout/hierarchy1"/>
    <dgm:cxn modelId="{B76632CB-52A3-43D1-AA5F-738E21055075}" srcId="{732A89CD-331B-4CEF-99D8-B5222CE3F090}" destId="{736C17B6-D55B-4622-97EB-88BFD8EBAB03}" srcOrd="1" destOrd="0" parTransId="{4F338704-6061-4544-85A4-E63FB925D196}" sibTransId="{6805560F-F3AA-41C3-BCC5-F747D0BB69C2}"/>
    <dgm:cxn modelId="{777A0EDE-854D-4957-98AE-B9BE45CC5DC1}" type="presOf" srcId="{E110EF7E-E1F1-4033-87BC-E8180E336DBF}" destId="{4171DE02-288B-4BE1-A6A6-AF066E1447DA}" srcOrd="0" destOrd="0" presId="urn:microsoft.com/office/officeart/2005/8/layout/hierarchy1"/>
    <dgm:cxn modelId="{D4D32BE9-C763-4E9E-A021-EEED3952A109}" type="presParOf" srcId="{53976F9B-5420-4C8F-A3B3-3E2B82C703E8}" destId="{B3A61C71-DF59-4C1D-B02D-22202B354BA4}" srcOrd="0" destOrd="0" presId="urn:microsoft.com/office/officeart/2005/8/layout/hierarchy1"/>
    <dgm:cxn modelId="{6375A6F9-82B7-47FA-8FEF-BCE200B55AA1}" type="presParOf" srcId="{B3A61C71-DF59-4C1D-B02D-22202B354BA4}" destId="{1A77D78A-051C-4F4D-99E3-33E522F055A5}" srcOrd="0" destOrd="0" presId="urn:microsoft.com/office/officeart/2005/8/layout/hierarchy1"/>
    <dgm:cxn modelId="{2C7808E4-08BB-455E-BB9F-41FA3C961105}" type="presParOf" srcId="{1A77D78A-051C-4F4D-99E3-33E522F055A5}" destId="{159CBB1B-EAB5-42F2-9957-586DDAA3F163}" srcOrd="0" destOrd="0" presId="urn:microsoft.com/office/officeart/2005/8/layout/hierarchy1"/>
    <dgm:cxn modelId="{A3BC9E65-4D9D-4328-900D-3E14C903F75E}" type="presParOf" srcId="{1A77D78A-051C-4F4D-99E3-33E522F055A5}" destId="{A04C1610-A1CC-4362-BA97-1A8F1169973B}" srcOrd="1" destOrd="0" presId="urn:microsoft.com/office/officeart/2005/8/layout/hierarchy1"/>
    <dgm:cxn modelId="{01EEB2D3-572D-47DD-A642-EFB6FBBBBA4C}" type="presParOf" srcId="{B3A61C71-DF59-4C1D-B02D-22202B354BA4}" destId="{C860A5AD-C4E6-4C06-9E5B-88B453CC3525}" srcOrd="1" destOrd="0" presId="urn:microsoft.com/office/officeart/2005/8/layout/hierarchy1"/>
    <dgm:cxn modelId="{5211ED23-47CA-43C9-8EFB-947386457309}" type="presParOf" srcId="{C860A5AD-C4E6-4C06-9E5B-88B453CC3525}" destId="{0DF29AB7-61B8-4EE2-900A-89AD1639C134}" srcOrd="0" destOrd="0" presId="urn:microsoft.com/office/officeart/2005/8/layout/hierarchy1"/>
    <dgm:cxn modelId="{E360C1B4-EE9D-429F-AE3F-060CCF8BB3CC}" type="presParOf" srcId="{C860A5AD-C4E6-4C06-9E5B-88B453CC3525}" destId="{13E0D2D1-EB34-4D7C-91DB-32D6E0DA44E9}" srcOrd="1" destOrd="0" presId="urn:microsoft.com/office/officeart/2005/8/layout/hierarchy1"/>
    <dgm:cxn modelId="{9702450F-9141-49FC-9CCF-525FDE45DC59}" type="presParOf" srcId="{13E0D2D1-EB34-4D7C-91DB-32D6E0DA44E9}" destId="{F33783BC-F377-4030-9B11-9A110B03D8AF}" srcOrd="0" destOrd="0" presId="urn:microsoft.com/office/officeart/2005/8/layout/hierarchy1"/>
    <dgm:cxn modelId="{F8384327-5172-43B7-AC78-E077D1EC48D5}" type="presParOf" srcId="{F33783BC-F377-4030-9B11-9A110B03D8AF}" destId="{9239A3F4-A211-409C-9A1F-7CA9B61CCD78}" srcOrd="0" destOrd="0" presId="urn:microsoft.com/office/officeart/2005/8/layout/hierarchy1"/>
    <dgm:cxn modelId="{7572D55A-FE0A-4F5D-B1C0-11C50F0C8509}" type="presParOf" srcId="{F33783BC-F377-4030-9B11-9A110B03D8AF}" destId="{BFB2E216-E5C5-443D-992A-D49F3A5DA1B3}" srcOrd="1" destOrd="0" presId="urn:microsoft.com/office/officeart/2005/8/layout/hierarchy1"/>
    <dgm:cxn modelId="{73216498-1E51-4456-BE6B-74BB2E1628BC}" type="presParOf" srcId="{13E0D2D1-EB34-4D7C-91DB-32D6E0DA44E9}" destId="{8415C023-8246-4DB8-B4E9-2C4EF38080D1}" srcOrd="1" destOrd="0" presId="urn:microsoft.com/office/officeart/2005/8/layout/hierarchy1"/>
    <dgm:cxn modelId="{F004045D-621C-443C-8AE6-A430967A107B}" type="presParOf" srcId="{8415C023-8246-4DB8-B4E9-2C4EF38080D1}" destId="{4C3FF726-87A3-45BF-ACF6-D9482204DA3E}" srcOrd="0" destOrd="0" presId="urn:microsoft.com/office/officeart/2005/8/layout/hierarchy1"/>
    <dgm:cxn modelId="{9594E3B1-40D8-4EAE-B4A8-318838880A05}" type="presParOf" srcId="{8415C023-8246-4DB8-B4E9-2C4EF38080D1}" destId="{92BAD93E-9ED9-4CC6-B248-013F29CA3D9D}" srcOrd="1" destOrd="0" presId="urn:microsoft.com/office/officeart/2005/8/layout/hierarchy1"/>
    <dgm:cxn modelId="{99E36EF2-05A5-4C54-813A-08194649EDC6}" type="presParOf" srcId="{92BAD93E-9ED9-4CC6-B248-013F29CA3D9D}" destId="{03414B00-CCF4-4B8E-A427-E99B52C8C536}" srcOrd="0" destOrd="0" presId="urn:microsoft.com/office/officeart/2005/8/layout/hierarchy1"/>
    <dgm:cxn modelId="{37FA8D0C-A359-4D16-8758-B5FBBFE5092C}" type="presParOf" srcId="{03414B00-CCF4-4B8E-A427-E99B52C8C536}" destId="{62BCCA3E-266F-4F6D-814E-5E66688AF513}" srcOrd="0" destOrd="0" presId="urn:microsoft.com/office/officeart/2005/8/layout/hierarchy1"/>
    <dgm:cxn modelId="{2982891B-FFBC-45CA-B6F9-E59EBF5BCF7C}" type="presParOf" srcId="{03414B00-CCF4-4B8E-A427-E99B52C8C536}" destId="{4171DE02-288B-4BE1-A6A6-AF066E1447DA}" srcOrd="1" destOrd="0" presId="urn:microsoft.com/office/officeart/2005/8/layout/hierarchy1"/>
    <dgm:cxn modelId="{0994005D-4A6E-4487-B29A-A6278DE73E5F}" type="presParOf" srcId="{92BAD93E-9ED9-4CC6-B248-013F29CA3D9D}" destId="{836E8F96-8703-449D-84A3-3B7C7A94AB54}" srcOrd="1" destOrd="0" presId="urn:microsoft.com/office/officeart/2005/8/layout/hierarchy1"/>
    <dgm:cxn modelId="{AA842254-E777-447D-A23F-D2EACBD5C44D}" type="presParOf" srcId="{8415C023-8246-4DB8-B4E9-2C4EF38080D1}" destId="{35D6D8ED-3090-48C7-9DEC-D331026FA36E}" srcOrd="2" destOrd="0" presId="urn:microsoft.com/office/officeart/2005/8/layout/hierarchy1"/>
    <dgm:cxn modelId="{CA9BDFA2-6830-45AE-8ACD-529FA26B1351}" type="presParOf" srcId="{8415C023-8246-4DB8-B4E9-2C4EF38080D1}" destId="{D9B0A679-42F3-4D0C-9681-3E4A55246F69}" srcOrd="3" destOrd="0" presId="urn:microsoft.com/office/officeart/2005/8/layout/hierarchy1"/>
    <dgm:cxn modelId="{05309AE1-CAFB-4A25-A152-F6FA7B279E38}" type="presParOf" srcId="{D9B0A679-42F3-4D0C-9681-3E4A55246F69}" destId="{FA0FE897-6C21-4A22-BA8B-BF1830AFEBBC}" srcOrd="0" destOrd="0" presId="urn:microsoft.com/office/officeart/2005/8/layout/hierarchy1"/>
    <dgm:cxn modelId="{C6067DFE-A870-41F4-B117-6EC2A4B0C916}" type="presParOf" srcId="{FA0FE897-6C21-4A22-BA8B-BF1830AFEBBC}" destId="{1AB7BAE7-86B5-491F-9ACB-63055B536923}" srcOrd="0" destOrd="0" presId="urn:microsoft.com/office/officeart/2005/8/layout/hierarchy1"/>
    <dgm:cxn modelId="{3DB1953F-0608-4C67-918E-A8F1D6840DFD}" type="presParOf" srcId="{FA0FE897-6C21-4A22-BA8B-BF1830AFEBBC}" destId="{E6CD0048-89C1-476D-A370-E41D50669DBD}" srcOrd="1" destOrd="0" presId="urn:microsoft.com/office/officeart/2005/8/layout/hierarchy1"/>
    <dgm:cxn modelId="{B323B0A2-2D20-4912-8D8E-047E4B93AF27}" type="presParOf" srcId="{D9B0A679-42F3-4D0C-9681-3E4A55246F69}" destId="{B23E7E85-7343-4B99-9F6E-C2350D71BB4A}" srcOrd="1" destOrd="0" presId="urn:microsoft.com/office/officeart/2005/8/layout/hierarchy1"/>
    <dgm:cxn modelId="{C93246D5-B38A-4935-A5E1-F096AA9844A6}" type="presParOf" srcId="{8415C023-8246-4DB8-B4E9-2C4EF38080D1}" destId="{FBE4EC4E-EFEC-41C6-972B-CC194A8E429F}" srcOrd="4" destOrd="0" presId="urn:microsoft.com/office/officeart/2005/8/layout/hierarchy1"/>
    <dgm:cxn modelId="{C546CE10-487B-4DD2-95E9-AB1F2C00EA26}" type="presParOf" srcId="{8415C023-8246-4DB8-B4E9-2C4EF38080D1}" destId="{5224BC63-91D0-4DE4-B9AC-3AB713F1B3F7}" srcOrd="5" destOrd="0" presId="urn:microsoft.com/office/officeart/2005/8/layout/hierarchy1"/>
    <dgm:cxn modelId="{DD9877A4-EF1E-440C-B803-8D6E18657441}" type="presParOf" srcId="{5224BC63-91D0-4DE4-B9AC-3AB713F1B3F7}" destId="{F2F5ABC6-842A-4E7A-A0DD-9D34FB3F6D15}" srcOrd="0" destOrd="0" presId="urn:microsoft.com/office/officeart/2005/8/layout/hierarchy1"/>
    <dgm:cxn modelId="{9FD20881-84AD-4017-A575-16097B2C88B0}" type="presParOf" srcId="{F2F5ABC6-842A-4E7A-A0DD-9D34FB3F6D15}" destId="{28A0BC45-E498-47BC-937F-510850845CF0}" srcOrd="0" destOrd="0" presId="urn:microsoft.com/office/officeart/2005/8/layout/hierarchy1"/>
    <dgm:cxn modelId="{A77B32B4-C301-43C8-A545-75F472B7307E}" type="presParOf" srcId="{F2F5ABC6-842A-4E7A-A0DD-9D34FB3F6D15}" destId="{29CAB467-569D-4BF7-8DE0-FF4BFC917DDE}" srcOrd="1" destOrd="0" presId="urn:microsoft.com/office/officeart/2005/8/layout/hierarchy1"/>
    <dgm:cxn modelId="{75577394-D0A0-47FC-BA07-5E2DC3CE075B}" type="presParOf" srcId="{5224BC63-91D0-4DE4-B9AC-3AB713F1B3F7}" destId="{F8510E56-CE8A-4FCB-B421-A2C5855DB2B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1A80BC-C1CF-49AD-9E18-65921B193BA1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D14D482-9ACF-45EA-8BF4-A6EB20338859}">
      <dgm:prSet phldrT="[Текст]" custT="1"/>
      <dgm:spPr/>
      <dgm:t>
        <a:bodyPr/>
        <a:lstStyle/>
        <a:p>
          <a:r>
            <a:rPr lang="ru-RU" sz="1000" dirty="0" smtClean="0"/>
            <a:t>Предоставление сведений о доходах, расходах, об имуществе и обязательствах имущественного характера , проведение проверок</a:t>
          </a:r>
          <a:endParaRPr lang="ru-RU" sz="1000" dirty="0"/>
        </a:p>
      </dgm:t>
    </dgm:pt>
    <dgm:pt modelId="{690F02E6-4072-4335-854D-E19120660997}" type="parTrans" cxnId="{F20CFD21-FECB-48B2-A40D-614AE8BC83AF}">
      <dgm:prSet/>
      <dgm:spPr/>
      <dgm:t>
        <a:bodyPr/>
        <a:lstStyle/>
        <a:p>
          <a:endParaRPr lang="ru-RU"/>
        </a:p>
      </dgm:t>
    </dgm:pt>
    <dgm:pt modelId="{71EB0D1E-416B-4DB1-9FC4-0FA5D4EA5C8A}" type="sibTrans" cxnId="{F20CFD21-FECB-48B2-A40D-614AE8BC83AF}">
      <dgm:prSet/>
      <dgm:spPr/>
      <dgm:t>
        <a:bodyPr/>
        <a:lstStyle/>
        <a:p>
          <a:endParaRPr lang="ru-RU"/>
        </a:p>
      </dgm:t>
    </dgm:pt>
    <dgm:pt modelId="{DFBE1B19-F226-4D69-9E28-CC20516D4083}">
      <dgm:prSet phldrT="[Текст]" custT="1"/>
      <dgm:spPr/>
      <dgm:t>
        <a:bodyPr/>
        <a:lstStyle/>
        <a:p>
          <a:r>
            <a:rPr lang="ru-RU" sz="1000" dirty="0" smtClean="0"/>
            <a:t>Утверждение перечня должностей</a:t>
          </a:r>
          <a:endParaRPr lang="ru-RU" sz="1000" dirty="0"/>
        </a:p>
      </dgm:t>
    </dgm:pt>
    <dgm:pt modelId="{ACFEC799-62AC-424A-9A24-8E39C727A99A}" type="parTrans" cxnId="{7C366AFB-5851-48B5-B07B-D15429741FDC}">
      <dgm:prSet/>
      <dgm:spPr/>
      <dgm:t>
        <a:bodyPr/>
        <a:lstStyle/>
        <a:p>
          <a:endParaRPr lang="ru-RU"/>
        </a:p>
      </dgm:t>
    </dgm:pt>
    <dgm:pt modelId="{1F22A414-9A16-45C6-9390-9BCCA37E856E}" type="sibTrans" cxnId="{7C366AFB-5851-48B5-B07B-D15429741FDC}">
      <dgm:prSet/>
      <dgm:spPr/>
      <dgm:t>
        <a:bodyPr/>
        <a:lstStyle/>
        <a:p>
          <a:endParaRPr lang="ru-RU"/>
        </a:p>
      </dgm:t>
    </dgm:pt>
    <dgm:pt modelId="{106FD596-0623-48C3-889F-F458BF271491}">
      <dgm:prSet phldrT="[Текст]"/>
      <dgm:spPr/>
      <dgm:t>
        <a:bodyPr/>
        <a:lstStyle/>
        <a:p>
          <a:r>
            <a:rPr lang="ru-RU" dirty="0" smtClean="0"/>
            <a:t>Участие в обучающих мероприятиях по вопросам противодействия коррупции</a:t>
          </a:r>
          <a:endParaRPr lang="ru-RU" dirty="0"/>
        </a:p>
      </dgm:t>
    </dgm:pt>
    <dgm:pt modelId="{F3E8F61F-8C97-4B4C-A834-D1C5063BE8D6}" type="parTrans" cxnId="{A08AAAF0-28CF-4754-9FFC-C71F609C5E24}">
      <dgm:prSet/>
      <dgm:spPr/>
      <dgm:t>
        <a:bodyPr/>
        <a:lstStyle/>
        <a:p>
          <a:endParaRPr lang="ru-RU"/>
        </a:p>
      </dgm:t>
    </dgm:pt>
    <dgm:pt modelId="{8E2F3905-A493-4C62-B10F-263AEB0246D3}" type="sibTrans" cxnId="{A08AAAF0-28CF-4754-9FFC-C71F609C5E24}">
      <dgm:prSet/>
      <dgm:spPr/>
      <dgm:t>
        <a:bodyPr/>
        <a:lstStyle/>
        <a:p>
          <a:endParaRPr lang="ru-RU"/>
        </a:p>
      </dgm:t>
    </dgm:pt>
    <dgm:pt modelId="{A19A7EEF-5F85-45A7-9FC8-42CBCE3ED6FF}">
      <dgm:prSet phldrT="[Текст]" custT="1"/>
      <dgm:spPr/>
      <dgm:t>
        <a:bodyPr/>
        <a:lstStyle/>
        <a:p>
          <a:r>
            <a:rPr lang="ru-RU" sz="1000" dirty="0" smtClean="0"/>
            <a:t>Внутренний финансовый контроль и аудит</a:t>
          </a:r>
          <a:endParaRPr lang="ru-RU" sz="1000" dirty="0"/>
        </a:p>
      </dgm:t>
    </dgm:pt>
    <dgm:pt modelId="{2A541059-6582-4D20-B7D7-F501C3E3530C}" type="parTrans" cxnId="{C806F808-E4B5-4C64-BE99-A0E3FC7BB79B}">
      <dgm:prSet/>
      <dgm:spPr/>
      <dgm:t>
        <a:bodyPr/>
        <a:lstStyle/>
        <a:p>
          <a:endParaRPr lang="ru-RU"/>
        </a:p>
      </dgm:t>
    </dgm:pt>
    <dgm:pt modelId="{49D764DC-AEC2-4D5B-BE97-B264E44C5931}" type="sibTrans" cxnId="{C806F808-E4B5-4C64-BE99-A0E3FC7BB79B}">
      <dgm:prSet/>
      <dgm:spPr/>
      <dgm:t>
        <a:bodyPr/>
        <a:lstStyle/>
        <a:p>
          <a:endParaRPr lang="ru-RU"/>
        </a:p>
      </dgm:t>
    </dgm:pt>
    <dgm:pt modelId="{1741D323-7430-4184-AB5F-362FE332C674}">
      <dgm:prSet phldrT="[Текст]" custT="1"/>
      <dgm:spPr/>
      <dgm:t>
        <a:bodyPr/>
        <a:lstStyle/>
        <a:p>
          <a:r>
            <a:rPr lang="ru-RU" sz="1000" dirty="0" smtClean="0"/>
            <a:t>Мониторинг доступности государственных услуг</a:t>
          </a:r>
          <a:endParaRPr lang="ru-RU" sz="1000" dirty="0"/>
        </a:p>
      </dgm:t>
    </dgm:pt>
    <dgm:pt modelId="{7770FB13-74EB-47A9-B76A-3C502B1EB0C4}" type="parTrans" cxnId="{B8A3E029-0A4E-48EB-AC52-563DD70DF23E}">
      <dgm:prSet/>
      <dgm:spPr/>
      <dgm:t>
        <a:bodyPr/>
        <a:lstStyle/>
        <a:p>
          <a:endParaRPr lang="ru-RU"/>
        </a:p>
      </dgm:t>
    </dgm:pt>
    <dgm:pt modelId="{EB58C25D-DDF7-48B3-BEAE-3C2AEE28BF19}" type="sibTrans" cxnId="{B8A3E029-0A4E-48EB-AC52-563DD70DF23E}">
      <dgm:prSet/>
      <dgm:spPr/>
      <dgm:t>
        <a:bodyPr/>
        <a:lstStyle/>
        <a:p>
          <a:endParaRPr lang="ru-RU"/>
        </a:p>
      </dgm:t>
    </dgm:pt>
    <dgm:pt modelId="{E9507CEE-92C5-4264-B5DC-56993A8D56B7}">
      <dgm:prSet phldrT="[Текст]" custT="1"/>
      <dgm:spPr/>
      <dgm:t>
        <a:bodyPr/>
        <a:lstStyle/>
        <a:p>
          <a:r>
            <a:rPr lang="ru-RU" sz="1000" dirty="0" smtClean="0"/>
            <a:t>Публикация статей по направлениям деятельности Управления, в том числе по вопросам противодействия коррупции</a:t>
          </a:r>
          <a:endParaRPr lang="ru-RU" sz="1000" dirty="0"/>
        </a:p>
      </dgm:t>
    </dgm:pt>
    <dgm:pt modelId="{9CDBD367-66DA-42FB-8353-CDEDA395B5D9}" type="parTrans" cxnId="{0670F895-77D3-438B-94DB-800F569A6E09}">
      <dgm:prSet/>
      <dgm:spPr/>
      <dgm:t>
        <a:bodyPr/>
        <a:lstStyle/>
        <a:p>
          <a:endParaRPr lang="ru-RU"/>
        </a:p>
      </dgm:t>
    </dgm:pt>
    <dgm:pt modelId="{E43A9CD7-C9FC-4D1A-9C91-E85DE61FD212}" type="sibTrans" cxnId="{0670F895-77D3-438B-94DB-800F569A6E09}">
      <dgm:prSet/>
      <dgm:spPr/>
      <dgm:t>
        <a:bodyPr/>
        <a:lstStyle/>
        <a:p>
          <a:endParaRPr lang="ru-RU"/>
        </a:p>
      </dgm:t>
    </dgm:pt>
    <dgm:pt modelId="{24D0EDA0-A2A7-4C28-BD21-DFD867D1438C}">
      <dgm:prSet phldrT="[Текст]"/>
      <dgm:spPr/>
      <dgm:t>
        <a:bodyPr/>
        <a:lstStyle/>
        <a:p>
          <a:r>
            <a:rPr lang="ru-RU" dirty="0" smtClean="0"/>
            <a:t>Размещение просветительских материалов на информационном стенде и официальном сайте</a:t>
          </a:r>
          <a:endParaRPr lang="ru-RU" dirty="0"/>
        </a:p>
      </dgm:t>
    </dgm:pt>
    <dgm:pt modelId="{D361C859-2B09-4C91-AFDC-72F159834F0A}" type="parTrans" cxnId="{DEA4A42E-2E82-4011-828B-B1F8AF922B67}">
      <dgm:prSet/>
      <dgm:spPr/>
      <dgm:t>
        <a:bodyPr/>
        <a:lstStyle/>
        <a:p>
          <a:endParaRPr lang="ru-RU"/>
        </a:p>
      </dgm:t>
    </dgm:pt>
    <dgm:pt modelId="{39A1FE8F-3866-48A3-99A9-190FA1951BA9}" type="sibTrans" cxnId="{DEA4A42E-2E82-4011-828B-B1F8AF922B67}">
      <dgm:prSet/>
      <dgm:spPr/>
      <dgm:t>
        <a:bodyPr/>
        <a:lstStyle/>
        <a:p>
          <a:endParaRPr lang="ru-RU"/>
        </a:p>
      </dgm:t>
    </dgm:pt>
    <dgm:pt modelId="{F1988980-4C27-4D01-BC18-97647607E755}">
      <dgm:prSet phldrT="[Текст]" custT="1"/>
      <dgm:spPr/>
      <dgm:t>
        <a:bodyPr/>
        <a:lstStyle/>
        <a:p>
          <a:r>
            <a:rPr lang="ru-RU" sz="1000" dirty="0" smtClean="0"/>
            <a:t>Функционирование комиссий по противодействию коррупции и конфликту интересов</a:t>
          </a:r>
          <a:endParaRPr lang="ru-RU" sz="1000" dirty="0"/>
        </a:p>
      </dgm:t>
    </dgm:pt>
    <dgm:pt modelId="{5E59FD18-9306-43C9-B688-B08EA4E992C8}" type="parTrans" cxnId="{3F5CEF74-C1AF-49A3-A8DA-58A1CD906DDB}">
      <dgm:prSet/>
      <dgm:spPr/>
      <dgm:t>
        <a:bodyPr/>
        <a:lstStyle/>
        <a:p>
          <a:endParaRPr lang="ru-RU"/>
        </a:p>
      </dgm:t>
    </dgm:pt>
    <dgm:pt modelId="{0BE00139-22ED-40A1-969B-B576D980C3BE}" type="sibTrans" cxnId="{3F5CEF74-C1AF-49A3-A8DA-58A1CD906DDB}">
      <dgm:prSet/>
      <dgm:spPr/>
      <dgm:t>
        <a:bodyPr/>
        <a:lstStyle/>
        <a:p>
          <a:endParaRPr lang="ru-RU"/>
        </a:p>
      </dgm:t>
    </dgm:pt>
    <dgm:pt modelId="{34F414A5-A6E2-402E-BEA4-0682DCFFD0BA}">
      <dgm:prSet phldrT="[Текст]" custT="1"/>
      <dgm:spPr/>
      <dgm:t>
        <a:bodyPr/>
        <a:lstStyle/>
        <a:p>
          <a:r>
            <a:rPr lang="ru-RU" sz="1000" dirty="0" smtClean="0"/>
            <a:t>Анализ и актуализация локальных актов Управления  по противодействию коррупции </a:t>
          </a:r>
          <a:endParaRPr lang="ru-RU" sz="1000" dirty="0"/>
        </a:p>
      </dgm:t>
    </dgm:pt>
    <dgm:pt modelId="{55C5E89A-0B96-4020-BCD1-F1F7A1D3AEF4}" type="sibTrans" cxnId="{FCA12EE9-5444-4E9D-9717-98AB72320CCD}">
      <dgm:prSet/>
      <dgm:spPr/>
      <dgm:t>
        <a:bodyPr/>
        <a:lstStyle/>
        <a:p>
          <a:endParaRPr lang="ru-RU"/>
        </a:p>
      </dgm:t>
    </dgm:pt>
    <dgm:pt modelId="{B6055AB7-352A-49A0-8FF3-42C1EED622B5}" type="parTrans" cxnId="{FCA12EE9-5444-4E9D-9717-98AB72320CCD}">
      <dgm:prSet/>
      <dgm:spPr/>
      <dgm:t>
        <a:bodyPr/>
        <a:lstStyle/>
        <a:p>
          <a:endParaRPr lang="ru-RU"/>
        </a:p>
      </dgm:t>
    </dgm:pt>
    <dgm:pt modelId="{C2F45639-58D6-4D8C-A186-FD9F9D6CBE65}">
      <dgm:prSet phldrT="[Текст]" custT="1"/>
      <dgm:spPr/>
      <dgm:t>
        <a:bodyPr/>
        <a:lstStyle/>
        <a:p>
          <a:r>
            <a:rPr lang="ru-RU" sz="1000" smtClean="0"/>
            <a:t>Участие </a:t>
          </a:r>
          <a:r>
            <a:rPr lang="ru-RU" sz="1000" dirty="0" smtClean="0"/>
            <a:t>в антикоррупционном форуме</a:t>
          </a:r>
          <a:endParaRPr lang="ru-RU" sz="1000" dirty="0"/>
        </a:p>
      </dgm:t>
    </dgm:pt>
    <dgm:pt modelId="{5E9D4924-C861-4C07-9F61-32AE13DBB529}" type="sibTrans" cxnId="{F26F65A1-3C28-4EB4-B021-ED5409C11A82}">
      <dgm:prSet/>
      <dgm:spPr/>
      <dgm:t>
        <a:bodyPr/>
        <a:lstStyle/>
        <a:p>
          <a:endParaRPr lang="ru-RU"/>
        </a:p>
      </dgm:t>
    </dgm:pt>
    <dgm:pt modelId="{15E44094-B4C7-4780-9F44-AD32D00F54D1}" type="parTrans" cxnId="{F26F65A1-3C28-4EB4-B021-ED5409C11A82}">
      <dgm:prSet/>
      <dgm:spPr/>
      <dgm:t>
        <a:bodyPr/>
        <a:lstStyle/>
        <a:p>
          <a:endParaRPr lang="ru-RU"/>
        </a:p>
      </dgm:t>
    </dgm:pt>
    <dgm:pt modelId="{AFC8BA6B-FB7E-4A69-BD0F-1D55DAB7DDE7}" type="pres">
      <dgm:prSet presAssocID="{C91A80BC-C1CF-49AD-9E18-65921B193BA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C3F092B-BD82-41C2-9A38-E927348423DA}" type="pres">
      <dgm:prSet presAssocID="{C91A80BC-C1CF-49AD-9E18-65921B193BA1}" presName="cycle" presStyleCnt="0"/>
      <dgm:spPr/>
    </dgm:pt>
    <dgm:pt modelId="{29DF5625-7EFF-42C2-B9A4-F8AB73FC329E}" type="pres">
      <dgm:prSet presAssocID="{6D14D482-9ACF-45EA-8BF4-A6EB20338859}" presName="nodeFirstNode" presStyleLbl="node1" presStyleIdx="0" presStyleCnt="10" custScaleX="1173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278235-2B3A-47FE-B3DE-72A15E343287}" type="pres">
      <dgm:prSet presAssocID="{71EB0D1E-416B-4DB1-9FC4-0FA5D4EA5C8A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67028D53-8981-4A04-AC55-EB1FA209DDC0}" type="pres">
      <dgm:prSet presAssocID="{DFBE1B19-F226-4D69-9E28-CC20516D4083}" presName="nodeFollowingNodes" presStyleLbl="node1" presStyleIdx="1" presStyleCnt="10" custScaleX="132027" custRadScaleRad="99723" custRadScaleInc="294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1DCFEC-D674-46B3-958F-6A009506D558}" type="pres">
      <dgm:prSet presAssocID="{C2F45639-58D6-4D8C-A186-FD9F9D6CBE65}" presName="nodeFollowingNodes" presStyleLbl="node1" presStyleIdx="2" presStyleCnt="10" custScaleX="125055" custRadScaleRad="100670" custRadScaleInc="173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627386-2676-4F67-84B2-9B95E9239D39}" type="pres">
      <dgm:prSet presAssocID="{106FD596-0623-48C3-889F-F458BF271491}" presName="nodeFollowingNodes" presStyleLbl="node1" presStyleIdx="3" presStyleCnt="10" custScaleX="1176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05EBC7-3E41-416D-B85C-2068C8DE38BF}" type="pres">
      <dgm:prSet presAssocID="{A19A7EEF-5F85-45A7-9FC8-42CBCE3ED6FF}" presName="nodeFollowingNodes" presStyleLbl="node1" presStyleIdx="4" presStyleCnt="10" custScaleX="127300" custRadScaleRad="103229" custRadScaleInc="-234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46251E-92E0-4D87-83D0-EDBD8E3349F8}" type="pres">
      <dgm:prSet presAssocID="{1741D323-7430-4184-AB5F-362FE332C674}" presName="nodeFollowingNodes" presStyleLbl="node1" presStyleIdx="5" presStyleCnt="10" custRadScaleRad="99256" custRadScaleInc="-92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820DF0-D5B0-4621-81F1-C8EA42BA14E9}" type="pres">
      <dgm:prSet presAssocID="{E9507CEE-92C5-4264-B5DC-56993A8D56B7}" presName="nodeFollowingNodes" presStyleLbl="node1" presStyleIdx="6" presStyleCnt="10" custScaleX="117578" custRadScaleRad="97915" custRadScaleInc="131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36BC5F-C3EC-4E65-B896-606FF6DA42B3}" type="pres">
      <dgm:prSet presAssocID="{34F414A5-A6E2-402E-BEA4-0682DCFFD0BA}" presName="nodeFollowingNodes" presStyleLbl="node1" presStyleIdx="7" presStyleCnt="10" custScaleX="1203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780FD0-42BE-4F00-BD91-A6CB4358B65F}" type="pres">
      <dgm:prSet presAssocID="{24D0EDA0-A2A7-4C28-BD21-DFD867D1438C}" presName="nodeFollowingNodes" presStyleLbl="node1" presStyleIdx="8" presStyleCnt="10" custScaleX="127265" custRadScaleRad="96184" custRadScaleInc="-142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14AC83-5ECA-4924-93BB-1C12393E5FFE}" type="pres">
      <dgm:prSet presAssocID="{F1988980-4C27-4D01-BC18-97647607E755}" presName="nodeFollowingNodes" presStyleLbl="node1" presStyleIdx="9" presStyleCnt="10" custScaleX="132288" custRadScaleRad="94878" custRadScaleInc="-204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806F808-E4B5-4C64-BE99-A0E3FC7BB79B}" srcId="{C91A80BC-C1CF-49AD-9E18-65921B193BA1}" destId="{A19A7EEF-5F85-45A7-9FC8-42CBCE3ED6FF}" srcOrd="4" destOrd="0" parTransId="{2A541059-6582-4D20-B7D7-F501C3E3530C}" sibTransId="{49D764DC-AEC2-4D5B-BE97-B264E44C5931}"/>
    <dgm:cxn modelId="{34BBD5E0-4666-4951-A60A-8DDE96352C16}" type="presOf" srcId="{C91A80BC-C1CF-49AD-9E18-65921B193BA1}" destId="{AFC8BA6B-FB7E-4A69-BD0F-1D55DAB7DDE7}" srcOrd="0" destOrd="0" presId="urn:microsoft.com/office/officeart/2005/8/layout/cycle3"/>
    <dgm:cxn modelId="{853E09E9-0EFE-4F2A-A479-DADB86D489F6}" type="presOf" srcId="{DFBE1B19-F226-4D69-9E28-CC20516D4083}" destId="{67028D53-8981-4A04-AC55-EB1FA209DDC0}" srcOrd="0" destOrd="0" presId="urn:microsoft.com/office/officeart/2005/8/layout/cycle3"/>
    <dgm:cxn modelId="{6B4A57DB-4CCE-497C-9BFC-77A5F1669313}" type="presOf" srcId="{71EB0D1E-416B-4DB1-9FC4-0FA5D4EA5C8A}" destId="{4A278235-2B3A-47FE-B3DE-72A15E343287}" srcOrd="0" destOrd="0" presId="urn:microsoft.com/office/officeart/2005/8/layout/cycle3"/>
    <dgm:cxn modelId="{F20CFD21-FECB-48B2-A40D-614AE8BC83AF}" srcId="{C91A80BC-C1CF-49AD-9E18-65921B193BA1}" destId="{6D14D482-9ACF-45EA-8BF4-A6EB20338859}" srcOrd="0" destOrd="0" parTransId="{690F02E6-4072-4335-854D-E19120660997}" sibTransId="{71EB0D1E-416B-4DB1-9FC4-0FA5D4EA5C8A}"/>
    <dgm:cxn modelId="{71B8E4F3-C4F2-4593-8570-8C4B9B05948A}" type="presOf" srcId="{106FD596-0623-48C3-889F-F458BF271491}" destId="{DB627386-2676-4F67-84B2-9B95E9239D39}" srcOrd="0" destOrd="0" presId="urn:microsoft.com/office/officeart/2005/8/layout/cycle3"/>
    <dgm:cxn modelId="{0670F895-77D3-438B-94DB-800F569A6E09}" srcId="{C91A80BC-C1CF-49AD-9E18-65921B193BA1}" destId="{E9507CEE-92C5-4264-B5DC-56993A8D56B7}" srcOrd="6" destOrd="0" parTransId="{9CDBD367-66DA-42FB-8353-CDEDA395B5D9}" sibTransId="{E43A9CD7-C9FC-4D1A-9C91-E85DE61FD212}"/>
    <dgm:cxn modelId="{9B8F38E7-A85B-458D-827F-19CE8575D014}" type="presOf" srcId="{24D0EDA0-A2A7-4C28-BD21-DFD867D1438C}" destId="{E8780FD0-42BE-4F00-BD91-A6CB4358B65F}" srcOrd="0" destOrd="0" presId="urn:microsoft.com/office/officeart/2005/8/layout/cycle3"/>
    <dgm:cxn modelId="{E38AEEF7-F84A-4513-A35E-32CE62155FD1}" type="presOf" srcId="{6D14D482-9ACF-45EA-8BF4-A6EB20338859}" destId="{29DF5625-7EFF-42C2-B9A4-F8AB73FC329E}" srcOrd="0" destOrd="0" presId="urn:microsoft.com/office/officeart/2005/8/layout/cycle3"/>
    <dgm:cxn modelId="{7A262965-4834-4FA0-85D3-E1A4AF9C89BC}" type="presOf" srcId="{C2F45639-58D6-4D8C-A186-FD9F9D6CBE65}" destId="{6D1DCFEC-D674-46B3-958F-6A009506D558}" srcOrd="0" destOrd="0" presId="urn:microsoft.com/office/officeart/2005/8/layout/cycle3"/>
    <dgm:cxn modelId="{7297E5B1-6900-45F7-BAAA-E00DE27C83E4}" type="presOf" srcId="{F1988980-4C27-4D01-BC18-97647607E755}" destId="{DC14AC83-5ECA-4924-93BB-1C12393E5FFE}" srcOrd="0" destOrd="0" presId="urn:microsoft.com/office/officeart/2005/8/layout/cycle3"/>
    <dgm:cxn modelId="{EFAE752D-C173-458E-AB76-1067EB3281EA}" type="presOf" srcId="{34F414A5-A6E2-402E-BEA4-0682DCFFD0BA}" destId="{B936BC5F-C3EC-4E65-B896-606FF6DA42B3}" srcOrd="0" destOrd="0" presId="urn:microsoft.com/office/officeart/2005/8/layout/cycle3"/>
    <dgm:cxn modelId="{F26F65A1-3C28-4EB4-B021-ED5409C11A82}" srcId="{C91A80BC-C1CF-49AD-9E18-65921B193BA1}" destId="{C2F45639-58D6-4D8C-A186-FD9F9D6CBE65}" srcOrd="2" destOrd="0" parTransId="{15E44094-B4C7-4780-9F44-AD32D00F54D1}" sibTransId="{5E9D4924-C861-4C07-9F61-32AE13DBB529}"/>
    <dgm:cxn modelId="{FCA12EE9-5444-4E9D-9717-98AB72320CCD}" srcId="{C91A80BC-C1CF-49AD-9E18-65921B193BA1}" destId="{34F414A5-A6E2-402E-BEA4-0682DCFFD0BA}" srcOrd="7" destOrd="0" parTransId="{B6055AB7-352A-49A0-8FF3-42C1EED622B5}" sibTransId="{55C5E89A-0B96-4020-BCD1-F1F7A1D3AEF4}"/>
    <dgm:cxn modelId="{DEA4A42E-2E82-4011-828B-B1F8AF922B67}" srcId="{C91A80BC-C1CF-49AD-9E18-65921B193BA1}" destId="{24D0EDA0-A2A7-4C28-BD21-DFD867D1438C}" srcOrd="8" destOrd="0" parTransId="{D361C859-2B09-4C91-AFDC-72F159834F0A}" sibTransId="{39A1FE8F-3866-48A3-99A9-190FA1951BA9}"/>
    <dgm:cxn modelId="{3F5CEF74-C1AF-49A3-A8DA-58A1CD906DDB}" srcId="{C91A80BC-C1CF-49AD-9E18-65921B193BA1}" destId="{F1988980-4C27-4D01-BC18-97647607E755}" srcOrd="9" destOrd="0" parTransId="{5E59FD18-9306-43C9-B688-B08EA4E992C8}" sibTransId="{0BE00139-22ED-40A1-969B-B576D980C3BE}"/>
    <dgm:cxn modelId="{2525EE7E-332C-4100-9F6F-953499DC979F}" type="presOf" srcId="{A19A7EEF-5F85-45A7-9FC8-42CBCE3ED6FF}" destId="{9105EBC7-3E41-416D-B85C-2068C8DE38BF}" srcOrd="0" destOrd="0" presId="urn:microsoft.com/office/officeart/2005/8/layout/cycle3"/>
    <dgm:cxn modelId="{B8A3E029-0A4E-48EB-AC52-563DD70DF23E}" srcId="{C91A80BC-C1CF-49AD-9E18-65921B193BA1}" destId="{1741D323-7430-4184-AB5F-362FE332C674}" srcOrd="5" destOrd="0" parTransId="{7770FB13-74EB-47A9-B76A-3C502B1EB0C4}" sibTransId="{EB58C25D-DDF7-48B3-BEAE-3C2AEE28BF19}"/>
    <dgm:cxn modelId="{7F0B65CF-B113-4571-BF88-A5E5EDA57A84}" type="presOf" srcId="{1741D323-7430-4184-AB5F-362FE332C674}" destId="{8E46251E-92E0-4D87-83D0-EDBD8E3349F8}" srcOrd="0" destOrd="0" presId="urn:microsoft.com/office/officeart/2005/8/layout/cycle3"/>
    <dgm:cxn modelId="{020EF602-64CE-4B32-AE83-32FEE7B9C459}" type="presOf" srcId="{E9507CEE-92C5-4264-B5DC-56993A8D56B7}" destId="{63820DF0-D5B0-4621-81F1-C8EA42BA14E9}" srcOrd="0" destOrd="0" presId="urn:microsoft.com/office/officeart/2005/8/layout/cycle3"/>
    <dgm:cxn modelId="{A08AAAF0-28CF-4754-9FFC-C71F609C5E24}" srcId="{C91A80BC-C1CF-49AD-9E18-65921B193BA1}" destId="{106FD596-0623-48C3-889F-F458BF271491}" srcOrd="3" destOrd="0" parTransId="{F3E8F61F-8C97-4B4C-A834-D1C5063BE8D6}" sibTransId="{8E2F3905-A493-4C62-B10F-263AEB0246D3}"/>
    <dgm:cxn modelId="{7C366AFB-5851-48B5-B07B-D15429741FDC}" srcId="{C91A80BC-C1CF-49AD-9E18-65921B193BA1}" destId="{DFBE1B19-F226-4D69-9E28-CC20516D4083}" srcOrd="1" destOrd="0" parTransId="{ACFEC799-62AC-424A-9A24-8E39C727A99A}" sibTransId="{1F22A414-9A16-45C6-9390-9BCCA37E856E}"/>
    <dgm:cxn modelId="{A7FDBFBF-0994-4FE0-BA2E-B76EE9EF87C0}" type="presParOf" srcId="{AFC8BA6B-FB7E-4A69-BD0F-1D55DAB7DDE7}" destId="{7C3F092B-BD82-41C2-9A38-E927348423DA}" srcOrd="0" destOrd="0" presId="urn:microsoft.com/office/officeart/2005/8/layout/cycle3"/>
    <dgm:cxn modelId="{972029AF-2428-4FA5-BADB-EA515DA044CE}" type="presParOf" srcId="{7C3F092B-BD82-41C2-9A38-E927348423DA}" destId="{29DF5625-7EFF-42C2-B9A4-F8AB73FC329E}" srcOrd="0" destOrd="0" presId="urn:microsoft.com/office/officeart/2005/8/layout/cycle3"/>
    <dgm:cxn modelId="{AE93C8C9-A8B9-46B6-8038-8FBF4643B3AB}" type="presParOf" srcId="{7C3F092B-BD82-41C2-9A38-E927348423DA}" destId="{4A278235-2B3A-47FE-B3DE-72A15E343287}" srcOrd="1" destOrd="0" presId="urn:microsoft.com/office/officeart/2005/8/layout/cycle3"/>
    <dgm:cxn modelId="{AFC32841-EDA9-41FD-BC53-1524EAC7A42A}" type="presParOf" srcId="{7C3F092B-BD82-41C2-9A38-E927348423DA}" destId="{67028D53-8981-4A04-AC55-EB1FA209DDC0}" srcOrd="2" destOrd="0" presId="urn:microsoft.com/office/officeart/2005/8/layout/cycle3"/>
    <dgm:cxn modelId="{98724416-6CBE-4F5A-8918-142891EEACD1}" type="presParOf" srcId="{7C3F092B-BD82-41C2-9A38-E927348423DA}" destId="{6D1DCFEC-D674-46B3-958F-6A009506D558}" srcOrd="3" destOrd="0" presId="urn:microsoft.com/office/officeart/2005/8/layout/cycle3"/>
    <dgm:cxn modelId="{FCBDE767-5362-4C7C-A85B-6F553C3E00B2}" type="presParOf" srcId="{7C3F092B-BD82-41C2-9A38-E927348423DA}" destId="{DB627386-2676-4F67-84B2-9B95E9239D39}" srcOrd="4" destOrd="0" presId="urn:microsoft.com/office/officeart/2005/8/layout/cycle3"/>
    <dgm:cxn modelId="{DAE2FB32-B3BB-4858-AA7B-47B15367B457}" type="presParOf" srcId="{7C3F092B-BD82-41C2-9A38-E927348423DA}" destId="{9105EBC7-3E41-416D-B85C-2068C8DE38BF}" srcOrd="5" destOrd="0" presId="urn:microsoft.com/office/officeart/2005/8/layout/cycle3"/>
    <dgm:cxn modelId="{02BFE740-55C6-4EBC-B925-A0C8C6D6A561}" type="presParOf" srcId="{7C3F092B-BD82-41C2-9A38-E927348423DA}" destId="{8E46251E-92E0-4D87-83D0-EDBD8E3349F8}" srcOrd="6" destOrd="0" presId="urn:microsoft.com/office/officeart/2005/8/layout/cycle3"/>
    <dgm:cxn modelId="{6A02B967-82EC-427C-987C-DFBFE83E4A2D}" type="presParOf" srcId="{7C3F092B-BD82-41C2-9A38-E927348423DA}" destId="{63820DF0-D5B0-4621-81F1-C8EA42BA14E9}" srcOrd="7" destOrd="0" presId="urn:microsoft.com/office/officeart/2005/8/layout/cycle3"/>
    <dgm:cxn modelId="{D2369990-2911-445A-9E49-02A8FCA04FF0}" type="presParOf" srcId="{7C3F092B-BD82-41C2-9A38-E927348423DA}" destId="{B936BC5F-C3EC-4E65-B896-606FF6DA42B3}" srcOrd="8" destOrd="0" presId="urn:microsoft.com/office/officeart/2005/8/layout/cycle3"/>
    <dgm:cxn modelId="{89BC1420-C2AF-4628-A761-43D4B537DB20}" type="presParOf" srcId="{7C3F092B-BD82-41C2-9A38-E927348423DA}" destId="{E8780FD0-42BE-4F00-BD91-A6CB4358B65F}" srcOrd="9" destOrd="0" presId="urn:microsoft.com/office/officeart/2005/8/layout/cycle3"/>
    <dgm:cxn modelId="{9BEE1DAE-86F5-4FA5-BC1C-94C2706A9F38}" type="presParOf" srcId="{7C3F092B-BD82-41C2-9A38-E927348423DA}" destId="{DC14AC83-5ECA-4924-93BB-1C12393E5FFE}" srcOrd="10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7EC9A5-C433-4F22-9B8B-C4AC325798BD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8D2D291-6311-4ACE-B152-AAC993FA2FE3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rebuchet MS" panose="020B0603020202020204" pitchFamily="34" charset="0"/>
            </a:rPr>
            <a:t>Обновлена информация </a:t>
          </a:r>
        </a:p>
        <a:p>
          <a:r>
            <a:rPr lang="ru-RU" sz="1800" b="1" dirty="0" smtClean="0">
              <a:solidFill>
                <a:schemeClr val="tx1"/>
              </a:solidFill>
              <a:latin typeface="Trebuchet MS" panose="020B0603020202020204" pitchFamily="34" charset="0"/>
            </a:rPr>
            <a:t>на официальном сайте </a:t>
          </a:r>
        </a:p>
        <a:p>
          <a:r>
            <a:rPr lang="ru-RU" sz="1800" b="1" dirty="0" smtClean="0">
              <a:solidFill>
                <a:schemeClr val="tx1"/>
              </a:solidFill>
              <a:latin typeface="Trebuchet MS" panose="020B0603020202020204" pitchFamily="34" charset="0"/>
            </a:rPr>
            <a:t>Управления </a:t>
          </a:r>
          <a:endParaRPr lang="ru-RU" sz="1800" b="1" dirty="0">
            <a:solidFill>
              <a:schemeClr val="tx1"/>
            </a:solidFill>
            <a:latin typeface="Trebuchet MS" panose="020B0603020202020204" pitchFamily="34" charset="0"/>
          </a:endParaRPr>
        </a:p>
      </dgm:t>
    </dgm:pt>
    <dgm:pt modelId="{D938F491-550D-42F8-A25F-950616BD285D}" type="parTrans" cxnId="{533F1926-EEBA-4A87-95B8-280EFEAE0F72}">
      <dgm:prSet/>
      <dgm:spPr/>
      <dgm:t>
        <a:bodyPr/>
        <a:lstStyle/>
        <a:p>
          <a:endParaRPr lang="ru-RU"/>
        </a:p>
      </dgm:t>
    </dgm:pt>
    <dgm:pt modelId="{AD9A88B7-A8DC-4237-B75C-0387779AAC43}" type="sibTrans" cxnId="{533F1926-EEBA-4A87-95B8-280EFEAE0F72}">
      <dgm:prSet/>
      <dgm:spPr/>
      <dgm:t>
        <a:bodyPr/>
        <a:lstStyle/>
        <a:p>
          <a:endParaRPr lang="ru-RU"/>
        </a:p>
      </dgm:t>
    </dgm:pt>
    <dgm:pt modelId="{2947AE66-45A8-424A-9B8C-F0B551C4B6C5}">
      <dgm:prSet phldrT="[Текст]"/>
      <dgm:spPr/>
      <dgm:t>
        <a:bodyPr/>
        <a:lstStyle/>
        <a:p>
          <a:r>
            <a:rPr lang="ru-RU" b="1" dirty="0" smtClean="0"/>
            <a:t>о правовых актах по противодействию коррупции</a:t>
          </a:r>
          <a:endParaRPr lang="ru-RU" dirty="0"/>
        </a:p>
      </dgm:t>
    </dgm:pt>
    <dgm:pt modelId="{0AE08D4E-6A5E-488E-AD52-CC3F71D94AD3}" type="parTrans" cxnId="{6893B19B-9B79-407B-A3B6-15D1D664AD03}">
      <dgm:prSet/>
      <dgm:spPr/>
      <dgm:t>
        <a:bodyPr/>
        <a:lstStyle/>
        <a:p>
          <a:endParaRPr lang="ru-RU"/>
        </a:p>
      </dgm:t>
    </dgm:pt>
    <dgm:pt modelId="{243E377A-20D1-4B04-971E-AACC5153DF20}" type="sibTrans" cxnId="{6893B19B-9B79-407B-A3B6-15D1D664AD03}">
      <dgm:prSet/>
      <dgm:spPr/>
      <dgm:t>
        <a:bodyPr/>
        <a:lstStyle/>
        <a:p>
          <a:endParaRPr lang="ru-RU"/>
        </a:p>
      </dgm:t>
    </dgm:pt>
    <dgm:pt modelId="{B22AE7C8-36B1-4EB0-9681-0D91C54A3A23}">
      <dgm:prSet phldrT="[Текст]"/>
      <dgm:spPr/>
      <dgm:t>
        <a:bodyPr/>
        <a:lstStyle/>
        <a:p>
          <a:r>
            <a:rPr lang="ru-RU" b="1" dirty="0" smtClean="0"/>
            <a:t>о комиссии по противодействию коррупции </a:t>
          </a:r>
          <a:endParaRPr lang="ru-RU" dirty="0"/>
        </a:p>
      </dgm:t>
    </dgm:pt>
    <dgm:pt modelId="{891F1FD2-8A41-4C66-AA45-0AB007C1EBE1}" type="parTrans" cxnId="{605A1D96-9DB2-4545-B0A3-3264E91C77C1}">
      <dgm:prSet/>
      <dgm:spPr/>
      <dgm:t>
        <a:bodyPr/>
        <a:lstStyle/>
        <a:p>
          <a:endParaRPr lang="ru-RU"/>
        </a:p>
      </dgm:t>
    </dgm:pt>
    <dgm:pt modelId="{CE55F8DC-F637-4EE9-AF5E-3638C008023A}" type="sibTrans" cxnId="{605A1D96-9DB2-4545-B0A3-3264E91C77C1}">
      <dgm:prSet/>
      <dgm:spPr/>
      <dgm:t>
        <a:bodyPr/>
        <a:lstStyle/>
        <a:p>
          <a:endParaRPr lang="ru-RU"/>
        </a:p>
      </dgm:t>
    </dgm:pt>
    <dgm:pt modelId="{1EFFD133-404F-4DA2-A7E5-F4AD1CD1546E}">
      <dgm:prSet phldrT="[Текст]"/>
      <dgm:spPr/>
      <dgm:t>
        <a:bodyPr/>
        <a:lstStyle/>
        <a:p>
          <a:r>
            <a:rPr lang="ru-RU" b="1" dirty="0" smtClean="0"/>
            <a:t>о комиссии по соблюдению требований к служебному поведению и урегулированию конфликта интересов</a:t>
          </a:r>
          <a:endParaRPr lang="ru-RU" dirty="0"/>
        </a:p>
      </dgm:t>
    </dgm:pt>
    <dgm:pt modelId="{78840A01-3493-42D5-9385-9706E503EE72}" type="parTrans" cxnId="{78EAB114-8414-4198-8C6B-1FD27462573E}">
      <dgm:prSet/>
      <dgm:spPr/>
      <dgm:t>
        <a:bodyPr/>
        <a:lstStyle/>
        <a:p>
          <a:endParaRPr lang="ru-RU"/>
        </a:p>
      </dgm:t>
    </dgm:pt>
    <dgm:pt modelId="{0EFFF67F-0973-4878-A02C-3752746D37B7}" type="sibTrans" cxnId="{78EAB114-8414-4198-8C6B-1FD27462573E}">
      <dgm:prSet/>
      <dgm:spPr/>
      <dgm:t>
        <a:bodyPr/>
        <a:lstStyle/>
        <a:p>
          <a:endParaRPr lang="ru-RU"/>
        </a:p>
      </dgm:t>
    </dgm:pt>
    <dgm:pt modelId="{CB858466-5202-4A7E-94B5-F95FA60E92B2}">
      <dgm:prSet phldrT="[Текст]"/>
      <dgm:spPr/>
      <dgm:t>
        <a:bodyPr/>
        <a:lstStyle/>
        <a:p>
          <a:r>
            <a:rPr lang="ru-RU" b="1" dirty="0" smtClean="0"/>
            <a:t>формы документов, связанных с противодействием коррупции</a:t>
          </a:r>
          <a:endParaRPr lang="ru-RU" dirty="0"/>
        </a:p>
      </dgm:t>
    </dgm:pt>
    <dgm:pt modelId="{5FDD8976-3B35-4D05-8964-BC83DECBC640}" type="parTrans" cxnId="{4C88E806-C0C2-4C27-8A8E-A825B0442BF4}">
      <dgm:prSet/>
      <dgm:spPr/>
      <dgm:t>
        <a:bodyPr/>
        <a:lstStyle/>
        <a:p>
          <a:endParaRPr lang="ru-RU"/>
        </a:p>
      </dgm:t>
    </dgm:pt>
    <dgm:pt modelId="{F955623D-8250-4197-826E-69C2ADC5A07D}" type="sibTrans" cxnId="{4C88E806-C0C2-4C27-8A8E-A825B0442BF4}">
      <dgm:prSet/>
      <dgm:spPr/>
      <dgm:t>
        <a:bodyPr/>
        <a:lstStyle/>
        <a:p>
          <a:endParaRPr lang="ru-RU"/>
        </a:p>
      </dgm:t>
    </dgm:pt>
    <dgm:pt modelId="{D0D3BC74-3E50-4290-B32B-058194AADCF1}" type="pres">
      <dgm:prSet presAssocID="{637EC9A5-C433-4F22-9B8B-C4AC325798B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E82B269-BABC-421A-8A62-130DAE94AEE5}" type="pres">
      <dgm:prSet presAssocID="{F8D2D291-6311-4ACE-B152-AAC993FA2FE3}" presName="root1" presStyleCnt="0"/>
      <dgm:spPr/>
    </dgm:pt>
    <dgm:pt modelId="{3EECB281-B7FE-4042-8382-425D483519B2}" type="pres">
      <dgm:prSet presAssocID="{F8D2D291-6311-4ACE-B152-AAC993FA2FE3}" presName="LevelOneTextNode" presStyleLbl="node0" presStyleIdx="0" presStyleCnt="1" custScaleY="36337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99BEF4A-59AE-4EB8-A0B3-A59D3363B392}" type="pres">
      <dgm:prSet presAssocID="{F8D2D291-6311-4ACE-B152-AAC993FA2FE3}" presName="level2hierChild" presStyleCnt="0"/>
      <dgm:spPr/>
    </dgm:pt>
    <dgm:pt modelId="{C2C41AB6-F113-4063-8141-D9973CB9F022}" type="pres">
      <dgm:prSet presAssocID="{0AE08D4E-6A5E-488E-AD52-CC3F71D94AD3}" presName="conn2-1" presStyleLbl="parChTrans1D2" presStyleIdx="0" presStyleCnt="4"/>
      <dgm:spPr/>
      <dgm:t>
        <a:bodyPr/>
        <a:lstStyle/>
        <a:p>
          <a:endParaRPr lang="ru-RU"/>
        </a:p>
      </dgm:t>
    </dgm:pt>
    <dgm:pt modelId="{1214EF3D-C7F2-45C4-B7F3-7069885AD7AF}" type="pres">
      <dgm:prSet presAssocID="{0AE08D4E-6A5E-488E-AD52-CC3F71D94AD3}" presName="connTx" presStyleLbl="parChTrans1D2" presStyleIdx="0" presStyleCnt="4"/>
      <dgm:spPr/>
      <dgm:t>
        <a:bodyPr/>
        <a:lstStyle/>
        <a:p>
          <a:endParaRPr lang="ru-RU"/>
        </a:p>
      </dgm:t>
    </dgm:pt>
    <dgm:pt modelId="{D89A78C6-38E4-4F38-9FA7-FB33BC163616}" type="pres">
      <dgm:prSet presAssocID="{2947AE66-45A8-424A-9B8C-F0B551C4B6C5}" presName="root2" presStyleCnt="0"/>
      <dgm:spPr/>
    </dgm:pt>
    <dgm:pt modelId="{28C2DF40-FCF5-4EA3-80EF-8E18F77F9117}" type="pres">
      <dgm:prSet presAssocID="{2947AE66-45A8-424A-9B8C-F0B551C4B6C5}" presName="LevelTwoTextNode" presStyleLbl="node2" presStyleIdx="0" presStyleCnt="4" custScaleX="18878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28543AD-D41D-4F4F-9EBF-EF9DC9F2360D}" type="pres">
      <dgm:prSet presAssocID="{2947AE66-45A8-424A-9B8C-F0B551C4B6C5}" presName="level3hierChild" presStyleCnt="0"/>
      <dgm:spPr/>
    </dgm:pt>
    <dgm:pt modelId="{9D661CEC-04F2-41A8-A87B-13849543BDBF}" type="pres">
      <dgm:prSet presAssocID="{891F1FD2-8A41-4C66-AA45-0AB007C1EBE1}" presName="conn2-1" presStyleLbl="parChTrans1D2" presStyleIdx="1" presStyleCnt="4"/>
      <dgm:spPr/>
      <dgm:t>
        <a:bodyPr/>
        <a:lstStyle/>
        <a:p>
          <a:endParaRPr lang="ru-RU"/>
        </a:p>
      </dgm:t>
    </dgm:pt>
    <dgm:pt modelId="{FA002B5C-A7A8-462B-888F-84762E1489F1}" type="pres">
      <dgm:prSet presAssocID="{891F1FD2-8A41-4C66-AA45-0AB007C1EBE1}" presName="connTx" presStyleLbl="parChTrans1D2" presStyleIdx="1" presStyleCnt="4"/>
      <dgm:spPr/>
      <dgm:t>
        <a:bodyPr/>
        <a:lstStyle/>
        <a:p>
          <a:endParaRPr lang="ru-RU"/>
        </a:p>
      </dgm:t>
    </dgm:pt>
    <dgm:pt modelId="{D4B7360F-25F4-4BB7-94B9-E65E716A12FA}" type="pres">
      <dgm:prSet presAssocID="{B22AE7C8-36B1-4EB0-9681-0D91C54A3A23}" presName="root2" presStyleCnt="0"/>
      <dgm:spPr/>
    </dgm:pt>
    <dgm:pt modelId="{73173F0C-13BF-4F25-81CF-60139F7AFFCE}" type="pres">
      <dgm:prSet presAssocID="{B22AE7C8-36B1-4EB0-9681-0D91C54A3A23}" presName="LevelTwoTextNode" presStyleLbl="node2" presStyleIdx="1" presStyleCnt="4" custScaleX="18878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FA91A33-8606-434B-8E5A-2BEFD1AFFA05}" type="pres">
      <dgm:prSet presAssocID="{B22AE7C8-36B1-4EB0-9681-0D91C54A3A23}" presName="level3hierChild" presStyleCnt="0"/>
      <dgm:spPr/>
    </dgm:pt>
    <dgm:pt modelId="{49E314A2-19EE-4AAC-96A1-4E4941B7E50B}" type="pres">
      <dgm:prSet presAssocID="{78840A01-3493-42D5-9385-9706E503EE72}" presName="conn2-1" presStyleLbl="parChTrans1D2" presStyleIdx="2" presStyleCnt="4"/>
      <dgm:spPr/>
      <dgm:t>
        <a:bodyPr/>
        <a:lstStyle/>
        <a:p>
          <a:endParaRPr lang="ru-RU"/>
        </a:p>
      </dgm:t>
    </dgm:pt>
    <dgm:pt modelId="{51E6DC1D-1A07-4AFF-9580-58E3E02C0F74}" type="pres">
      <dgm:prSet presAssocID="{78840A01-3493-42D5-9385-9706E503EE72}" presName="connTx" presStyleLbl="parChTrans1D2" presStyleIdx="2" presStyleCnt="4"/>
      <dgm:spPr/>
      <dgm:t>
        <a:bodyPr/>
        <a:lstStyle/>
        <a:p>
          <a:endParaRPr lang="ru-RU"/>
        </a:p>
      </dgm:t>
    </dgm:pt>
    <dgm:pt modelId="{B6DF9B18-A768-4647-AC9F-C7FB4D194E90}" type="pres">
      <dgm:prSet presAssocID="{1EFFD133-404F-4DA2-A7E5-F4AD1CD1546E}" presName="root2" presStyleCnt="0"/>
      <dgm:spPr/>
    </dgm:pt>
    <dgm:pt modelId="{F906539C-8693-4D85-A4C6-2A5C452A124F}" type="pres">
      <dgm:prSet presAssocID="{1EFFD133-404F-4DA2-A7E5-F4AD1CD1546E}" presName="LevelTwoTextNode" presStyleLbl="node2" presStyleIdx="2" presStyleCnt="4" custScaleX="18878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F45501D-BB88-4ADE-A414-85CEA81E624B}" type="pres">
      <dgm:prSet presAssocID="{1EFFD133-404F-4DA2-A7E5-F4AD1CD1546E}" presName="level3hierChild" presStyleCnt="0"/>
      <dgm:spPr/>
    </dgm:pt>
    <dgm:pt modelId="{C9BD4004-1152-44F6-BF33-C49E52681B9A}" type="pres">
      <dgm:prSet presAssocID="{5FDD8976-3B35-4D05-8964-BC83DECBC640}" presName="conn2-1" presStyleLbl="parChTrans1D2" presStyleIdx="3" presStyleCnt="4"/>
      <dgm:spPr/>
      <dgm:t>
        <a:bodyPr/>
        <a:lstStyle/>
        <a:p>
          <a:endParaRPr lang="ru-RU"/>
        </a:p>
      </dgm:t>
    </dgm:pt>
    <dgm:pt modelId="{946FB381-D8DF-4E24-ADD9-0EF3ADAED613}" type="pres">
      <dgm:prSet presAssocID="{5FDD8976-3B35-4D05-8964-BC83DECBC640}" presName="connTx" presStyleLbl="parChTrans1D2" presStyleIdx="3" presStyleCnt="4"/>
      <dgm:spPr/>
      <dgm:t>
        <a:bodyPr/>
        <a:lstStyle/>
        <a:p>
          <a:endParaRPr lang="ru-RU"/>
        </a:p>
      </dgm:t>
    </dgm:pt>
    <dgm:pt modelId="{9259CFB6-DF9F-47E2-9069-1D10D8DE8F26}" type="pres">
      <dgm:prSet presAssocID="{CB858466-5202-4A7E-94B5-F95FA60E92B2}" presName="root2" presStyleCnt="0"/>
      <dgm:spPr/>
    </dgm:pt>
    <dgm:pt modelId="{11B63DFE-814E-4269-A7B0-BA59F2EA72A1}" type="pres">
      <dgm:prSet presAssocID="{CB858466-5202-4A7E-94B5-F95FA60E92B2}" presName="LevelTwoTextNode" presStyleLbl="node2" presStyleIdx="3" presStyleCnt="4" custScaleX="18988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8545D8E-46E2-461C-93BE-1DD81BB66009}" type="pres">
      <dgm:prSet presAssocID="{CB858466-5202-4A7E-94B5-F95FA60E92B2}" presName="level3hierChild" presStyleCnt="0"/>
      <dgm:spPr/>
    </dgm:pt>
  </dgm:ptLst>
  <dgm:cxnLst>
    <dgm:cxn modelId="{D466203F-2BE8-4C2A-A4EF-032DAC527DD6}" type="presOf" srcId="{637EC9A5-C433-4F22-9B8B-C4AC325798BD}" destId="{D0D3BC74-3E50-4290-B32B-058194AADCF1}" srcOrd="0" destOrd="0" presId="urn:microsoft.com/office/officeart/2005/8/layout/hierarchy2"/>
    <dgm:cxn modelId="{F344C1AA-2507-4CB2-B340-B58D6583F19C}" type="presOf" srcId="{1EFFD133-404F-4DA2-A7E5-F4AD1CD1546E}" destId="{F906539C-8693-4D85-A4C6-2A5C452A124F}" srcOrd="0" destOrd="0" presId="urn:microsoft.com/office/officeart/2005/8/layout/hierarchy2"/>
    <dgm:cxn modelId="{533F1926-EEBA-4A87-95B8-280EFEAE0F72}" srcId="{637EC9A5-C433-4F22-9B8B-C4AC325798BD}" destId="{F8D2D291-6311-4ACE-B152-AAC993FA2FE3}" srcOrd="0" destOrd="0" parTransId="{D938F491-550D-42F8-A25F-950616BD285D}" sibTransId="{AD9A88B7-A8DC-4237-B75C-0387779AAC43}"/>
    <dgm:cxn modelId="{56D448AA-87EE-4E48-A8E8-721EA891B0FB}" type="presOf" srcId="{B22AE7C8-36B1-4EB0-9681-0D91C54A3A23}" destId="{73173F0C-13BF-4F25-81CF-60139F7AFFCE}" srcOrd="0" destOrd="0" presId="urn:microsoft.com/office/officeart/2005/8/layout/hierarchy2"/>
    <dgm:cxn modelId="{7163F519-6A79-489B-ABE2-E1357BB95B2A}" type="presOf" srcId="{891F1FD2-8A41-4C66-AA45-0AB007C1EBE1}" destId="{FA002B5C-A7A8-462B-888F-84762E1489F1}" srcOrd="1" destOrd="0" presId="urn:microsoft.com/office/officeart/2005/8/layout/hierarchy2"/>
    <dgm:cxn modelId="{7E6674D1-15E8-461A-8673-6966A69AF71F}" type="presOf" srcId="{5FDD8976-3B35-4D05-8964-BC83DECBC640}" destId="{946FB381-D8DF-4E24-ADD9-0EF3ADAED613}" srcOrd="1" destOrd="0" presId="urn:microsoft.com/office/officeart/2005/8/layout/hierarchy2"/>
    <dgm:cxn modelId="{46F9B726-6E6E-4ABE-BF04-C09DF7D94C91}" type="presOf" srcId="{78840A01-3493-42D5-9385-9706E503EE72}" destId="{51E6DC1D-1A07-4AFF-9580-58E3E02C0F74}" srcOrd="1" destOrd="0" presId="urn:microsoft.com/office/officeart/2005/8/layout/hierarchy2"/>
    <dgm:cxn modelId="{9DDA1972-4041-4447-9C83-ECD11423C32B}" type="presOf" srcId="{0AE08D4E-6A5E-488E-AD52-CC3F71D94AD3}" destId="{C2C41AB6-F113-4063-8141-D9973CB9F022}" srcOrd="0" destOrd="0" presId="urn:microsoft.com/office/officeart/2005/8/layout/hierarchy2"/>
    <dgm:cxn modelId="{CB0AAF43-5E4D-4D73-B708-217E2B479B60}" type="presOf" srcId="{5FDD8976-3B35-4D05-8964-BC83DECBC640}" destId="{C9BD4004-1152-44F6-BF33-C49E52681B9A}" srcOrd="0" destOrd="0" presId="urn:microsoft.com/office/officeart/2005/8/layout/hierarchy2"/>
    <dgm:cxn modelId="{BC77E4DC-9A9A-457C-A5E2-56D4E93D8E4D}" type="presOf" srcId="{0AE08D4E-6A5E-488E-AD52-CC3F71D94AD3}" destId="{1214EF3D-C7F2-45C4-B7F3-7069885AD7AF}" srcOrd="1" destOrd="0" presId="urn:microsoft.com/office/officeart/2005/8/layout/hierarchy2"/>
    <dgm:cxn modelId="{994AE982-D510-4C01-8029-03B238CF47C9}" type="presOf" srcId="{891F1FD2-8A41-4C66-AA45-0AB007C1EBE1}" destId="{9D661CEC-04F2-41A8-A87B-13849543BDBF}" srcOrd="0" destOrd="0" presId="urn:microsoft.com/office/officeart/2005/8/layout/hierarchy2"/>
    <dgm:cxn modelId="{FAA9A90C-D070-4DE0-B9C1-3ED496C07D89}" type="presOf" srcId="{78840A01-3493-42D5-9385-9706E503EE72}" destId="{49E314A2-19EE-4AAC-96A1-4E4941B7E50B}" srcOrd="0" destOrd="0" presId="urn:microsoft.com/office/officeart/2005/8/layout/hierarchy2"/>
    <dgm:cxn modelId="{2D027B6E-200F-4577-BEB4-0D92637E225E}" type="presOf" srcId="{CB858466-5202-4A7E-94B5-F95FA60E92B2}" destId="{11B63DFE-814E-4269-A7B0-BA59F2EA72A1}" srcOrd="0" destOrd="0" presId="urn:microsoft.com/office/officeart/2005/8/layout/hierarchy2"/>
    <dgm:cxn modelId="{605A1D96-9DB2-4545-B0A3-3264E91C77C1}" srcId="{F8D2D291-6311-4ACE-B152-AAC993FA2FE3}" destId="{B22AE7C8-36B1-4EB0-9681-0D91C54A3A23}" srcOrd="1" destOrd="0" parTransId="{891F1FD2-8A41-4C66-AA45-0AB007C1EBE1}" sibTransId="{CE55F8DC-F637-4EE9-AF5E-3638C008023A}"/>
    <dgm:cxn modelId="{4DFCD7C4-6442-4EFA-9308-E86934EB0C73}" type="presOf" srcId="{F8D2D291-6311-4ACE-B152-AAC993FA2FE3}" destId="{3EECB281-B7FE-4042-8382-425D483519B2}" srcOrd="0" destOrd="0" presId="urn:microsoft.com/office/officeart/2005/8/layout/hierarchy2"/>
    <dgm:cxn modelId="{78EAB114-8414-4198-8C6B-1FD27462573E}" srcId="{F8D2D291-6311-4ACE-B152-AAC993FA2FE3}" destId="{1EFFD133-404F-4DA2-A7E5-F4AD1CD1546E}" srcOrd="2" destOrd="0" parTransId="{78840A01-3493-42D5-9385-9706E503EE72}" sibTransId="{0EFFF67F-0973-4878-A02C-3752746D37B7}"/>
    <dgm:cxn modelId="{6893B19B-9B79-407B-A3B6-15D1D664AD03}" srcId="{F8D2D291-6311-4ACE-B152-AAC993FA2FE3}" destId="{2947AE66-45A8-424A-9B8C-F0B551C4B6C5}" srcOrd="0" destOrd="0" parTransId="{0AE08D4E-6A5E-488E-AD52-CC3F71D94AD3}" sibTransId="{243E377A-20D1-4B04-971E-AACC5153DF20}"/>
    <dgm:cxn modelId="{37EE7D77-62C5-4BF9-A223-9D9DE3507CE7}" type="presOf" srcId="{2947AE66-45A8-424A-9B8C-F0B551C4B6C5}" destId="{28C2DF40-FCF5-4EA3-80EF-8E18F77F9117}" srcOrd="0" destOrd="0" presId="urn:microsoft.com/office/officeart/2005/8/layout/hierarchy2"/>
    <dgm:cxn modelId="{4C88E806-C0C2-4C27-8A8E-A825B0442BF4}" srcId="{F8D2D291-6311-4ACE-B152-AAC993FA2FE3}" destId="{CB858466-5202-4A7E-94B5-F95FA60E92B2}" srcOrd="3" destOrd="0" parTransId="{5FDD8976-3B35-4D05-8964-BC83DECBC640}" sibTransId="{F955623D-8250-4197-826E-69C2ADC5A07D}"/>
    <dgm:cxn modelId="{1C4CC1DE-192C-43BA-92B0-BD93C4CD9A55}" type="presParOf" srcId="{D0D3BC74-3E50-4290-B32B-058194AADCF1}" destId="{AE82B269-BABC-421A-8A62-130DAE94AEE5}" srcOrd="0" destOrd="0" presId="urn:microsoft.com/office/officeart/2005/8/layout/hierarchy2"/>
    <dgm:cxn modelId="{58303298-5633-4691-A9B6-F89A60BCCF02}" type="presParOf" srcId="{AE82B269-BABC-421A-8A62-130DAE94AEE5}" destId="{3EECB281-B7FE-4042-8382-425D483519B2}" srcOrd="0" destOrd="0" presId="urn:microsoft.com/office/officeart/2005/8/layout/hierarchy2"/>
    <dgm:cxn modelId="{861B0617-0A3F-487E-B753-623669F0E5AD}" type="presParOf" srcId="{AE82B269-BABC-421A-8A62-130DAE94AEE5}" destId="{B99BEF4A-59AE-4EB8-A0B3-A59D3363B392}" srcOrd="1" destOrd="0" presId="urn:microsoft.com/office/officeart/2005/8/layout/hierarchy2"/>
    <dgm:cxn modelId="{B6662358-D547-4DE7-A10E-2C9CA3E32C48}" type="presParOf" srcId="{B99BEF4A-59AE-4EB8-A0B3-A59D3363B392}" destId="{C2C41AB6-F113-4063-8141-D9973CB9F022}" srcOrd="0" destOrd="0" presId="urn:microsoft.com/office/officeart/2005/8/layout/hierarchy2"/>
    <dgm:cxn modelId="{68A58249-3B2D-4F8E-AA52-DA9AC83673D6}" type="presParOf" srcId="{C2C41AB6-F113-4063-8141-D9973CB9F022}" destId="{1214EF3D-C7F2-45C4-B7F3-7069885AD7AF}" srcOrd="0" destOrd="0" presId="urn:microsoft.com/office/officeart/2005/8/layout/hierarchy2"/>
    <dgm:cxn modelId="{E284A532-35EE-4A68-A0D3-DDF3B4DF8174}" type="presParOf" srcId="{B99BEF4A-59AE-4EB8-A0B3-A59D3363B392}" destId="{D89A78C6-38E4-4F38-9FA7-FB33BC163616}" srcOrd="1" destOrd="0" presId="urn:microsoft.com/office/officeart/2005/8/layout/hierarchy2"/>
    <dgm:cxn modelId="{C7E9F01D-CBE6-449D-87BF-F34EA6A18767}" type="presParOf" srcId="{D89A78C6-38E4-4F38-9FA7-FB33BC163616}" destId="{28C2DF40-FCF5-4EA3-80EF-8E18F77F9117}" srcOrd="0" destOrd="0" presId="urn:microsoft.com/office/officeart/2005/8/layout/hierarchy2"/>
    <dgm:cxn modelId="{C491F0A5-8357-4055-94DF-A3D414F03CD4}" type="presParOf" srcId="{D89A78C6-38E4-4F38-9FA7-FB33BC163616}" destId="{928543AD-D41D-4F4F-9EBF-EF9DC9F2360D}" srcOrd="1" destOrd="0" presId="urn:microsoft.com/office/officeart/2005/8/layout/hierarchy2"/>
    <dgm:cxn modelId="{E991A0B0-9127-4D83-B28F-A9D746B471F3}" type="presParOf" srcId="{B99BEF4A-59AE-4EB8-A0B3-A59D3363B392}" destId="{9D661CEC-04F2-41A8-A87B-13849543BDBF}" srcOrd="2" destOrd="0" presId="urn:microsoft.com/office/officeart/2005/8/layout/hierarchy2"/>
    <dgm:cxn modelId="{FAED0FDF-BF8C-4F8E-A8DE-2EA2F3D93EC5}" type="presParOf" srcId="{9D661CEC-04F2-41A8-A87B-13849543BDBF}" destId="{FA002B5C-A7A8-462B-888F-84762E1489F1}" srcOrd="0" destOrd="0" presId="urn:microsoft.com/office/officeart/2005/8/layout/hierarchy2"/>
    <dgm:cxn modelId="{0CCC8FE2-AC81-4946-AA79-B9863115D0F1}" type="presParOf" srcId="{B99BEF4A-59AE-4EB8-A0B3-A59D3363B392}" destId="{D4B7360F-25F4-4BB7-94B9-E65E716A12FA}" srcOrd="3" destOrd="0" presId="urn:microsoft.com/office/officeart/2005/8/layout/hierarchy2"/>
    <dgm:cxn modelId="{C8F0BA63-B54D-4C5E-940F-703E00E05130}" type="presParOf" srcId="{D4B7360F-25F4-4BB7-94B9-E65E716A12FA}" destId="{73173F0C-13BF-4F25-81CF-60139F7AFFCE}" srcOrd="0" destOrd="0" presId="urn:microsoft.com/office/officeart/2005/8/layout/hierarchy2"/>
    <dgm:cxn modelId="{D64C0C1D-C63F-4C3D-AC88-3DC39C9CE481}" type="presParOf" srcId="{D4B7360F-25F4-4BB7-94B9-E65E716A12FA}" destId="{6FA91A33-8606-434B-8E5A-2BEFD1AFFA05}" srcOrd="1" destOrd="0" presId="urn:microsoft.com/office/officeart/2005/8/layout/hierarchy2"/>
    <dgm:cxn modelId="{A6E9DFDC-867C-4D7A-AFB5-CB027BE09A78}" type="presParOf" srcId="{B99BEF4A-59AE-4EB8-A0B3-A59D3363B392}" destId="{49E314A2-19EE-4AAC-96A1-4E4941B7E50B}" srcOrd="4" destOrd="0" presId="urn:microsoft.com/office/officeart/2005/8/layout/hierarchy2"/>
    <dgm:cxn modelId="{23A41103-6C0A-445A-ABE8-C1A5BBF561A9}" type="presParOf" srcId="{49E314A2-19EE-4AAC-96A1-4E4941B7E50B}" destId="{51E6DC1D-1A07-4AFF-9580-58E3E02C0F74}" srcOrd="0" destOrd="0" presId="urn:microsoft.com/office/officeart/2005/8/layout/hierarchy2"/>
    <dgm:cxn modelId="{28D3AAD5-60AC-4EFE-81B5-46B55CC22D71}" type="presParOf" srcId="{B99BEF4A-59AE-4EB8-A0B3-A59D3363B392}" destId="{B6DF9B18-A768-4647-AC9F-C7FB4D194E90}" srcOrd="5" destOrd="0" presId="urn:microsoft.com/office/officeart/2005/8/layout/hierarchy2"/>
    <dgm:cxn modelId="{55A253C4-7E2C-442C-8C25-D72B107E6F7C}" type="presParOf" srcId="{B6DF9B18-A768-4647-AC9F-C7FB4D194E90}" destId="{F906539C-8693-4D85-A4C6-2A5C452A124F}" srcOrd="0" destOrd="0" presId="urn:microsoft.com/office/officeart/2005/8/layout/hierarchy2"/>
    <dgm:cxn modelId="{CDB329EA-5998-4F2C-998C-BF64F04F7120}" type="presParOf" srcId="{B6DF9B18-A768-4647-AC9F-C7FB4D194E90}" destId="{CF45501D-BB88-4ADE-A414-85CEA81E624B}" srcOrd="1" destOrd="0" presId="urn:microsoft.com/office/officeart/2005/8/layout/hierarchy2"/>
    <dgm:cxn modelId="{72D345CA-DA7F-4B83-8C4F-AA8EA8204CB6}" type="presParOf" srcId="{B99BEF4A-59AE-4EB8-A0B3-A59D3363B392}" destId="{C9BD4004-1152-44F6-BF33-C49E52681B9A}" srcOrd="6" destOrd="0" presId="urn:microsoft.com/office/officeart/2005/8/layout/hierarchy2"/>
    <dgm:cxn modelId="{6103A2AD-410B-4125-8476-2D7875F7F2D1}" type="presParOf" srcId="{C9BD4004-1152-44F6-BF33-C49E52681B9A}" destId="{946FB381-D8DF-4E24-ADD9-0EF3ADAED613}" srcOrd="0" destOrd="0" presId="urn:microsoft.com/office/officeart/2005/8/layout/hierarchy2"/>
    <dgm:cxn modelId="{81B68D38-AEAB-43E0-A92B-66D36CA2BD12}" type="presParOf" srcId="{B99BEF4A-59AE-4EB8-A0B3-A59D3363B392}" destId="{9259CFB6-DF9F-47E2-9069-1D10D8DE8F26}" srcOrd="7" destOrd="0" presId="urn:microsoft.com/office/officeart/2005/8/layout/hierarchy2"/>
    <dgm:cxn modelId="{E2026E6F-D595-470C-A48D-161E22B8E89B}" type="presParOf" srcId="{9259CFB6-DF9F-47E2-9069-1D10D8DE8F26}" destId="{11B63DFE-814E-4269-A7B0-BA59F2EA72A1}" srcOrd="0" destOrd="0" presId="urn:microsoft.com/office/officeart/2005/8/layout/hierarchy2"/>
    <dgm:cxn modelId="{A41E841A-9CF7-49DD-BF27-53B04151DCD0}" type="presParOf" srcId="{9259CFB6-DF9F-47E2-9069-1D10D8DE8F26}" destId="{78545D8E-46E2-461C-93BE-1DD81BB66009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C39C3E5-26FF-477D-A7DB-80BCE12EAA90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05D6F07-07FE-436E-A140-092C1CC045F4}">
      <dgm:prSet phldrT="[Текст]" custT="1"/>
      <dgm:spPr/>
      <dgm:t>
        <a:bodyPr/>
        <a:lstStyle/>
        <a:p>
          <a:r>
            <a:rPr lang="ru-RU" sz="2000" dirty="0" smtClean="0"/>
            <a:t>Электронная почта</a:t>
          </a:r>
          <a:endParaRPr lang="ru-RU" sz="2000" dirty="0"/>
        </a:p>
      </dgm:t>
    </dgm:pt>
    <dgm:pt modelId="{2E7A1F92-6E5E-4730-8B34-F9244ED736DE}" type="parTrans" cxnId="{6F371F14-4D67-4333-AB6E-E0976CBA11EE}">
      <dgm:prSet/>
      <dgm:spPr/>
      <dgm:t>
        <a:bodyPr/>
        <a:lstStyle/>
        <a:p>
          <a:endParaRPr lang="ru-RU"/>
        </a:p>
      </dgm:t>
    </dgm:pt>
    <dgm:pt modelId="{F99FB8C8-CDC7-4FE1-B966-6994619C286C}" type="sibTrans" cxnId="{6F371F14-4D67-4333-AB6E-E0976CBA11EE}">
      <dgm:prSet/>
      <dgm:spPr/>
      <dgm:t>
        <a:bodyPr/>
        <a:lstStyle/>
        <a:p>
          <a:endParaRPr lang="ru-RU"/>
        </a:p>
      </dgm:t>
    </dgm:pt>
    <dgm:pt modelId="{B3391D2E-254C-4575-A125-23E56BBD4357}">
      <dgm:prSet phldrT="[Текст]" custT="1"/>
      <dgm:spPr/>
      <dgm:t>
        <a:bodyPr/>
        <a:lstStyle/>
        <a:p>
          <a:r>
            <a:rPr lang="ru-RU" sz="2000" dirty="0" smtClean="0"/>
            <a:t>Телефонная связь</a:t>
          </a:r>
        </a:p>
      </dgm:t>
    </dgm:pt>
    <dgm:pt modelId="{91B36F01-C2A6-4E3F-8314-2A230BA98FEC}" type="parTrans" cxnId="{6EE053FF-CA4F-4602-8079-FC25BCB4F305}">
      <dgm:prSet/>
      <dgm:spPr/>
      <dgm:t>
        <a:bodyPr/>
        <a:lstStyle/>
        <a:p>
          <a:endParaRPr lang="ru-RU"/>
        </a:p>
      </dgm:t>
    </dgm:pt>
    <dgm:pt modelId="{1015D80A-79B5-4AC4-908E-98ADEC3FFCEF}" type="sibTrans" cxnId="{6EE053FF-CA4F-4602-8079-FC25BCB4F305}">
      <dgm:prSet/>
      <dgm:spPr/>
      <dgm:t>
        <a:bodyPr/>
        <a:lstStyle/>
        <a:p>
          <a:endParaRPr lang="ru-RU"/>
        </a:p>
      </dgm:t>
    </dgm:pt>
    <dgm:pt modelId="{2F2D6D9D-5D15-407F-83AC-90D57B87C1BB}">
      <dgm:prSet phldrT="[Текст]" custT="1"/>
      <dgm:spPr/>
      <dgm:t>
        <a:bodyPr/>
        <a:lstStyle/>
        <a:p>
          <a:r>
            <a:rPr lang="ru-RU" sz="2000" dirty="0" smtClean="0"/>
            <a:t>Официальный сайт</a:t>
          </a:r>
          <a:endParaRPr lang="ru-RU" sz="2000" dirty="0"/>
        </a:p>
      </dgm:t>
    </dgm:pt>
    <dgm:pt modelId="{2FE2C003-965E-4960-92BA-395153F38079}" type="parTrans" cxnId="{B15CF2F5-4DEA-40BF-9C9B-CB2E4D73856B}">
      <dgm:prSet/>
      <dgm:spPr/>
      <dgm:t>
        <a:bodyPr/>
        <a:lstStyle/>
        <a:p>
          <a:endParaRPr lang="ru-RU"/>
        </a:p>
      </dgm:t>
    </dgm:pt>
    <dgm:pt modelId="{621F809A-E7CE-41EB-A72D-762901AF74F3}" type="sibTrans" cxnId="{B15CF2F5-4DEA-40BF-9C9B-CB2E4D73856B}">
      <dgm:prSet/>
      <dgm:spPr/>
      <dgm:t>
        <a:bodyPr/>
        <a:lstStyle/>
        <a:p>
          <a:endParaRPr lang="ru-RU"/>
        </a:p>
      </dgm:t>
    </dgm:pt>
    <dgm:pt modelId="{6CED5BD3-E061-466A-AC7C-11FC9A469AB0}">
      <dgm:prSet phldrT="[Текст]" custT="1"/>
      <dgm:spPr/>
      <dgm:t>
        <a:bodyPr/>
        <a:lstStyle/>
        <a:p>
          <a:r>
            <a:rPr lang="ru-RU" sz="2000" dirty="0" smtClean="0"/>
            <a:t>Почта</a:t>
          </a:r>
          <a:endParaRPr lang="ru-RU" sz="2000" dirty="0"/>
        </a:p>
      </dgm:t>
    </dgm:pt>
    <dgm:pt modelId="{45D0D2A9-950E-4AB5-8305-242F05E4CBE0}" type="parTrans" cxnId="{DB48245A-86D9-40AF-BDA2-D6486E830B83}">
      <dgm:prSet/>
      <dgm:spPr/>
      <dgm:t>
        <a:bodyPr/>
        <a:lstStyle/>
        <a:p>
          <a:endParaRPr lang="ru-RU"/>
        </a:p>
      </dgm:t>
    </dgm:pt>
    <dgm:pt modelId="{DC68E1F9-FE8D-456C-A14E-E2FC5284F977}" type="sibTrans" cxnId="{DB48245A-86D9-40AF-BDA2-D6486E830B83}">
      <dgm:prSet/>
      <dgm:spPr/>
      <dgm:t>
        <a:bodyPr/>
        <a:lstStyle/>
        <a:p>
          <a:endParaRPr lang="ru-RU"/>
        </a:p>
      </dgm:t>
    </dgm:pt>
    <dgm:pt modelId="{80838982-1A4F-4AD5-A203-8C227B6E8173}">
      <dgm:prSet phldrT="[Текст]" custT="1"/>
      <dgm:spPr/>
      <dgm:t>
        <a:bodyPr/>
        <a:lstStyle/>
        <a:p>
          <a:r>
            <a:rPr lang="ru-RU" sz="1800" dirty="0" smtClean="0"/>
            <a:t>Специальный ящик,  установленный в тамбуре Управления</a:t>
          </a:r>
          <a:endParaRPr lang="ru-RU" sz="1800" dirty="0"/>
        </a:p>
      </dgm:t>
    </dgm:pt>
    <dgm:pt modelId="{E111084A-A8E8-494B-B02A-CCF94167EEC2}" type="parTrans" cxnId="{29F5B819-A50E-4DC6-87A4-F8FD490B5579}">
      <dgm:prSet/>
      <dgm:spPr/>
      <dgm:t>
        <a:bodyPr/>
        <a:lstStyle/>
        <a:p>
          <a:endParaRPr lang="ru-RU"/>
        </a:p>
      </dgm:t>
    </dgm:pt>
    <dgm:pt modelId="{E16EDFFE-7BD4-4D75-B296-4FE6CBD72B5F}" type="sibTrans" cxnId="{29F5B819-A50E-4DC6-87A4-F8FD490B5579}">
      <dgm:prSet/>
      <dgm:spPr/>
      <dgm:t>
        <a:bodyPr/>
        <a:lstStyle/>
        <a:p>
          <a:endParaRPr lang="ru-RU"/>
        </a:p>
      </dgm:t>
    </dgm:pt>
    <dgm:pt modelId="{3CD70EB6-2980-4C4F-87BB-0CAC04146940}" type="pres">
      <dgm:prSet presAssocID="{2C39C3E5-26FF-477D-A7DB-80BCE12EAA9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7B71CCE-E566-4C94-BC88-C4D45E6EF02C}" type="pres">
      <dgm:prSet presAssocID="{F05D6F07-07FE-436E-A140-092C1CC045F4}" presName="parentLin" presStyleCnt="0"/>
      <dgm:spPr/>
    </dgm:pt>
    <dgm:pt modelId="{77D63909-698D-435D-80C9-CBF524EF5EEC}" type="pres">
      <dgm:prSet presAssocID="{F05D6F07-07FE-436E-A140-092C1CC045F4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AB09BC91-4EE2-4631-B091-47657C957753}" type="pres">
      <dgm:prSet presAssocID="{F05D6F07-07FE-436E-A140-092C1CC045F4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7949BF-5F43-4A80-B15E-8C9AB97547C4}" type="pres">
      <dgm:prSet presAssocID="{F05D6F07-07FE-436E-A140-092C1CC045F4}" presName="negativeSpace" presStyleCnt="0"/>
      <dgm:spPr/>
    </dgm:pt>
    <dgm:pt modelId="{CDEC8181-6717-4863-9129-9D4990A6D9EC}" type="pres">
      <dgm:prSet presAssocID="{F05D6F07-07FE-436E-A140-092C1CC045F4}" presName="childText" presStyleLbl="conFgAcc1" presStyleIdx="0" presStyleCnt="5">
        <dgm:presLayoutVars>
          <dgm:bulletEnabled val="1"/>
        </dgm:presLayoutVars>
      </dgm:prSet>
      <dgm:spPr/>
    </dgm:pt>
    <dgm:pt modelId="{E4DA25E0-6142-4F39-9E9B-5CB19EB124EE}" type="pres">
      <dgm:prSet presAssocID="{F99FB8C8-CDC7-4FE1-B966-6994619C286C}" presName="spaceBetweenRectangles" presStyleCnt="0"/>
      <dgm:spPr/>
    </dgm:pt>
    <dgm:pt modelId="{39598B60-CC06-4C20-BACA-335CDDE2DE94}" type="pres">
      <dgm:prSet presAssocID="{B3391D2E-254C-4575-A125-23E56BBD4357}" presName="parentLin" presStyleCnt="0"/>
      <dgm:spPr/>
    </dgm:pt>
    <dgm:pt modelId="{EDACF40F-A1C3-49FF-A812-B1BF44F2F947}" type="pres">
      <dgm:prSet presAssocID="{B3391D2E-254C-4575-A125-23E56BBD4357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12BDF397-F2F0-4D84-8BED-9B641FFF4E18}" type="pres">
      <dgm:prSet presAssocID="{B3391D2E-254C-4575-A125-23E56BBD4357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7076F4-170A-4E2D-82BA-FA051FEC0370}" type="pres">
      <dgm:prSet presAssocID="{B3391D2E-254C-4575-A125-23E56BBD4357}" presName="negativeSpace" presStyleCnt="0"/>
      <dgm:spPr/>
    </dgm:pt>
    <dgm:pt modelId="{278077E1-296B-4448-A05D-070FBF57BD36}" type="pres">
      <dgm:prSet presAssocID="{B3391D2E-254C-4575-A125-23E56BBD4357}" presName="childText" presStyleLbl="conFgAcc1" presStyleIdx="1" presStyleCnt="5">
        <dgm:presLayoutVars>
          <dgm:bulletEnabled val="1"/>
        </dgm:presLayoutVars>
      </dgm:prSet>
      <dgm:spPr/>
    </dgm:pt>
    <dgm:pt modelId="{B70BB951-F173-48C0-BA5C-610320654D63}" type="pres">
      <dgm:prSet presAssocID="{1015D80A-79B5-4AC4-908E-98ADEC3FFCEF}" presName="spaceBetweenRectangles" presStyleCnt="0"/>
      <dgm:spPr/>
    </dgm:pt>
    <dgm:pt modelId="{DDF3A35F-49B0-47EC-9075-260D669BF8E8}" type="pres">
      <dgm:prSet presAssocID="{2F2D6D9D-5D15-407F-83AC-90D57B87C1BB}" presName="parentLin" presStyleCnt="0"/>
      <dgm:spPr/>
    </dgm:pt>
    <dgm:pt modelId="{87CFFF01-A750-4C34-8C18-46EBA8C64858}" type="pres">
      <dgm:prSet presAssocID="{2F2D6D9D-5D15-407F-83AC-90D57B87C1BB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E4409776-A7B8-4D36-AA8C-65D806686E15}" type="pres">
      <dgm:prSet presAssocID="{2F2D6D9D-5D15-407F-83AC-90D57B87C1BB}" presName="parentText" presStyleLbl="node1" presStyleIdx="2" presStyleCnt="5" custLinFactNeighborX="-2786" custLinFactNeighborY="-127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25131F-7F57-4D20-9856-A2740F6F5EDB}" type="pres">
      <dgm:prSet presAssocID="{2F2D6D9D-5D15-407F-83AC-90D57B87C1BB}" presName="negativeSpace" presStyleCnt="0"/>
      <dgm:spPr/>
    </dgm:pt>
    <dgm:pt modelId="{116B66E8-800F-4816-9A09-F284D888DEB8}" type="pres">
      <dgm:prSet presAssocID="{2F2D6D9D-5D15-407F-83AC-90D57B87C1BB}" presName="childText" presStyleLbl="conFgAcc1" presStyleIdx="2" presStyleCnt="5">
        <dgm:presLayoutVars>
          <dgm:bulletEnabled val="1"/>
        </dgm:presLayoutVars>
      </dgm:prSet>
      <dgm:spPr/>
    </dgm:pt>
    <dgm:pt modelId="{4BCBE2CF-30B0-43EA-9EA8-1F0BB564DD58}" type="pres">
      <dgm:prSet presAssocID="{621F809A-E7CE-41EB-A72D-762901AF74F3}" presName="spaceBetweenRectangles" presStyleCnt="0"/>
      <dgm:spPr/>
    </dgm:pt>
    <dgm:pt modelId="{E7D33013-AFA2-473B-AB00-DE5E581CD145}" type="pres">
      <dgm:prSet presAssocID="{6CED5BD3-E061-466A-AC7C-11FC9A469AB0}" presName="parentLin" presStyleCnt="0"/>
      <dgm:spPr/>
    </dgm:pt>
    <dgm:pt modelId="{0AE985FF-9E20-41F2-9271-D939C5693000}" type="pres">
      <dgm:prSet presAssocID="{6CED5BD3-E061-466A-AC7C-11FC9A469AB0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4C591E24-FECA-48FC-B285-E6449111C22F}" type="pres">
      <dgm:prSet presAssocID="{6CED5BD3-E061-466A-AC7C-11FC9A469AB0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BB28F0-931F-4B6C-8EC9-61DE6D2A18B4}" type="pres">
      <dgm:prSet presAssocID="{6CED5BD3-E061-466A-AC7C-11FC9A469AB0}" presName="negativeSpace" presStyleCnt="0"/>
      <dgm:spPr/>
    </dgm:pt>
    <dgm:pt modelId="{0DDB05BF-8295-494A-AC48-0600FD8C3BC1}" type="pres">
      <dgm:prSet presAssocID="{6CED5BD3-E061-466A-AC7C-11FC9A469AB0}" presName="childText" presStyleLbl="conFgAcc1" presStyleIdx="3" presStyleCnt="5">
        <dgm:presLayoutVars>
          <dgm:bulletEnabled val="1"/>
        </dgm:presLayoutVars>
      </dgm:prSet>
      <dgm:spPr/>
    </dgm:pt>
    <dgm:pt modelId="{44AE2962-3F17-47A3-A18B-C1FD42F175A8}" type="pres">
      <dgm:prSet presAssocID="{DC68E1F9-FE8D-456C-A14E-E2FC5284F977}" presName="spaceBetweenRectangles" presStyleCnt="0"/>
      <dgm:spPr/>
    </dgm:pt>
    <dgm:pt modelId="{06C83DBC-8DB4-4872-818C-84E81464EA30}" type="pres">
      <dgm:prSet presAssocID="{80838982-1A4F-4AD5-A203-8C227B6E8173}" presName="parentLin" presStyleCnt="0"/>
      <dgm:spPr/>
    </dgm:pt>
    <dgm:pt modelId="{F596ECCB-3702-4F3F-B8FD-C87D57E17B76}" type="pres">
      <dgm:prSet presAssocID="{80838982-1A4F-4AD5-A203-8C227B6E8173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B8E96683-71AB-4CA5-8195-AC30CD2F67BA}" type="pres">
      <dgm:prSet presAssocID="{80838982-1A4F-4AD5-A203-8C227B6E8173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A7A781-A86E-4AA4-95CC-E9DE5549A76B}" type="pres">
      <dgm:prSet presAssocID="{80838982-1A4F-4AD5-A203-8C227B6E8173}" presName="negativeSpace" presStyleCnt="0"/>
      <dgm:spPr/>
    </dgm:pt>
    <dgm:pt modelId="{6B03CBFF-ABA9-47C0-812E-EA36C9167093}" type="pres">
      <dgm:prSet presAssocID="{80838982-1A4F-4AD5-A203-8C227B6E8173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B30F2F77-19C2-4EEA-B881-B536D6BEFB2E}" type="presOf" srcId="{2C39C3E5-26FF-477D-A7DB-80BCE12EAA90}" destId="{3CD70EB6-2980-4C4F-87BB-0CAC04146940}" srcOrd="0" destOrd="0" presId="urn:microsoft.com/office/officeart/2005/8/layout/list1"/>
    <dgm:cxn modelId="{DB48245A-86D9-40AF-BDA2-D6486E830B83}" srcId="{2C39C3E5-26FF-477D-A7DB-80BCE12EAA90}" destId="{6CED5BD3-E061-466A-AC7C-11FC9A469AB0}" srcOrd="3" destOrd="0" parTransId="{45D0D2A9-950E-4AB5-8305-242F05E4CBE0}" sibTransId="{DC68E1F9-FE8D-456C-A14E-E2FC5284F977}"/>
    <dgm:cxn modelId="{6F371F14-4D67-4333-AB6E-E0976CBA11EE}" srcId="{2C39C3E5-26FF-477D-A7DB-80BCE12EAA90}" destId="{F05D6F07-07FE-436E-A140-092C1CC045F4}" srcOrd="0" destOrd="0" parTransId="{2E7A1F92-6E5E-4730-8B34-F9244ED736DE}" sibTransId="{F99FB8C8-CDC7-4FE1-B966-6994619C286C}"/>
    <dgm:cxn modelId="{6EE053FF-CA4F-4602-8079-FC25BCB4F305}" srcId="{2C39C3E5-26FF-477D-A7DB-80BCE12EAA90}" destId="{B3391D2E-254C-4575-A125-23E56BBD4357}" srcOrd="1" destOrd="0" parTransId="{91B36F01-C2A6-4E3F-8314-2A230BA98FEC}" sibTransId="{1015D80A-79B5-4AC4-908E-98ADEC3FFCEF}"/>
    <dgm:cxn modelId="{16283567-29FD-48A1-BD5F-40382FA11EE6}" type="presOf" srcId="{6CED5BD3-E061-466A-AC7C-11FC9A469AB0}" destId="{0AE985FF-9E20-41F2-9271-D939C5693000}" srcOrd="0" destOrd="0" presId="urn:microsoft.com/office/officeart/2005/8/layout/list1"/>
    <dgm:cxn modelId="{3C19BE54-153F-44E1-A75C-2D92D7A6A300}" type="presOf" srcId="{6CED5BD3-E061-466A-AC7C-11FC9A469AB0}" destId="{4C591E24-FECA-48FC-B285-E6449111C22F}" srcOrd="1" destOrd="0" presId="urn:microsoft.com/office/officeart/2005/8/layout/list1"/>
    <dgm:cxn modelId="{CB33EABE-2E9A-4707-8638-CC5B78DD6C64}" type="presOf" srcId="{B3391D2E-254C-4575-A125-23E56BBD4357}" destId="{12BDF397-F2F0-4D84-8BED-9B641FFF4E18}" srcOrd="1" destOrd="0" presId="urn:microsoft.com/office/officeart/2005/8/layout/list1"/>
    <dgm:cxn modelId="{B15CF2F5-4DEA-40BF-9C9B-CB2E4D73856B}" srcId="{2C39C3E5-26FF-477D-A7DB-80BCE12EAA90}" destId="{2F2D6D9D-5D15-407F-83AC-90D57B87C1BB}" srcOrd="2" destOrd="0" parTransId="{2FE2C003-965E-4960-92BA-395153F38079}" sibTransId="{621F809A-E7CE-41EB-A72D-762901AF74F3}"/>
    <dgm:cxn modelId="{EC4064F8-8D22-484D-BF38-9629C0B05796}" type="presOf" srcId="{80838982-1A4F-4AD5-A203-8C227B6E8173}" destId="{B8E96683-71AB-4CA5-8195-AC30CD2F67BA}" srcOrd="1" destOrd="0" presId="urn:microsoft.com/office/officeart/2005/8/layout/list1"/>
    <dgm:cxn modelId="{29F5B819-A50E-4DC6-87A4-F8FD490B5579}" srcId="{2C39C3E5-26FF-477D-A7DB-80BCE12EAA90}" destId="{80838982-1A4F-4AD5-A203-8C227B6E8173}" srcOrd="4" destOrd="0" parTransId="{E111084A-A8E8-494B-B02A-CCF94167EEC2}" sibTransId="{E16EDFFE-7BD4-4D75-B296-4FE6CBD72B5F}"/>
    <dgm:cxn modelId="{3740B6C7-A118-4779-B5ED-E1F150848587}" type="presOf" srcId="{2F2D6D9D-5D15-407F-83AC-90D57B87C1BB}" destId="{87CFFF01-A750-4C34-8C18-46EBA8C64858}" srcOrd="0" destOrd="0" presId="urn:microsoft.com/office/officeart/2005/8/layout/list1"/>
    <dgm:cxn modelId="{08CB60FC-057E-47F1-B502-F377B4E42E61}" type="presOf" srcId="{2F2D6D9D-5D15-407F-83AC-90D57B87C1BB}" destId="{E4409776-A7B8-4D36-AA8C-65D806686E15}" srcOrd="1" destOrd="0" presId="urn:microsoft.com/office/officeart/2005/8/layout/list1"/>
    <dgm:cxn modelId="{E31A61FC-A2CE-42A8-911C-CAAF9150E398}" type="presOf" srcId="{F05D6F07-07FE-436E-A140-092C1CC045F4}" destId="{77D63909-698D-435D-80C9-CBF524EF5EEC}" srcOrd="0" destOrd="0" presId="urn:microsoft.com/office/officeart/2005/8/layout/list1"/>
    <dgm:cxn modelId="{ABEF4139-63C3-4DAD-812E-22F67D090537}" type="presOf" srcId="{F05D6F07-07FE-436E-A140-092C1CC045F4}" destId="{AB09BC91-4EE2-4631-B091-47657C957753}" srcOrd="1" destOrd="0" presId="urn:microsoft.com/office/officeart/2005/8/layout/list1"/>
    <dgm:cxn modelId="{378D9AC9-C50C-47E6-990F-6FDD89172784}" type="presOf" srcId="{80838982-1A4F-4AD5-A203-8C227B6E8173}" destId="{F596ECCB-3702-4F3F-B8FD-C87D57E17B76}" srcOrd="0" destOrd="0" presId="urn:microsoft.com/office/officeart/2005/8/layout/list1"/>
    <dgm:cxn modelId="{E52DCABE-41D4-4BA8-AFD7-F8C658E09416}" type="presOf" srcId="{B3391D2E-254C-4575-A125-23E56BBD4357}" destId="{EDACF40F-A1C3-49FF-A812-B1BF44F2F947}" srcOrd="0" destOrd="0" presId="urn:microsoft.com/office/officeart/2005/8/layout/list1"/>
    <dgm:cxn modelId="{22B5E806-937A-47BC-8AB1-26F0A72290DD}" type="presParOf" srcId="{3CD70EB6-2980-4C4F-87BB-0CAC04146940}" destId="{C7B71CCE-E566-4C94-BC88-C4D45E6EF02C}" srcOrd="0" destOrd="0" presId="urn:microsoft.com/office/officeart/2005/8/layout/list1"/>
    <dgm:cxn modelId="{3693A710-3183-4B96-ADB0-DE2D70C88BED}" type="presParOf" srcId="{C7B71CCE-E566-4C94-BC88-C4D45E6EF02C}" destId="{77D63909-698D-435D-80C9-CBF524EF5EEC}" srcOrd="0" destOrd="0" presId="urn:microsoft.com/office/officeart/2005/8/layout/list1"/>
    <dgm:cxn modelId="{69E44659-54A9-430F-A807-AB54B35F6B19}" type="presParOf" srcId="{C7B71CCE-E566-4C94-BC88-C4D45E6EF02C}" destId="{AB09BC91-4EE2-4631-B091-47657C957753}" srcOrd="1" destOrd="0" presId="urn:microsoft.com/office/officeart/2005/8/layout/list1"/>
    <dgm:cxn modelId="{0CBFE497-4072-49C6-991E-DCE5530336DF}" type="presParOf" srcId="{3CD70EB6-2980-4C4F-87BB-0CAC04146940}" destId="{077949BF-5F43-4A80-B15E-8C9AB97547C4}" srcOrd="1" destOrd="0" presId="urn:microsoft.com/office/officeart/2005/8/layout/list1"/>
    <dgm:cxn modelId="{C0FEDAA1-8228-40B0-9FB6-273A0BBDAAF9}" type="presParOf" srcId="{3CD70EB6-2980-4C4F-87BB-0CAC04146940}" destId="{CDEC8181-6717-4863-9129-9D4990A6D9EC}" srcOrd="2" destOrd="0" presId="urn:microsoft.com/office/officeart/2005/8/layout/list1"/>
    <dgm:cxn modelId="{D4519DD5-27D1-4824-9DD8-2BC8EA437828}" type="presParOf" srcId="{3CD70EB6-2980-4C4F-87BB-0CAC04146940}" destId="{E4DA25E0-6142-4F39-9E9B-5CB19EB124EE}" srcOrd="3" destOrd="0" presId="urn:microsoft.com/office/officeart/2005/8/layout/list1"/>
    <dgm:cxn modelId="{A3A50021-FBDA-4107-A709-2809744458E1}" type="presParOf" srcId="{3CD70EB6-2980-4C4F-87BB-0CAC04146940}" destId="{39598B60-CC06-4C20-BACA-335CDDE2DE94}" srcOrd="4" destOrd="0" presId="urn:microsoft.com/office/officeart/2005/8/layout/list1"/>
    <dgm:cxn modelId="{FB190987-9754-4E82-8BAF-96F3D5C5A70F}" type="presParOf" srcId="{39598B60-CC06-4C20-BACA-335CDDE2DE94}" destId="{EDACF40F-A1C3-49FF-A812-B1BF44F2F947}" srcOrd="0" destOrd="0" presId="urn:microsoft.com/office/officeart/2005/8/layout/list1"/>
    <dgm:cxn modelId="{318706E8-AF94-4CF0-A159-44C031D78049}" type="presParOf" srcId="{39598B60-CC06-4C20-BACA-335CDDE2DE94}" destId="{12BDF397-F2F0-4D84-8BED-9B641FFF4E18}" srcOrd="1" destOrd="0" presId="urn:microsoft.com/office/officeart/2005/8/layout/list1"/>
    <dgm:cxn modelId="{D2B075D1-B880-4BAE-92B4-84EAA9F59A8A}" type="presParOf" srcId="{3CD70EB6-2980-4C4F-87BB-0CAC04146940}" destId="{F77076F4-170A-4E2D-82BA-FA051FEC0370}" srcOrd="5" destOrd="0" presId="urn:microsoft.com/office/officeart/2005/8/layout/list1"/>
    <dgm:cxn modelId="{EB14FB73-ACAF-489A-A56A-7286F25B73E2}" type="presParOf" srcId="{3CD70EB6-2980-4C4F-87BB-0CAC04146940}" destId="{278077E1-296B-4448-A05D-070FBF57BD36}" srcOrd="6" destOrd="0" presId="urn:microsoft.com/office/officeart/2005/8/layout/list1"/>
    <dgm:cxn modelId="{10132585-6A7E-4BD6-9145-1B015DB64782}" type="presParOf" srcId="{3CD70EB6-2980-4C4F-87BB-0CAC04146940}" destId="{B70BB951-F173-48C0-BA5C-610320654D63}" srcOrd="7" destOrd="0" presId="urn:microsoft.com/office/officeart/2005/8/layout/list1"/>
    <dgm:cxn modelId="{5C5BEC6F-2030-4763-A8AB-F920C0E0184F}" type="presParOf" srcId="{3CD70EB6-2980-4C4F-87BB-0CAC04146940}" destId="{DDF3A35F-49B0-47EC-9075-260D669BF8E8}" srcOrd="8" destOrd="0" presId="urn:microsoft.com/office/officeart/2005/8/layout/list1"/>
    <dgm:cxn modelId="{45A7303D-2F6C-4DA9-A4E0-3A8436CD39F9}" type="presParOf" srcId="{DDF3A35F-49B0-47EC-9075-260D669BF8E8}" destId="{87CFFF01-A750-4C34-8C18-46EBA8C64858}" srcOrd="0" destOrd="0" presId="urn:microsoft.com/office/officeart/2005/8/layout/list1"/>
    <dgm:cxn modelId="{86C3937B-728E-449E-AA63-E22456EC0258}" type="presParOf" srcId="{DDF3A35F-49B0-47EC-9075-260D669BF8E8}" destId="{E4409776-A7B8-4D36-AA8C-65D806686E15}" srcOrd="1" destOrd="0" presId="urn:microsoft.com/office/officeart/2005/8/layout/list1"/>
    <dgm:cxn modelId="{EE860D48-B20F-4443-AE11-78CB87F71BFC}" type="presParOf" srcId="{3CD70EB6-2980-4C4F-87BB-0CAC04146940}" destId="{BA25131F-7F57-4D20-9856-A2740F6F5EDB}" srcOrd="9" destOrd="0" presId="urn:microsoft.com/office/officeart/2005/8/layout/list1"/>
    <dgm:cxn modelId="{44E12F11-2728-4451-AA2B-7095DDAD741D}" type="presParOf" srcId="{3CD70EB6-2980-4C4F-87BB-0CAC04146940}" destId="{116B66E8-800F-4816-9A09-F284D888DEB8}" srcOrd="10" destOrd="0" presId="urn:microsoft.com/office/officeart/2005/8/layout/list1"/>
    <dgm:cxn modelId="{DD18B15E-588E-4403-B74D-821990041FC1}" type="presParOf" srcId="{3CD70EB6-2980-4C4F-87BB-0CAC04146940}" destId="{4BCBE2CF-30B0-43EA-9EA8-1F0BB564DD58}" srcOrd="11" destOrd="0" presId="urn:microsoft.com/office/officeart/2005/8/layout/list1"/>
    <dgm:cxn modelId="{16E25C4A-F619-4F0B-8F86-0E6C86859B01}" type="presParOf" srcId="{3CD70EB6-2980-4C4F-87BB-0CAC04146940}" destId="{E7D33013-AFA2-473B-AB00-DE5E581CD145}" srcOrd="12" destOrd="0" presId="urn:microsoft.com/office/officeart/2005/8/layout/list1"/>
    <dgm:cxn modelId="{B7B7FEA1-84EE-45AF-9265-73B1DE389401}" type="presParOf" srcId="{E7D33013-AFA2-473B-AB00-DE5E581CD145}" destId="{0AE985FF-9E20-41F2-9271-D939C5693000}" srcOrd="0" destOrd="0" presId="urn:microsoft.com/office/officeart/2005/8/layout/list1"/>
    <dgm:cxn modelId="{05FEE0C3-CC58-4C6C-8429-BDF734703E13}" type="presParOf" srcId="{E7D33013-AFA2-473B-AB00-DE5E581CD145}" destId="{4C591E24-FECA-48FC-B285-E6449111C22F}" srcOrd="1" destOrd="0" presId="urn:microsoft.com/office/officeart/2005/8/layout/list1"/>
    <dgm:cxn modelId="{A59A9671-D702-4324-8F55-71615F8EC217}" type="presParOf" srcId="{3CD70EB6-2980-4C4F-87BB-0CAC04146940}" destId="{E9BB28F0-931F-4B6C-8EC9-61DE6D2A18B4}" srcOrd="13" destOrd="0" presId="urn:microsoft.com/office/officeart/2005/8/layout/list1"/>
    <dgm:cxn modelId="{5E30A820-1485-416A-AE64-66B91AB43C24}" type="presParOf" srcId="{3CD70EB6-2980-4C4F-87BB-0CAC04146940}" destId="{0DDB05BF-8295-494A-AC48-0600FD8C3BC1}" srcOrd="14" destOrd="0" presId="urn:microsoft.com/office/officeart/2005/8/layout/list1"/>
    <dgm:cxn modelId="{6D5E9076-609A-4EF8-889F-D790303CA366}" type="presParOf" srcId="{3CD70EB6-2980-4C4F-87BB-0CAC04146940}" destId="{44AE2962-3F17-47A3-A18B-C1FD42F175A8}" srcOrd="15" destOrd="0" presId="urn:microsoft.com/office/officeart/2005/8/layout/list1"/>
    <dgm:cxn modelId="{CBAB6FB7-D409-42CE-BD7F-5C44935DA33E}" type="presParOf" srcId="{3CD70EB6-2980-4C4F-87BB-0CAC04146940}" destId="{06C83DBC-8DB4-4872-818C-84E81464EA30}" srcOrd="16" destOrd="0" presId="urn:microsoft.com/office/officeart/2005/8/layout/list1"/>
    <dgm:cxn modelId="{30D351F2-99BF-4C5D-9BF8-53AB70C57022}" type="presParOf" srcId="{06C83DBC-8DB4-4872-818C-84E81464EA30}" destId="{F596ECCB-3702-4F3F-B8FD-C87D57E17B76}" srcOrd="0" destOrd="0" presId="urn:microsoft.com/office/officeart/2005/8/layout/list1"/>
    <dgm:cxn modelId="{557B1511-14C1-47FE-9E8B-5E8C8ACCFC56}" type="presParOf" srcId="{06C83DBC-8DB4-4872-818C-84E81464EA30}" destId="{B8E96683-71AB-4CA5-8195-AC30CD2F67BA}" srcOrd="1" destOrd="0" presId="urn:microsoft.com/office/officeart/2005/8/layout/list1"/>
    <dgm:cxn modelId="{E83860B4-F6E0-4227-8CE6-BFC0AAC00F86}" type="presParOf" srcId="{3CD70EB6-2980-4C4F-87BB-0CAC04146940}" destId="{84A7A781-A86E-4AA4-95CC-E9DE5549A76B}" srcOrd="17" destOrd="0" presId="urn:microsoft.com/office/officeart/2005/8/layout/list1"/>
    <dgm:cxn modelId="{D6C215A4-771B-4CEC-A0BC-A846146F6320}" type="presParOf" srcId="{3CD70EB6-2980-4C4F-87BB-0CAC04146940}" destId="{6B03CBFF-ABA9-47C0-812E-EA36C9167093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716DEE2-1658-469F-8360-521EE2A81967}" type="doc">
      <dgm:prSet loTypeId="urn:microsoft.com/office/officeart/2008/layout/Square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04BBA3D-785F-44D0-949E-D36ADFAA0F39}">
      <dgm:prSet phldrT="[Текст]" custT="1"/>
      <dgm:spPr/>
      <dgm:t>
        <a:bodyPr/>
        <a:lstStyle/>
        <a:p>
          <a:pPr algn="ctr"/>
          <a:r>
            <a:rPr lang="ru-RU" sz="2400" b="1" dirty="0" smtClean="0">
              <a:solidFill>
                <a:schemeClr val="tx2"/>
              </a:solidFill>
            </a:rPr>
            <a:t>Поручение</a:t>
          </a:r>
          <a:endParaRPr lang="ru-RU" sz="2400" b="1" dirty="0">
            <a:solidFill>
              <a:schemeClr val="tx2"/>
            </a:solidFill>
          </a:endParaRPr>
        </a:p>
      </dgm:t>
    </dgm:pt>
    <dgm:pt modelId="{358F5B12-3C3A-469E-AC66-D7E5C3C8924D}" type="parTrans" cxnId="{91D17B46-6925-4F5B-9B1A-79E1183A0D3F}">
      <dgm:prSet/>
      <dgm:spPr/>
      <dgm:t>
        <a:bodyPr/>
        <a:lstStyle/>
        <a:p>
          <a:endParaRPr lang="ru-RU"/>
        </a:p>
      </dgm:t>
    </dgm:pt>
    <dgm:pt modelId="{D39437E3-F043-4164-987E-C26BCD870AFF}" type="sibTrans" cxnId="{91D17B46-6925-4F5B-9B1A-79E1183A0D3F}">
      <dgm:prSet/>
      <dgm:spPr/>
      <dgm:t>
        <a:bodyPr/>
        <a:lstStyle/>
        <a:p>
          <a:endParaRPr lang="ru-RU"/>
        </a:p>
      </dgm:t>
    </dgm:pt>
    <dgm:pt modelId="{8C879069-2680-4E2A-9C1C-83172ECDAA89}">
      <dgm:prSet phldrT="[Текст]" custT="1"/>
      <dgm:spPr/>
      <dgm:t>
        <a:bodyPr/>
        <a:lstStyle/>
        <a:p>
          <a:r>
            <a:rPr lang="ru-RU" sz="1000" dirty="0" smtClean="0"/>
            <a:t>Контроль предоставления анкет гражданами РФ при назначении на должности государственной гражданской службы Свердловской области</a:t>
          </a:r>
          <a:endParaRPr lang="ru-RU" sz="1000" dirty="0"/>
        </a:p>
      </dgm:t>
    </dgm:pt>
    <dgm:pt modelId="{6CDE3060-806B-41E2-986B-6133802B6891}" type="parTrans" cxnId="{C938ED86-43BA-4F1A-B9FA-5B2049CF8F22}">
      <dgm:prSet/>
      <dgm:spPr/>
      <dgm:t>
        <a:bodyPr/>
        <a:lstStyle/>
        <a:p>
          <a:endParaRPr lang="ru-RU"/>
        </a:p>
      </dgm:t>
    </dgm:pt>
    <dgm:pt modelId="{82771F1A-C070-4D7F-9232-57A47CBFE06C}" type="sibTrans" cxnId="{C938ED86-43BA-4F1A-B9FA-5B2049CF8F22}">
      <dgm:prSet/>
      <dgm:spPr/>
      <dgm:t>
        <a:bodyPr/>
        <a:lstStyle/>
        <a:p>
          <a:endParaRPr lang="ru-RU"/>
        </a:p>
      </dgm:t>
    </dgm:pt>
    <dgm:pt modelId="{CB0AA45D-540B-4D61-8006-A64BC7EB84EA}">
      <dgm:prSet phldrT="[Текст]" custT="1"/>
      <dgm:spPr/>
      <dgm:t>
        <a:bodyPr/>
        <a:lstStyle/>
        <a:p>
          <a:r>
            <a:rPr lang="ru-RU" sz="1000" dirty="0" smtClean="0"/>
            <a:t>Проверка государственными гражданскими служащими Управления достоверности и полноты предоставляемых сведений о своих доходах, об имуществе и счетах в банке с помощью личного кабинета налогоплательщика</a:t>
          </a:r>
          <a:endParaRPr lang="ru-RU" sz="1000" dirty="0"/>
        </a:p>
      </dgm:t>
    </dgm:pt>
    <dgm:pt modelId="{18EA475F-AD59-4B56-851F-64CB966A336D}" type="parTrans" cxnId="{217AF669-C0FA-4C5A-A390-0E486A7541F8}">
      <dgm:prSet/>
      <dgm:spPr/>
      <dgm:t>
        <a:bodyPr/>
        <a:lstStyle/>
        <a:p>
          <a:endParaRPr lang="ru-RU"/>
        </a:p>
      </dgm:t>
    </dgm:pt>
    <dgm:pt modelId="{EFE87C23-AB92-456C-AF0A-227254FC0EE4}" type="sibTrans" cxnId="{217AF669-C0FA-4C5A-A390-0E486A7541F8}">
      <dgm:prSet/>
      <dgm:spPr/>
      <dgm:t>
        <a:bodyPr/>
        <a:lstStyle/>
        <a:p>
          <a:endParaRPr lang="ru-RU"/>
        </a:p>
      </dgm:t>
    </dgm:pt>
    <dgm:pt modelId="{D38D2FB0-7089-410A-8E99-5F86D4279B3E}">
      <dgm:prSet phldrT="[Текст]" custT="1"/>
      <dgm:spPr/>
      <dgm:t>
        <a:bodyPr/>
        <a:lstStyle/>
        <a:p>
          <a:r>
            <a:rPr lang="ru-RU" sz="1000" dirty="0" smtClean="0"/>
            <a:t>Проведение семинаров, консультаций по вопросам заполнения государственными гражданскими служащими Управления справок о доходах, расходах, об имуществе и обязательствах имущественного характера за 2021 год</a:t>
          </a:r>
          <a:endParaRPr lang="ru-RU" sz="1000" dirty="0"/>
        </a:p>
      </dgm:t>
    </dgm:pt>
    <dgm:pt modelId="{3DD48312-89D2-4B66-BAA4-79C7B1761BDC}" type="parTrans" cxnId="{EBBB28A2-2842-430E-B1A3-C0D8041C19CB}">
      <dgm:prSet/>
      <dgm:spPr/>
      <dgm:t>
        <a:bodyPr/>
        <a:lstStyle/>
        <a:p>
          <a:endParaRPr lang="ru-RU"/>
        </a:p>
      </dgm:t>
    </dgm:pt>
    <dgm:pt modelId="{0CA96A75-0F82-41BB-9BDE-A558D510D68B}" type="sibTrans" cxnId="{EBBB28A2-2842-430E-B1A3-C0D8041C19CB}">
      <dgm:prSet/>
      <dgm:spPr/>
      <dgm:t>
        <a:bodyPr/>
        <a:lstStyle/>
        <a:p>
          <a:endParaRPr lang="ru-RU"/>
        </a:p>
      </dgm:t>
    </dgm:pt>
    <dgm:pt modelId="{9ECC268A-8BFD-4E37-A570-15D6F546AC6C}">
      <dgm:prSet phldrT="[Текст]" custT="1"/>
      <dgm:spPr/>
      <dgm:t>
        <a:bodyPr/>
        <a:lstStyle/>
        <a:p>
          <a:pPr algn="ctr"/>
          <a:r>
            <a:rPr lang="ru-RU" sz="2400" b="1" dirty="0" smtClean="0">
              <a:solidFill>
                <a:schemeClr val="tx2"/>
              </a:solidFill>
            </a:rPr>
            <a:t>Исполнение</a:t>
          </a:r>
          <a:endParaRPr lang="ru-RU" sz="2400" b="1" dirty="0">
            <a:solidFill>
              <a:schemeClr val="tx2"/>
            </a:solidFill>
          </a:endParaRPr>
        </a:p>
      </dgm:t>
    </dgm:pt>
    <dgm:pt modelId="{6365F792-8212-405C-BCEF-C19302C3FF29}" type="parTrans" cxnId="{476F8055-3306-4440-8A78-8FA6D07E81E1}">
      <dgm:prSet/>
      <dgm:spPr/>
      <dgm:t>
        <a:bodyPr/>
        <a:lstStyle/>
        <a:p>
          <a:endParaRPr lang="ru-RU"/>
        </a:p>
      </dgm:t>
    </dgm:pt>
    <dgm:pt modelId="{14E7B072-3A9A-45CD-816A-86F67623FF77}" type="sibTrans" cxnId="{476F8055-3306-4440-8A78-8FA6D07E81E1}">
      <dgm:prSet/>
      <dgm:spPr/>
      <dgm:t>
        <a:bodyPr/>
        <a:lstStyle/>
        <a:p>
          <a:endParaRPr lang="ru-RU"/>
        </a:p>
      </dgm:t>
    </dgm:pt>
    <dgm:pt modelId="{BCA19CF7-3DAF-4B0C-A69D-5BDBA1D4CE6D}">
      <dgm:prSet phldrT="[Текст]" custT="1"/>
      <dgm:spPr/>
      <dgm:t>
        <a:bodyPr/>
        <a:lstStyle/>
        <a:p>
          <a:r>
            <a:rPr lang="ru-RU" sz="1000" dirty="0" smtClean="0"/>
            <a:t>Исполнено всеми государственными служащими Управления. По сообщению ИФНС № 19 расхождений в представленных сведениях нет</a:t>
          </a:r>
          <a:endParaRPr lang="ru-RU" sz="1000" dirty="0"/>
        </a:p>
      </dgm:t>
    </dgm:pt>
    <dgm:pt modelId="{5288A9D8-0DC1-4DD0-B162-F0BF6273F7AC}" type="parTrans" cxnId="{ABCEF2C3-2DD5-40B0-8EFB-4C74028C7D2E}">
      <dgm:prSet/>
      <dgm:spPr/>
      <dgm:t>
        <a:bodyPr/>
        <a:lstStyle/>
        <a:p>
          <a:endParaRPr lang="ru-RU"/>
        </a:p>
      </dgm:t>
    </dgm:pt>
    <dgm:pt modelId="{0AE2EEAA-7CB8-4138-9346-E1020F749CA4}" type="sibTrans" cxnId="{ABCEF2C3-2DD5-40B0-8EFB-4C74028C7D2E}">
      <dgm:prSet/>
      <dgm:spPr/>
      <dgm:t>
        <a:bodyPr/>
        <a:lstStyle/>
        <a:p>
          <a:endParaRPr lang="ru-RU"/>
        </a:p>
      </dgm:t>
    </dgm:pt>
    <dgm:pt modelId="{1EAA0848-69F5-480D-B6F9-51583CD66184}">
      <dgm:prSet phldrT="[Текст]" custT="1"/>
      <dgm:spPr/>
      <dgm:t>
        <a:bodyPr/>
        <a:lstStyle/>
        <a:p>
          <a:r>
            <a:rPr lang="ru-RU" sz="1000" dirty="0" smtClean="0"/>
            <a:t>Обеспечено участие госслужащих Управления в семинарах и ВКС Министерства социальной политики Свердловской области, Департамента по противодействию коррупции Свердловской области, профессиональной учебы Управления 20.05.2021г., 17.09.202г.1, 09.12.2021г.</a:t>
          </a:r>
          <a:endParaRPr lang="ru-RU" sz="1000" dirty="0"/>
        </a:p>
      </dgm:t>
    </dgm:pt>
    <dgm:pt modelId="{89E50D8E-C66E-4694-911B-80DE1CF74210}" type="parTrans" cxnId="{069CE632-ABD0-464C-AF48-5F9560029140}">
      <dgm:prSet/>
      <dgm:spPr/>
      <dgm:t>
        <a:bodyPr/>
        <a:lstStyle/>
        <a:p>
          <a:endParaRPr lang="ru-RU"/>
        </a:p>
      </dgm:t>
    </dgm:pt>
    <dgm:pt modelId="{0B02CC84-37EE-4AA9-AE0E-561E0711AF5E}" type="sibTrans" cxnId="{069CE632-ABD0-464C-AF48-5F9560029140}">
      <dgm:prSet/>
      <dgm:spPr/>
      <dgm:t>
        <a:bodyPr/>
        <a:lstStyle/>
        <a:p>
          <a:endParaRPr lang="ru-RU"/>
        </a:p>
      </dgm:t>
    </dgm:pt>
    <dgm:pt modelId="{A4A2FC83-3F85-4CDD-A74E-726F7964B6F4}">
      <dgm:prSet custT="1"/>
      <dgm:spPr/>
      <dgm:t>
        <a:bodyPr/>
        <a:lstStyle/>
        <a:p>
          <a:r>
            <a:rPr lang="ru-RU" sz="1000" dirty="0" smtClean="0"/>
            <a:t>Исполнено. В течение отчетного периода на должности государственной гражданской службы Свердловской области принято 2 человека, анкеты представлены.</a:t>
          </a:r>
          <a:endParaRPr lang="ru-RU" sz="1000" dirty="0"/>
        </a:p>
      </dgm:t>
    </dgm:pt>
    <dgm:pt modelId="{20010E6B-1554-441A-8EF3-A1E3D8ADBF69}" type="parTrans" cxnId="{D5589C90-F05C-4BF8-8F20-FEAAA82FD7B3}">
      <dgm:prSet/>
      <dgm:spPr/>
      <dgm:t>
        <a:bodyPr/>
        <a:lstStyle/>
        <a:p>
          <a:endParaRPr lang="ru-RU"/>
        </a:p>
      </dgm:t>
    </dgm:pt>
    <dgm:pt modelId="{C48EB9CC-E923-4F9D-97C0-970F98568C4F}" type="sibTrans" cxnId="{D5589C90-F05C-4BF8-8F20-FEAAA82FD7B3}">
      <dgm:prSet/>
      <dgm:spPr/>
      <dgm:t>
        <a:bodyPr/>
        <a:lstStyle/>
        <a:p>
          <a:endParaRPr lang="ru-RU"/>
        </a:p>
      </dgm:t>
    </dgm:pt>
    <dgm:pt modelId="{C537B2C7-07A8-4395-943D-B27F19086F5D}">
      <dgm:prSet phldrT="[Текст]" custT="1"/>
      <dgm:spPr/>
      <dgm:t>
        <a:bodyPr/>
        <a:lstStyle/>
        <a:p>
          <a:r>
            <a:rPr lang="ru-RU" sz="1000" dirty="0" smtClean="0"/>
            <a:t>Разработка и выдача в день ознакомления с приказом об увольнении памяток для гражданских служащих, замещающих должности с коррупционными рисками</a:t>
          </a:r>
          <a:endParaRPr lang="ru-RU" sz="1000" dirty="0"/>
        </a:p>
      </dgm:t>
    </dgm:pt>
    <dgm:pt modelId="{0C5F9A59-7CBD-4535-B90C-7DD8C5E3D5DE}" type="parTrans" cxnId="{B3ECE3AE-0B50-47C0-A1DB-8F71CF939444}">
      <dgm:prSet/>
      <dgm:spPr/>
      <dgm:t>
        <a:bodyPr/>
        <a:lstStyle/>
        <a:p>
          <a:endParaRPr lang="ru-RU"/>
        </a:p>
      </dgm:t>
    </dgm:pt>
    <dgm:pt modelId="{8CBFF892-B683-4AB9-8522-77C9CDDF4660}" type="sibTrans" cxnId="{B3ECE3AE-0B50-47C0-A1DB-8F71CF939444}">
      <dgm:prSet/>
      <dgm:spPr/>
      <dgm:t>
        <a:bodyPr/>
        <a:lstStyle/>
        <a:p>
          <a:endParaRPr lang="ru-RU"/>
        </a:p>
      </dgm:t>
    </dgm:pt>
    <dgm:pt modelId="{A230145C-B9E4-48E2-9D82-963AB93380E8}">
      <dgm:prSet phldrT="[Текст]" custT="1"/>
      <dgm:spPr/>
      <dgm:t>
        <a:bodyPr/>
        <a:lstStyle/>
        <a:p>
          <a:r>
            <a:rPr lang="ru-RU" sz="1000" dirty="0" smtClean="0"/>
            <a:t>Памятки разработаны и выдаются. В течение отчетного периода выданы 2 Памятки</a:t>
          </a:r>
          <a:endParaRPr lang="ru-RU" sz="1000" dirty="0"/>
        </a:p>
      </dgm:t>
    </dgm:pt>
    <dgm:pt modelId="{1516D4D3-114C-41BF-8C10-CA25E37978E5}" type="parTrans" cxnId="{446281F8-CA2C-49CC-B237-0053CF335779}">
      <dgm:prSet/>
      <dgm:spPr/>
      <dgm:t>
        <a:bodyPr/>
        <a:lstStyle/>
        <a:p>
          <a:endParaRPr lang="ru-RU"/>
        </a:p>
      </dgm:t>
    </dgm:pt>
    <dgm:pt modelId="{41A4ED8C-4508-40FE-BF32-3DFDECAEBE5A}" type="sibTrans" cxnId="{446281F8-CA2C-49CC-B237-0053CF335779}">
      <dgm:prSet/>
      <dgm:spPr/>
      <dgm:t>
        <a:bodyPr/>
        <a:lstStyle/>
        <a:p>
          <a:endParaRPr lang="ru-RU"/>
        </a:p>
      </dgm:t>
    </dgm:pt>
    <dgm:pt modelId="{E111A885-1BC5-4287-B7EF-1794B6F7696C}" type="pres">
      <dgm:prSet presAssocID="{4716DEE2-1658-469F-8360-521EE2A81967}" presName="layout" presStyleCnt="0">
        <dgm:presLayoutVars>
          <dgm:chMax/>
          <dgm:chPref/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96CD4CBF-4B22-4365-9C46-DA7156E2F230}" type="pres">
      <dgm:prSet presAssocID="{C04BBA3D-785F-44D0-949E-D36ADFAA0F39}" presName="root" presStyleCnt="0">
        <dgm:presLayoutVars>
          <dgm:chMax/>
          <dgm:chPref/>
        </dgm:presLayoutVars>
      </dgm:prSet>
      <dgm:spPr/>
    </dgm:pt>
    <dgm:pt modelId="{64861BB6-EAFE-45CA-B41A-01BAF7C306B0}" type="pres">
      <dgm:prSet presAssocID="{C04BBA3D-785F-44D0-949E-D36ADFAA0F39}" presName="rootComposite" presStyleCnt="0">
        <dgm:presLayoutVars/>
      </dgm:prSet>
      <dgm:spPr/>
    </dgm:pt>
    <dgm:pt modelId="{A6E9C034-F4D2-463E-83CD-418EBC98D7D3}" type="pres">
      <dgm:prSet presAssocID="{C04BBA3D-785F-44D0-949E-D36ADFAA0F39}" presName="ParentAccent" presStyleLbl="alignNode1" presStyleIdx="0" presStyleCnt="2"/>
      <dgm:spPr/>
    </dgm:pt>
    <dgm:pt modelId="{EF9D9FA1-C13A-48C9-AEBF-6205F104BE0B}" type="pres">
      <dgm:prSet presAssocID="{C04BBA3D-785F-44D0-949E-D36ADFAA0F39}" presName="ParentSmallAccent" presStyleLbl="fgAcc1" presStyleIdx="0" presStyleCnt="2"/>
      <dgm:spPr/>
    </dgm:pt>
    <dgm:pt modelId="{5F0F3BAC-1E43-40B8-9674-2B29CFDF1D70}" type="pres">
      <dgm:prSet presAssocID="{C04BBA3D-785F-44D0-949E-D36ADFAA0F39}" presName="Parent" presStyleLbl="revTx" presStyleIdx="0" presStyleCnt="10" custScaleY="65103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A7D68B-7FC4-471A-987C-21FD2F0946BC}" type="pres">
      <dgm:prSet presAssocID="{C04BBA3D-785F-44D0-949E-D36ADFAA0F39}" presName="childShape" presStyleCnt="0">
        <dgm:presLayoutVars>
          <dgm:chMax val="0"/>
          <dgm:chPref val="0"/>
        </dgm:presLayoutVars>
      </dgm:prSet>
      <dgm:spPr/>
    </dgm:pt>
    <dgm:pt modelId="{C6AE611F-91F9-4B24-B13C-B118B9996BA3}" type="pres">
      <dgm:prSet presAssocID="{8C879069-2680-4E2A-9C1C-83172ECDAA89}" presName="childComposite" presStyleCnt="0">
        <dgm:presLayoutVars>
          <dgm:chMax val="0"/>
          <dgm:chPref val="0"/>
        </dgm:presLayoutVars>
      </dgm:prSet>
      <dgm:spPr/>
    </dgm:pt>
    <dgm:pt modelId="{42072ADC-99AF-4833-9D29-A243A0B3C5CB}" type="pres">
      <dgm:prSet presAssocID="{8C879069-2680-4E2A-9C1C-83172ECDAA89}" presName="ChildAccent" presStyleLbl="solidFgAcc1" presStyleIdx="0" presStyleCnt="8"/>
      <dgm:spPr/>
    </dgm:pt>
    <dgm:pt modelId="{34F9A72D-2586-4399-B805-7F33A1076271}" type="pres">
      <dgm:prSet presAssocID="{8C879069-2680-4E2A-9C1C-83172ECDAA89}" presName="Child" presStyleLbl="revTx" presStyleIdx="1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2B1E31-46CD-48DB-B9EE-97E5879D49B9}" type="pres">
      <dgm:prSet presAssocID="{CB0AA45D-540B-4D61-8006-A64BC7EB84EA}" presName="childComposite" presStyleCnt="0">
        <dgm:presLayoutVars>
          <dgm:chMax val="0"/>
          <dgm:chPref val="0"/>
        </dgm:presLayoutVars>
      </dgm:prSet>
      <dgm:spPr/>
    </dgm:pt>
    <dgm:pt modelId="{E38C98E8-CC2F-4F2F-975F-A11174321F63}" type="pres">
      <dgm:prSet presAssocID="{CB0AA45D-540B-4D61-8006-A64BC7EB84EA}" presName="ChildAccent" presStyleLbl="solidFgAcc1" presStyleIdx="1" presStyleCnt="8"/>
      <dgm:spPr/>
    </dgm:pt>
    <dgm:pt modelId="{AFAE01A2-9D30-45B7-A0AE-BF148E568CAC}" type="pres">
      <dgm:prSet presAssocID="{CB0AA45D-540B-4D61-8006-A64BC7EB84EA}" presName="Child" presStyleLbl="revTx" presStyleIdx="2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50C7D9-B588-4603-8CE0-40F286244E2A}" type="pres">
      <dgm:prSet presAssocID="{D38D2FB0-7089-410A-8E99-5F86D4279B3E}" presName="childComposite" presStyleCnt="0">
        <dgm:presLayoutVars>
          <dgm:chMax val="0"/>
          <dgm:chPref val="0"/>
        </dgm:presLayoutVars>
      </dgm:prSet>
      <dgm:spPr/>
    </dgm:pt>
    <dgm:pt modelId="{008310E1-C3C4-42F0-94BB-D2DFC7C7167F}" type="pres">
      <dgm:prSet presAssocID="{D38D2FB0-7089-410A-8E99-5F86D4279B3E}" presName="ChildAccent" presStyleLbl="solidFgAcc1" presStyleIdx="2" presStyleCnt="8"/>
      <dgm:spPr/>
    </dgm:pt>
    <dgm:pt modelId="{50C95093-CF2B-4237-B31C-F6BD031DE2AA}" type="pres">
      <dgm:prSet presAssocID="{D38D2FB0-7089-410A-8E99-5F86D4279B3E}" presName="Child" presStyleLbl="revTx" presStyleIdx="3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934341-9F99-4717-969E-D969F578BAC5}" type="pres">
      <dgm:prSet presAssocID="{C537B2C7-07A8-4395-943D-B27F19086F5D}" presName="childComposite" presStyleCnt="0">
        <dgm:presLayoutVars>
          <dgm:chMax val="0"/>
          <dgm:chPref val="0"/>
        </dgm:presLayoutVars>
      </dgm:prSet>
      <dgm:spPr/>
    </dgm:pt>
    <dgm:pt modelId="{87EB8CAD-60E4-4852-8686-A22982C84D26}" type="pres">
      <dgm:prSet presAssocID="{C537B2C7-07A8-4395-943D-B27F19086F5D}" presName="ChildAccent" presStyleLbl="solidFgAcc1" presStyleIdx="3" presStyleCnt="8"/>
      <dgm:spPr/>
    </dgm:pt>
    <dgm:pt modelId="{10B9973F-F4E3-4699-80E9-66FEA68EECDB}" type="pres">
      <dgm:prSet presAssocID="{C537B2C7-07A8-4395-943D-B27F19086F5D}" presName="Child" presStyleLbl="revTx" presStyleIdx="4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606373-F06E-4AE5-A21E-EAC91E70ECC2}" type="pres">
      <dgm:prSet presAssocID="{9ECC268A-8BFD-4E37-A570-15D6F546AC6C}" presName="root" presStyleCnt="0">
        <dgm:presLayoutVars>
          <dgm:chMax/>
          <dgm:chPref/>
        </dgm:presLayoutVars>
      </dgm:prSet>
      <dgm:spPr/>
    </dgm:pt>
    <dgm:pt modelId="{4D16F572-0A26-4102-A115-EF11AA53AB7E}" type="pres">
      <dgm:prSet presAssocID="{9ECC268A-8BFD-4E37-A570-15D6F546AC6C}" presName="rootComposite" presStyleCnt="0">
        <dgm:presLayoutVars/>
      </dgm:prSet>
      <dgm:spPr/>
    </dgm:pt>
    <dgm:pt modelId="{85B58D77-F41E-486E-9ED9-DE6C7B2AA897}" type="pres">
      <dgm:prSet presAssocID="{9ECC268A-8BFD-4E37-A570-15D6F546AC6C}" presName="ParentAccent" presStyleLbl="alignNode1" presStyleIdx="1" presStyleCnt="2"/>
      <dgm:spPr/>
    </dgm:pt>
    <dgm:pt modelId="{BBEF9F47-70B6-42EE-95AD-2F3CBD0D10A8}" type="pres">
      <dgm:prSet presAssocID="{9ECC268A-8BFD-4E37-A570-15D6F546AC6C}" presName="ParentSmallAccent" presStyleLbl="fgAcc1" presStyleIdx="1" presStyleCnt="2"/>
      <dgm:spPr/>
    </dgm:pt>
    <dgm:pt modelId="{40F07951-6C1F-4C69-AC7A-904BDA4782B2}" type="pres">
      <dgm:prSet presAssocID="{9ECC268A-8BFD-4E37-A570-15D6F546AC6C}" presName="Parent" presStyleLbl="revTx" presStyleIdx="5" presStyleCnt="10" custScaleY="65103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561185-7E21-470F-A2DC-4328A791325A}" type="pres">
      <dgm:prSet presAssocID="{9ECC268A-8BFD-4E37-A570-15D6F546AC6C}" presName="childShape" presStyleCnt="0">
        <dgm:presLayoutVars>
          <dgm:chMax val="0"/>
          <dgm:chPref val="0"/>
        </dgm:presLayoutVars>
      </dgm:prSet>
      <dgm:spPr/>
    </dgm:pt>
    <dgm:pt modelId="{F7C03724-ACA4-4839-8742-75E7E1AFC2D8}" type="pres">
      <dgm:prSet presAssocID="{A4A2FC83-3F85-4CDD-A74E-726F7964B6F4}" presName="childComposite" presStyleCnt="0">
        <dgm:presLayoutVars>
          <dgm:chMax val="0"/>
          <dgm:chPref val="0"/>
        </dgm:presLayoutVars>
      </dgm:prSet>
      <dgm:spPr/>
    </dgm:pt>
    <dgm:pt modelId="{92C2F064-FB85-4983-886B-A5AD4E174321}" type="pres">
      <dgm:prSet presAssocID="{A4A2FC83-3F85-4CDD-A74E-726F7964B6F4}" presName="ChildAccent" presStyleLbl="solidFgAcc1" presStyleIdx="4" presStyleCnt="8"/>
      <dgm:spPr/>
    </dgm:pt>
    <dgm:pt modelId="{72D5C807-879A-4088-91B4-B46118FE5BEA}" type="pres">
      <dgm:prSet presAssocID="{A4A2FC83-3F85-4CDD-A74E-726F7964B6F4}" presName="Child" presStyleLbl="revTx" presStyleIdx="6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F83EFE-9FF5-4D3A-8B52-FD28F8546FD4}" type="pres">
      <dgm:prSet presAssocID="{BCA19CF7-3DAF-4B0C-A69D-5BDBA1D4CE6D}" presName="childComposite" presStyleCnt="0">
        <dgm:presLayoutVars>
          <dgm:chMax val="0"/>
          <dgm:chPref val="0"/>
        </dgm:presLayoutVars>
      </dgm:prSet>
      <dgm:spPr/>
    </dgm:pt>
    <dgm:pt modelId="{827B9E09-CE75-47C4-A1CE-AE8DD7E25CED}" type="pres">
      <dgm:prSet presAssocID="{BCA19CF7-3DAF-4B0C-A69D-5BDBA1D4CE6D}" presName="ChildAccent" presStyleLbl="solidFgAcc1" presStyleIdx="5" presStyleCnt="8"/>
      <dgm:spPr/>
    </dgm:pt>
    <dgm:pt modelId="{CFC77201-2E24-4223-82C7-BBF232A5B838}" type="pres">
      <dgm:prSet presAssocID="{BCA19CF7-3DAF-4B0C-A69D-5BDBA1D4CE6D}" presName="Child" presStyleLbl="revTx" presStyleIdx="7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31D8B0-D415-4431-A2EB-245ECDEAAE02}" type="pres">
      <dgm:prSet presAssocID="{1EAA0848-69F5-480D-B6F9-51583CD66184}" presName="childComposite" presStyleCnt="0">
        <dgm:presLayoutVars>
          <dgm:chMax val="0"/>
          <dgm:chPref val="0"/>
        </dgm:presLayoutVars>
      </dgm:prSet>
      <dgm:spPr/>
    </dgm:pt>
    <dgm:pt modelId="{A1E09FE7-ED39-42B3-875B-E3862ED0A8A2}" type="pres">
      <dgm:prSet presAssocID="{1EAA0848-69F5-480D-B6F9-51583CD66184}" presName="ChildAccent" presStyleLbl="solidFgAcc1" presStyleIdx="6" presStyleCnt="8"/>
      <dgm:spPr/>
    </dgm:pt>
    <dgm:pt modelId="{DB34ADA6-8405-48F6-9B69-9648522482A7}" type="pres">
      <dgm:prSet presAssocID="{1EAA0848-69F5-480D-B6F9-51583CD66184}" presName="Child" presStyleLbl="revTx" presStyleIdx="8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051FF7-00A1-4C44-B7BC-C2CFAF3D98E7}" type="pres">
      <dgm:prSet presAssocID="{A230145C-B9E4-48E2-9D82-963AB93380E8}" presName="childComposite" presStyleCnt="0">
        <dgm:presLayoutVars>
          <dgm:chMax val="0"/>
          <dgm:chPref val="0"/>
        </dgm:presLayoutVars>
      </dgm:prSet>
      <dgm:spPr/>
    </dgm:pt>
    <dgm:pt modelId="{C5CDC809-6BE6-40DD-9211-05FD13D567C0}" type="pres">
      <dgm:prSet presAssocID="{A230145C-B9E4-48E2-9D82-963AB93380E8}" presName="ChildAccent" presStyleLbl="solidFgAcc1" presStyleIdx="7" presStyleCnt="8"/>
      <dgm:spPr/>
    </dgm:pt>
    <dgm:pt modelId="{F992E203-7DDF-4895-A9C4-C60F6AF4E203}" type="pres">
      <dgm:prSet presAssocID="{A230145C-B9E4-48E2-9D82-963AB93380E8}" presName="Child" presStyleLbl="revTx" presStyleIdx="9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DAE5C26-C79A-4466-BCCF-1DF55CD8EAE4}" type="presOf" srcId="{C04BBA3D-785F-44D0-949E-D36ADFAA0F39}" destId="{5F0F3BAC-1E43-40B8-9674-2B29CFDF1D70}" srcOrd="0" destOrd="0" presId="urn:microsoft.com/office/officeart/2008/layout/SquareAccentList"/>
    <dgm:cxn modelId="{829392E4-93FE-41B2-B4F3-09F676992F42}" type="presOf" srcId="{A4A2FC83-3F85-4CDD-A74E-726F7964B6F4}" destId="{72D5C807-879A-4088-91B4-B46118FE5BEA}" srcOrd="0" destOrd="0" presId="urn:microsoft.com/office/officeart/2008/layout/SquareAccentList"/>
    <dgm:cxn modelId="{CC3B22A4-3D3E-4F34-8161-861518DBF1C3}" type="presOf" srcId="{1EAA0848-69F5-480D-B6F9-51583CD66184}" destId="{DB34ADA6-8405-48F6-9B69-9648522482A7}" srcOrd="0" destOrd="0" presId="urn:microsoft.com/office/officeart/2008/layout/SquareAccentList"/>
    <dgm:cxn modelId="{B3ECE3AE-0B50-47C0-A1DB-8F71CF939444}" srcId="{C04BBA3D-785F-44D0-949E-D36ADFAA0F39}" destId="{C537B2C7-07A8-4395-943D-B27F19086F5D}" srcOrd="3" destOrd="0" parTransId="{0C5F9A59-7CBD-4535-B90C-7DD8C5E3D5DE}" sibTransId="{8CBFF892-B683-4AB9-8522-77C9CDDF4660}"/>
    <dgm:cxn modelId="{282137C6-DB70-4DEC-A152-520A2B945CAB}" type="presOf" srcId="{8C879069-2680-4E2A-9C1C-83172ECDAA89}" destId="{34F9A72D-2586-4399-B805-7F33A1076271}" srcOrd="0" destOrd="0" presId="urn:microsoft.com/office/officeart/2008/layout/SquareAccentList"/>
    <dgm:cxn modelId="{D5589C90-F05C-4BF8-8F20-FEAAA82FD7B3}" srcId="{9ECC268A-8BFD-4E37-A570-15D6F546AC6C}" destId="{A4A2FC83-3F85-4CDD-A74E-726F7964B6F4}" srcOrd="0" destOrd="0" parTransId="{20010E6B-1554-441A-8EF3-A1E3D8ADBF69}" sibTransId="{C48EB9CC-E923-4F9D-97C0-970F98568C4F}"/>
    <dgm:cxn modelId="{4BFABD8E-13D9-46D8-9CD6-BDB251971F01}" type="presOf" srcId="{BCA19CF7-3DAF-4B0C-A69D-5BDBA1D4CE6D}" destId="{CFC77201-2E24-4223-82C7-BBF232A5B838}" srcOrd="0" destOrd="0" presId="urn:microsoft.com/office/officeart/2008/layout/SquareAccentList"/>
    <dgm:cxn modelId="{446281F8-CA2C-49CC-B237-0053CF335779}" srcId="{9ECC268A-8BFD-4E37-A570-15D6F546AC6C}" destId="{A230145C-B9E4-48E2-9D82-963AB93380E8}" srcOrd="3" destOrd="0" parTransId="{1516D4D3-114C-41BF-8C10-CA25E37978E5}" sibTransId="{41A4ED8C-4508-40FE-BF32-3DFDECAEBE5A}"/>
    <dgm:cxn modelId="{EBBB28A2-2842-430E-B1A3-C0D8041C19CB}" srcId="{C04BBA3D-785F-44D0-949E-D36ADFAA0F39}" destId="{D38D2FB0-7089-410A-8E99-5F86D4279B3E}" srcOrd="2" destOrd="0" parTransId="{3DD48312-89D2-4B66-BAA4-79C7B1761BDC}" sibTransId="{0CA96A75-0F82-41BB-9BDE-A558D510D68B}"/>
    <dgm:cxn modelId="{476F8055-3306-4440-8A78-8FA6D07E81E1}" srcId="{4716DEE2-1658-469F-8360-521EE2A81967}" destId="{9ECC268A-8BFD-4E37-A570-15D6F546AC6C}" srcOrd="1" destOrd="0" parTransId="{6365F792-8212-405C-BCEF-C19302C3FF29}" sibTransId="{14E7B072-3A9A-45CD-816A-86F67623FF77}"/>
    <dgm:cxn modelId="{D0B133E0-DB28-4030-B23A-8115EB03AEC2}" type="presOf" srcId="{4716DEE2-1658-469F-8360-521EE2A81967}" destId="{E111A885-1BC5-4287-B7EF-1794B6F7696C}" srcOrd="0" destOrd="0" presId="urn:microsoft.com/office/officeart/2008/layout/SquareAccentList"/>
    <dgm:cxn modelId="{069CE632-ABD0-464C-AF48-5F9560029140}" srcId="{9ECC268A-8BFD-4E37-A570-15D6F546AC6C}" destId="{1EAA0848-69F5-480D-B6F9-51583CD66184}" srcOrd="2" destOrd="0" parTransId="{89E50D8E-C66E-4694-911B-80DE1CF74210}" sibTransId="{0B02CC84-37EE-4AA9-AE0E-561E0711AF5E}"/>
    <dgm:cxn modelId="{6A741E41-FA53-4BA8-AF4A-FF78EA11A8F7}" type="presOf" srcId="{CB0AA45D-540B-4D61-8006-A64BC7EB84EA}" destId="{AFAE01A2-9D30-45B7-A0AE-BF148E568CAC}" srcOrd="0" destOrd="0" presId="urn:microsoft.com/office/officeart/2008/layout/SquareAccentList"/>
    <dgm:cxn modelId="{217AF669-C0FA-4C5A-A390-0E486A7541F8}" srcId="{C04BBA3D-785F-44D0-949E-D36ADFAA0F39}" destId="{CB0AA45D-540B-4D61-8006-A64BC7EB84EA}" srcOrd="1" destOrd="0" parTransId="{18EA475F-AD59-4B56-851F-64CB966A336D}" sibTransId="{EFE87C23-AB92-456C-AF0A-227254FC0EE4}"/>
    <dgm:cxn modelId="{98B9AD3B-577A-4B54-BBBE-BD5D6C8B19A8}" type="presOf" srcId="{C537B2C7-07A8-4395-943D-B27F19086F5D}" destId="{10B9973F-F4E3-4699-80E9-66FEA68EECDB}" srcOrd="0" destOrd="0" presId="urn:microsoft.com/office/officeart/2008/layout/SquareAccentList"/>
    <dgm:cxn modelId="{1CEB435B-72A6-4607-B8AA-2F59CDAE7BAA}" type="presOf" srcId="{9ECC268A-8BFD-4E37-A570-15D6F546AC6C}" destId="{40F07951-6C1F-4C69-AC7A-904BDA4782B2}" srcOrd="0" destOrd="0" presId="urn:microsoft.com/office/officeart/2008/layout/SquareAccentList"/>
    <dgm:cxn modelId="{ABCEF2C3-2DD5-40B0-8EFB-4C74028C7D2E}" srcId="{9ECC268A-8BFD-4E37-A570-15D6F546AC6C}" destId="{BCA19CF7-3DAF-4B0C-A69D-5BDBA1D4CE6D}" srcOrd="1" destOrd="0" parTransId="{5288A9D8-0DC1-4DD0-B162-F0BF6273F7AC}" sibTransId="{0AE2EEAA-7CB8-4138-9346-E1020F749CA4}"/>
    <dgm:cxn modelId="{A37F7AEB-D8AB-4806-98BA-63D12401B047}" type="presOf" srcId="{D38D2FB0-7089-410A-8E99-5F86D4279B3E}" destId="{50C95093-CF2B-4237-B31C-F6BD031DE2AA}" srcOrd="0" destOrd="0" presId="urn:microsoft.com/office/officeart/2008/layout/SquareAccentList"/>
    <dgm:cxn modelId="{C195C5F6-D0F5-45EA-AEB1-E16AB5847CDF}" type="presOf" srcId="{A230145C-B9E4-48E2-9D82-963AB93380E8}" destId="{F992E203-7DDF-4895-A9C4-C60F6AF4E203}" srcOrd="0" destOrd="0" presId="urn:microsoft.com/office/officeart/2008/layout/SquareAccentList"/>
    <dgm:cxn modelId="{91D17B46-6925-4F5B-9B1A-79E1183A0D3F}" srcId="{4716DEE2-1658-469F-8360-521EE2A81967}" destId="{C04BBA3D-785F-44D0-949E-D36ADFAA0F39}" srcOrd="0" destOrd="0" parTransId="{358F5B12-3C3A-469E-AC66-D7E5C3C8924D}" sibTransId="{D39437E3-F043-4164-987E-C26BCD870AFF}"/>
    <dgm:cxn modelId="{C938ED86-43BA-4F1A-B9FA-5B2049CF8F22}" srcId="{C04BBA3D-785F-44D0-949E-D36ADFAA0F39}" destId="{8C879069-2680-4E2A-9C1C-83172ECDAA89}" srcOrd="0" destOrd="0" parTransId="{6CDE3060-806B-41E2-986B-6133802B6891}" sibTransId="{82771F1A-C070-4D7F-9232-57A47CBFE06C}"/>
    <dgm:cxn modelId="{9A852ECD-82C8-47DF-B060-4693F9270A36}" type="presParOf" srcId="{E111A885-1BC5-4287-B7EF-1794B6F7696C}" destId="{96CD4CBF-4B22-4365-9C46-DA7156E2F230}" srcOrd="0" destOrd="0" presId="urn:microsoft.com/office/officeart/2008/layout/SquareAccentList"/>
    <dgm:cxn modelId="{6A4E0FF8-5F89-4367-A47D-D861DEB6A0C2}" type="presParOf" srcId="{96CD4CBF-4B22-4365-9C46-DA7156E2F230}" destId="{64861BB6-EAFE-45CA-B41A-01BAF7C306B0}" srcOrd="0" destOrd="0" presId="urn:microsoft.com/office/officeart/2008/layout/SquareAccentList"/>
    <dgm:cxn modelId="{A8D21502-3A8B-4DD3-9197-F2BE48C48C30}" type="presParOf" srcId="{64861BB6-EAFE-45CA-B41A-01BAF7C306B0}" destId="{A6E9C034-F4D2-463E-83CD-418EBC98D7D3}" srcOrd="0" destOrd="0" presId="urn:microsoft.com/office/officeart/2008/layout/SquareAccentList"/>
    <dgm:cxn modelId="{FF01D464-7034-489D-AAD3-80925B50C6A3}" type="presParOf" srcId="{64861BB6-EAFE-45CA-B41A-01BAF7C306B0}" destId="{EF9D9FA1-C13A-48C9-AEBF-6205F104BE0B}" srcOrd="1" destOrd="0" presId="urn:microsoft.com/office/officeart/2008/layout/SquareAccentList"/>
    <dgm:cxn modelId="{02B35B80-A9D4-4690-B4A0-05D8E705EC4E}" type="presParOf" srcId="{64861BB6-EAFE-45CA-B41A-01BAF7C306B0}" destId="{5F0F3BAC-1E43-40B8-9674-2B29CFDF1D70}" srcOrd="2" destOrd="0" presId="urn:microsoft.com/office/officeart/2008/layout/SquareAccentList"/>
    <dgm:cxn modelId="{691435AB-E036-4611-8FF3-B0FA01F0CA2B}" type="presParOf" srcId="{96CD4CBF-4B22-4365-9C46-DA7156E2F230}" destId="{05A7D68B-7FC4-471A-987C-21FD2F0946BC}" srcOrd="1" destOrd="0" presId="urn:microsoft.com/office/officeart/2008/layout/SquareAccentList"/>
    <dgm:cxn modelId="{4C8F6288-EDD0-4ECF-AA88-E48EB65A8E18}" type="presParOf" srcId="{05A7D68B-7FC4-471A-987C-21FD2F0946BC}" destId="{C6AE611F-91F9-4B24-B13C-B118B9996BA3}" srcOrd="0" destOrd="0" presId="urn:microsoft.com/office/officeart/2008/layout/SquareAccentList"/>
    <dgm:cxn modelId="{9F69438F-8813-4C0D-BF41-DA1F7C937DDC}" type="presParOf" srcId="{C6AE611F-91F9-4B24-B13C-B118B9996BA3}" destId="{42072ADC-99AF-4833-9D29-A243A0B3C5CB}" srcOrd="0" destOrd="0" presId="urn:microsoft.com/office/officeart/2008/layout/SquareAccentList"/>
    <dgm:cxn modelId="{99F2569B-9D84-483A-B13D-D345B7E1FBE3}" type="presParOf" srcId="{C6AE611F-91F9-4B24-B13C-B118B9996BA3}" destId="{34F9A72D-2586-4399-B805-7F33A1076271}" srcOrd="1" destOrd="0" presId="urn:microsoft.com/office/officeart/2008/layout/SquareAccentList"/>
    <dgm:cxn modelId="{B9B49D57-CA19-4296-8DD0-7AAE71FC5C2A}" type="presParOf" srcId="{05A7D68B-7FC4-471A-987C-21FD2F0946BC}" destId="{D52B1E31-46CD-48DB-B9EE-97E5879D49B9}" srcOrd="1" destOrd="0" presId="urn:microsoft.com/office/officeart/2008/layout/SquareAccentList"/>
    <dgm:cxn modelId="{8CAD4E80-CEEF-4B0F-9C80-122C1F73A60C}" type="presParOf" srcId="{D52B1E31-46CD-48DB-B9EE-97E5879D49B9}" destId="{E38C98E8-CC2F-4F2F-975F-A11174321F63}" srcOrd="0" destOrd="0" presId="urn:microsoft.com/office/officeart/2008/layout/SquareAccentList"/>
    <dgm:cxn modelId="{B8F76CAE-1FF3-46DD-8630-944EAF1DDD87}" type="presParOf" srcId="{D52B1E31-46CD-48DB-B9EE-97E5879D49B9}" destId="{AFAE01A2-9D30-45B7-A0AE-BF148E568CAC}" srcOrd="1" destOrd="0" presId="urn:microsoft.com/office/officeart/2008/layout/SquareAccentList"/>
    <dgm:cxn modelId="{F37B88C1-4365-417B-9166-C5CD72B08B44}" type="presParOf" srcId="{05A7D68B-7FC4-471A-987C-21FD2F0946BC}" destId="{3A50C7D9-B588-4603-8CE0-40F286244E2A}" srcOrd="2" destOrd="0" presId="urn:microsoft.com/office/officeart/2008/layout/SquareAccentList"/>
    <dgm:cxn modelId="{D0AFF602-939C-4558-B9BB-C3EFDECBFCD3}" type="presParOf" srcId="{3A50C7D9-B588-4603-8CE0-40F286244E2A}" destId="{008310E1-C3C4-42F0-94BB-D2DFC7C7167F}" srcOrd="0" destOrd="0" presId="urn:microsoft.com/office/officeart/2008/layout/SquareAccentList"/>
    <dgm:cxn modelId="{519F21EE-9276-4E7C-9299-0043B2836860}" type="presParOf" srcId="{3A50C7D9-B588-4603-8CE0-40F286244E2A}" destId="{50C95093-CF2B-4237-B31C-F6BD031DE2AA}" srcOrd="1" destOrd="0" presId="urn:microsoft.com/office/officeart/2008/layout/SquareAccentList"/>
    <dgm:cxn modelId="{40716F2D-081F-488C-BE03-C52D2A21BC2A}" type="presParOf" srcId="{05A7D68B-7FC4-471A-987C-21FD2F0946BC}" destId="{E3934341-9F99-4717-969E-D969F578BAC5}" srcOrd="3" destOrd="0" presId="urn:microsoft.com/office/officeart/2008/layout/SquareAccentList"/>
    <dgm:cxn modelId="{199F7D18-E58B-4CD1-905F-4A57E8817CC1}" type="presParOf" srcId="{E3934341-9F99-4717-969E-D969F578BAC5}" destId="{87EB8CAD-60E4-4852-8686-A22982C84D26}" srcOrd="0" destOrd="0" presId="urn:microsoft.com/office/officeart/2008/layout/SquareAccentList"/>
    <dgm:cxn modelId="{4EE92B21-FE09-4135-8A7C-2A3C430CE0CA}" type="presParOf" srcId="{E3934341-9F99-4717-969E-D969F578BAC5}" destId="{10B9973F-F4E3-4699-80E9-66FEA68EECDB}" srcOrd="1" destOrd="0" presId="urn:microsoft.com/office/officeart/2008/layout/SquareAccentList"/>
    <dgm:cxn modelId="{19DEB629-1B37-40F0-99B3-4142016F68A6}" type="presParOf" srcId="{E111A885-1BC5-4287-B7EF-1794B6F7696C}" destId="{3A606373-F06E-4AE5-A21E-EAC91E70ECC2}" srcOrd="1" destOrd="0" presId="urn:microsoft.com/office/officeart/2008/layout/SquareAccentList"/>
    <dgm:cxn modelId="{8F83B918-1311-489F-9B2A-D97A1B8D2394}" type="presParOf" srcId="{3A606373-F06E-4AE5-A21E-EAC91E70ECC2}" destId="{4D16F572-0A26-4102-A115-EF11AA53AB7E}" srcOrd="0" destOrd="0" presId="urn:microsoft.com/office/officeart/2008/layout/SquareAccentList"/>
    <dgm:cxn modelId="{8A11587C-EE4B-4C00-952B-3B463C436F46}" type="presParOf" srcId="{4D16F572-0A26-4102-A115-EF11AA53AB7E}" destId="{85B58D77-F41E-486E-9ED9-DE6C7B2AA897}" srcOrd="0" destOrd="0" presId="urn:microsoft.com/office/officeart/2008/layout/SquareAccentList"/>
    <dgm:cxn modelId="{9E7686AD-51FB-4C39-9B47-AB5312FFFEDF}" type="presParOf" srcId="{4D16F572-0A26-4102-A115-EF11AA53AB7E}" destId="{BBEF9F47-70B6-42EE-95AD-2F3CBD0D10A8}" srcOrd="1" destOrd="0" presId="urn:microsoft.com/office/officeart/2008/layout/SquareAccentList"/>
    <dgm:cxn modelId="{E9F56516-7833-4EE4-877A-7E9E5159DC58}" type="presParOf" srcId="{4D16F572-0A26-4102-A115-EF11AA53AB7E}" destId="{40F07951-6C1F-4C69-AC7A-904BDA4782B2}" srcOrd="2" destOrd="0" presId="urn:microsoft.com/office/officeart/2008/layout/SquareAccentList"/>
    <dgm:cxn modelId="{682598EF-9184-4850-82F1-F35FD5A494F0}" type="presParOf" srcId="{3A606373-F06E-4AE5-A21E-EAC91E70ECC2}" destId="{13561185-7E21-470F-A2DC-4328A791325A}" srcOrd="1" destOrd="0" presId="urn:microsoft.com/office/officeart/2008/layout/SquareAccentList"/>
    <dgm:cxn modelId="{65029D8E-2993-46B5-BFA5-251F6494F418}" type="presParOf" srcId="{13561185-7E21-470F-A2DC-4328A791325A}" destId="{F7C03724-ACA4-4839-8742-75E7E1AFC2D8}" srcOrd="0" destOrd="0" presId="urn:microsoft.com/office/officeart/2008/layout/SquareAccentList"/>
    <dgm:cxn modelId="{F9A7D7EC-6B77-47C5-BDE9-0A40E710ED7A}" type="presParOf" srcId="{F7C03724-ACA4-4839-8742-75E7E1AFC2D8}" destId="{92C2F064-FB85-4983-886B-A5AD4E174321}" srcOrd="0" destOrd="0" presId="urn:microsoft.com/office/officeart/2008/layout/SquareAccentList"/>
    <dgm:cxn modelId="{2B8D4C4D-05C9-41E1-A77E-19709784B85F}" type="presParOf" srcId="{F7C03724-ACA4-4839-8742-75E7E1AFC2D8}" destId="{72D5C807-879A-4088-91B4-B46118FE5BEA}" srcOrd="1" destOrd="0" presId="urn:microsoft.com/office/officeart/2008/layout/SquareAccentList"/>
    <dgm:cxn modelId="{1AD59BEB-3635-4B14-A59E-34660A163E3C}" type="presParOf" srcId="{13561185-7E21-470F-A2DC-4328A791325A}" destId="{D4F83EFE-9FF5-4D3A-8B52-FD28F8546FD4}" srcOrd="1" destOrd="0" presId="urn:microsoft.com/office/officeart/2008/layout/SquareAccentList"/>
    <dgm:cxn modelId="{566EC860-3082-4B94-B41C-B9B1580DD8E5}" type="presParOf" srcId="{D4F83EFE-9FF5-4D3A-8B52-FD28F8546FD4}" destId="{827B9E09-CE75-47C4-A1CE-AE8DD7E25CED}" srcOrd="0" destOrd="0" presId="urn:microsoft.com/office/officeart/2008/layout/SquareAccentList"/>
    <dgm:cxn modelId="{705BD9ED-A5E2-4A23-B54C-47CBE904C3E0}" type="presParOf" srcId="{D4F83EFE-9FF5-4D3A-8B52-FD28F8546FD4}" destId="{CFC77201-2E24-4223-82C7-BBF232A5B838}" srcOrd="1" destOrd="0" presId="urn:microsoft.com/office/officeart/2008/layout/SquareAccentList"/>
    <dgm:cxn modelId="{D754B6A5-D67A-4C31-82C1-2E708B272151}" type="presParOf" srcId="{13561185-7E21-470F-A2DC-4328A791325A}" destId="{2431D8B0-D415-4431-A2EB-245ECDEAAE02}" srcOrd="2" destOrd="0" presId="urn:microsoft.com/office/officeart/2008/layout/SquareAccentList"/>
    <dgm:cxn modelId="{4110654B-95DD-4266-BE17-5AC9D9465AA7}" type="presParOf" srcId="{2431D8B0-D415-4431-A2EB-245ECDEAAE02}" destId="{A1E09FE7-ED39-42B3-875B-E3862ED0A8A2}" srcOrd="0" destOrd="0" presId="urn:microsoft.com/office/officeart/2008/layout/SquareAccentList"/>
    <dgm:cxn modelId="{8CB68B13-F132-4899-8E33-59B4DE28AA23}" type="presParOf" srcId="{2431D8B0-D415-4431-A2EB-245ECDEAAE02}" destId="{DB34ADA6-8405-48F6-9B69-9648522482A7}" srcOrd="1" destOrd="0" presId="urn:microsoft.com/office/officeart/2008/layout/SquareAccentList"/>
    <dgm:cxn modelId="{D7999BE6-D0EC-4591-90F7-A49E5BF83FC8}" type="presParOf" srcId="{13561185-7E21-470F-A2DC-4328A791325A}" destId="{D6051FF7-00A1-4C44-B7BC-C2CFAF3D98E7}" srcOrd="3" destOrd="0" presId="urn:microsoft.com/office/officeart/2008/layout/SquareAccentList"/>
    <dgm:cxn modelId="{4E942A38-5A49-4D52-8798-02E18B04D553}" type="presParOf" srcId="{D6051FF7-00A1-4C44-B7BC-C2CFAF3D98E7}" destId="{C5CDC809-6BE6-40DD-9211-05FD13D567C0}" srcOrd="0" destOrd="0" presId="urn:microsoft.com/office/officeart/2008/layout/SquareAccentList"/>
    <dgm:cxn modelId="{40940A6F-A378-4DA8-A73D-934EB9D4484B}" type="presParOf" srcId="{D6051FF7-00A1-4C44-B7BC-C2CFAF3D98E7}" destId="{F992E203-7DDF-4895-A9C4-C60F6AF4E203}" srcOrd="1" destOrd="0" presId="urn:microsoft.com/office/officeart/2008/layout/Square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5B00FF5-923B-4467-BF1A-16BDBDE99BA9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78D20C7-63D8-46D2-9EE1-D2ABD2F30F7C}">
      <dgm:prSet phldrT="[Текст]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xfrm>
          <a:off x="174028" y="1434"/>
          <a:ext cx="2988894" cy="1793336"/>
        </a:xfrm>
        <a:ln/>
      </dgm:spPr>
      <dgm:t>
        <a:bodyPr/>
        <a:lstStyle/>
        <a:p>
          <a:r>
            <a:rPr lang="ru-RU" b="1" u="none" dirty="0" smtClean="0">
              <a:solidFill>
                <a:sysClr val="window" lastClr="FFFFFF"/>
              </a:solidFill>
              <a:latin typeface="+mn-lt"/>
              <a:ea typeface="+mn-ea"/>
              <a:cs typeface="Arial" panose="020B0604020202020204" pitchFamily="34" charset="0"/>
            </a:rPr>
            <a:t>Обращения по фактам коррупции в отношении государственных гражданских служащих и работников Управления  не зарегистрированы</a:t>
          </a:r>
          <a:endParaRPr lang="ru-RU" dirty="0">
            <a:solidFill>
              <a:sysClr val="window" lastClr="FFFFFF"/>
            </a:solidFill>
            <a:latin typeface="+mn-lt"/>
            <a:ea typeface="+mn-ea"/>
            <a:cs typeface="+mn-cs"/>
          </a:endParaRPr>
        </a:p>
      </dgm:t>
    </dgm:pt>
    <dgm:pt modelId="{32B13616-F023-4756-98FF-80E1FDCD296B}" type="parTrans" cxnId="{1101F5DB-83DC-48FA-80BC-7D47E41CE2BC}">
      <dgm:prSet/>
      <dgm:spPr/>
      <dgm:t>
        <a:bodyPr/>
        <a:lstStyle/>
        <a:p>
          <a:endParaRPr lang="ru-RU"/>
        </a:p>
      </dgm:t>
    </dgm:pt>
    <dgm:pt modelId="{CE542D84-98D5-4BB0-84BA-D4BB6D0F5400}" type="sibTrans" cxnId="{1101F5DB-83DC-48FA-80BC-7D47E41CE2BC}">
      <dgm:prSet/>
      <dgm:spPr/>
      <dgm:t>
        <a:bodyPr/>
        <a:lstStyle/>
        <a:p>
          <a:endParaRPr lang="ru-RU"/>
        </a:p>
      </dgm:t>
    </dgm:pt>
    <dgm:pt modelId="{E081997F-549D-414C-A71D-0E46FE85EB07}">
      <dgm:prSet phldrT="[Текст]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xfrm>
          <a:off x="3461812" y="1434"/>
          <a:ext cx="2988894" cy="1793336"/>
        </a:xfrm>
        <a:ln/>
      </dgm:spPr>
      <dgm:t>
        <a:bodyPr/>
        <a:lstStyle/>
        <a:p>
          <a:r>
            <a:rPr lang="ru-RU" b="1" u="none" dirty="0" smtClean="0">
              <a:solidFill>
                <a:sysClr val="window" lastClr="FFFFFF"/>
              </a:solidFill>
              <a:latin typeface="+mn-lt"/>
              <a:ea typeface="+mn-ea"/>
              <a:cs typeface="Arial" panose="020B0604020202020204" pitchFamily="34" charset="0"/>
            </a:rPr>
            <a:t>Жалобы и информация о нарушениях государственными гражданскими служащими и/или работниками Управления антикоррупционного законодательства  по «телефону доверия»  не поступали</a:t>
          </a:r>
          <a:endParaRPr lang="ru-RU" dirty="0">
            <a:solidFill>
              <a:sysClr val="window" lastClr="FFFFFF"/>
            </a:solidFill>
            <a:latin typeface="+mn-lt"/>
            <a:ea typeface="+mn-ea"/>
            <a:cs typeface="+mn-cs"/>
          </a:endParaRPr>
        </a:p>
      </dgm:t>
    </dgm:pt>
    <dgm:pt modelId="{B8D4F412-FCF9-4067-8C50-47A2F84C9936}" type="parTrans" cxnId="{878C5857-7D13-4388-81B5-EDCA5ACC177A}">
      <dgm:prSet/>
      <dgm:spPr/>
      <dgm:t>
        <a:bodyPr/>
        <a:lstStyle/>
        <a:p>
          <a:endParaRPr lang="ru-RU"/>
        </a:p>
      </dgm:t>
    </dgm:pt>
    <dgm:pt modelId="{0D3DECAA-1255-415B-B3B3-EF2AA5390BDF}" type="sibTrans" cxnId="{878C5857-7D13-4388-81B5-EDCA5ACC177A}">
      <dgm:prSet/>
      <dgm:spPr/>
      <dgm:t>
        <a:bodyPr/>
        <a:lstStyle/>
        <a:p>
          <a:endParaRPr lang="ru-RU"/>
        </a:p>
      </dgm:t>
    </dgm:pt>
    <dgm:pt modelId="{7121B1C0-2D9B-4037-A764-1C7EBEFF410D}">
      <dgm:prSet phldrT="[Текст]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xfrm>
          <a:off x="174028" y="2093660"/>
          <a:ext cx="2988894" cy="1793336"/>
        </a:xfrm>
        <a:ln/>
      </dgm:spPr>
      <dgm:t>
        <a:bodyPr/>
        <a:lstStyle/>
        <a:p>
          <a:r>
            <a:rPr lang="ru-RU" b="1" u="none" dirty="0" smtClean="0">
              <a:solidFill>
                <a:sysClr val="window" lastClr="FFFFFF"/>
              </a:solidFill>
              <a:latin typeface="+mn-lt"/>
              <a:ea typeface="+mn-ea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государственными гражданскими служащими Управления,  не выявлены</a:t>
          </a:r>
          <a:endParaRPr lang="ru-RU" dirty="0">
            <a:solidFill>
              <a:sysClr val="window" lastClr="FFFFFF"/>
            </a:solidFill>
            <a:latin typeface="+mn-lt"/>
            <a:ea typeface="+mn-ea"/>
            <a:cs typeface="+mn-cs"/>
          </a:endParaRPr>
        </a:p>
      </dgm:t>
    </dgm:pt>
    <dgm:pt modelId="{C2313CAF-061B-4651-B722-19E5E502A9E6}" type="parTrans" cxnId="{223DFABA-33FC-463A-9356-F584F6249909}">
      <dgm:prSet/>
      <dgm:spPr/>
      <dgm:t>
        <a:bodyPr/>
        <a:lstStyle/>
        <a:p>
          <a:endParaRPr lang="ru-RU"/>
        </a:p>
      </dgm:t>
    </dgm:pt>
    <dgm:pt modelId="{D29CBE5B-C91F-42FB-880E-FFE0DE591A54}" type="sibTrans" cxnId="{223DFABA-33FC-463A-9356-F584F6249909}">
      <dgm:prSet/>
      <dgm:spPr/>
      <dgm:t>
        <a:bodyPr/>
        <a:lstStyle/>
        <a:p>
          <a:endParaRPr lang="ru-RU"/>
        </a:p>
      </dgm:t>
    </dgm:pt>
    <dgm:pt modelId="{7490206E-1896-4573-9A33-3A92DFCC1842}">
      <dgm:prSet phldrT="[Текст]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xfrm>
          <a:off x="3461812" y="2093660"/>
          <a:ext cx="2988894" cy="1793336"/>
        </a:xfrm>
        <a:ln/>
      </dgm:spPr>
      <dgm:t>
        <a:bodyPr/>
        <a:lstStyle/>
        <a:p>
          <a:r>
            <a:rPr lang="ru-RU" b="1" dirty="0" smtClean="0">
              <a:effectLst/>
              <a:latin typeface="+mn-lt"/>
              <a:ea typeface="Times New Roman"/>
              <a:cs typeface="Times New Roman"/>
            </a:rPr>
            <a:t>Случаи обращения к государственным гражданским служащим Управления граждан и организаций в целях склонения их к коррупционным правонарушениям не выявлены</a:t>
          </a:r>
          <a:endParaRPr lang="ru-RU" b="1" dirty="0">
            <a:solidFill>
              <a:sysClr val="window" lastClr="FFFFFF"/>
            </a:solidFill>
            <a:latin typeface="+mn-lt"/>
            <a:ea typeface="+mn-ea"/>
            <a:cs typeface="+mn-cs"/>
          </a:endParaRPr>
        </a:p>
      </dgm:t>
    </dgm:pt>
    <dgm:pt modelId="{6043CEC4-49F3-43A0-88BC-714DFE0AA7B1}" type="parTrans" cxnId="{515EF885-441B-4577-A1B5-3F5D21AD07AE}">
      <dgm:prSet/>
      <dgm:spPr/>
      <dgm:t>
        <a:bodyPr/>
        <a:lstStyle/>
        <a:p>
          <a:endParaRPr lang="ru-RU"/>
        </a:p>
      </dgm:t>
    </dgm:pt>
    <dgm:pt modelId="{54A31D6C-26EE-4AD8-9FEB-E122A36D3B83}" type="sibTrans" cxnId="{515EF885-441B-4577-A1B5-3F5D21AD07AE}">
      <dgm:prSet/>
      <dgm:spPr/>
      <dgm:t>
        <a:bodyPr/>
        <a:lstStyle/>
        <a:p>
          <a:endParaRPr lang="ru-RU"/>
        </a:p>
      </dgm:t>
    </dgm:pt>
    <dgm:pt modelId="{81BDAF8B-222E-4E9A-868E-6BD6ED2531E4}" type="pres">
      <dgm:prSet presAssocID="{15B00FF5-923B-4467-BF1A-16BDBDE99BA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158843-8D39-44F9-89FD-A738F5C6A4C0}" type="pres">
      <dgm:prSet presAssocID="{E78D20C7-63D8-46D2-9EE1-D2ABD2F30F7C}" presName="node" presStyleLbl="node1" presStyleIdx="0" presStyleCnt="4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44C6592C-74A9-4DBC-9377-AA5C4E22F296}" type="pres">
      <dgm:prSet presAssocID="{CE542D84-98D5-4BB0-84BA-D4BB6D0F5400}" presName="sibTrans" presStyleCnt="0"/>
      <dgm:spPr/>
    </dgm:pt>
    <dgm:pt modelId="{78D971B5-E9E1-45B7-98E7-F57E8E21BD99}" type="pres">
      <dgm:prSet presAssocID="{E081997F-549D-414C-A71D-0E46FE85EB07}" presName="node" presStyleLbl="node1" presStyleIdx="1" presStyleCnt="4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8F17648E-5B99-4D25-B36F-8ECFBD40DAAF}" type="pres">
      <dgm:prSet presAssocID="{0D3DECAA-1255-415B-B3B3-EF2AA5390BDF}" presName="sibTrans" presStyleCnt="0"/>
      <dgm:spPr/>
    </dgm:pt>
    <dgm:pt modelId="{123C5B1F-DD38-488C-BCF4-E863EFBD27D1}" type="pres">
      <dgm:prSet presAssocID="{7121B1C0-2D9B-4037-A764-1C7EBEFF410D}" presName="node" presStyleLbl="node1" presStyleIdx="2" presStyleCnt="4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E64FCC38-3E0F-44DC-B34A-F89605D09FA8}" type="pres">
      <dgm:prSet presAssocID="{D29CBE5B-C91F-42FB-880E-FFE0DE591A54}" presName="sibTrans" presStyleCnt="0"/>
      <dgm:spPr/>
    </dgm:pt>
    <dgm:pt modelId="{C42FE13C-190E-4CA1-AC04-65FC3BCEE44B}" type="pres">
      <dgm:prSet presAssocID="{7490206E-1896-4573-9A33-3A92DFCC1842}" presName="node" presStyleLbl="node1" presStyleIdx="3" presStyleCnt="4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</dgm:ptLst>
  <dgm:cxnLst>
    <dgm:cxn modelId="{B2D812F1-703A-4F60-8435-29B803B8C033}" type="presOf" srcId="{E78D20C7-63D8-46D2-9EE1-D2ABD2F30F7C}" destId="{C5158843-8D39-44F9-89FD-A738F5C6A4C0}" srcOrd="0" destOrd="0" presId="urn:microsoft.com/office/officeart/2005/8/layout/default"/>
    <dgm:cxn modelId="{D5CACCBC-AA42-461E-A5B8-F1EA43D17C92}" type="presOf" srcId="{15B00FF5-923B-4467-BF1A-16BDBDE99BA9}" destId="{81BDAF8B-222E-4E9A-868E-6BD6ED2531E4}" srcOrd="0" destOrd="0" presId="urn:microsoft.com/office/officeart/2005/8/layout/default"/>
    <dgm:cxn modelId="{223DFABA-33FC-463A-9356-F584F6249909}" srcId="{15B00FF5-923B-4467-BF1A-16BDBDE99BA9}" destId="{7121B1C0-2D9B-4037-A764-1C7EBEFF410D}" srcOrd="2" destOrd="0" parTransId="{C2313CAF-061B-4651-B722-19E5E502A9E6}" sibTransId="{D29CBE5B-C91F-42FB-880E-FFE0DE591A54}"/>
    <dgm:cxn modelId="{1523317C-1F0C-45C2-A894-149E60AA7CD8}" type="presOf" srcId="{7490206E-1896-4573-9A33-3A92DFCC1842}" destId="{C42FE13C-190E-4CA1-AC04-65FC3BCEE44B}" srcOrd="0" destOrd="0" presId="urn:microsoft.com/office/officeart/2005/8/layout/default"/>
    <dgm:cxn modelId="{3B575445-BB24-4B31-B38C-D33256C555C4}" type="presOf" srcId="{7121B1C0-2D9B-4037-A764-1C7EBEFF410D}" destId="{123C5B1F-DD38-488C-BCF4-E863EFBD27D1}" srcOrd="0" destOrd="0" presId="urn:microsoft.com/office/officeart/2005/8/layout/default"/>
    <dgm:cxn modelId="{878C5857-7D13-4388-81B5-EDCA5ACC177A}" srcId="{15B00FF5-923B-4467-BF1A-16BDBDE99BA9}" destId="{E081997F-549D-414C-A71D-0E46FE85EB07}" srcOrd="1" destOrd="0" parTransId="{B8D4F412-FCF9-4067-8C50-47A2F84C9936}" sibTransId="{0D3DECAA-1255-415B-B3B3-EF2AA5390BDF}"/>
    <dgm:cxn modelId="{515EF885-441B-4577-A1B5-3F5D21AD07AE}" srcId="{15B00FF5-923B-4467-BF1A-16BDBDE99BA9}" destId="{7490206E-1896-4573-9A33-3A92DFCC1842}" srcOrd="3" destOrd="0" parTransId="{6043CEC4-49F3-43A0-88BC-714DFE0AA7B1}" sibTransId="{54A31D6C-26EE-4AD8-9FEB-E122A36D3B83}"/>
    <dgm:cxn modelId="{376586C6-814F-4E7B-B059-7C0DCCCF5661}" type="presOf" srcId="{E081997F-549D-414C-A71D-0E46FE85EB07}" destId="{78D971B5-E9E1-45B7-98E7-F57E8E21BD99}" srcOrd="0" destOrd="0" presId="urn:microsoft.com/office/officeart/2005/8/layout/default"/>
    <dgm:cxn modelId="{1101F5DB-83DC-48FA-80BC-7D47E41CE2BC}" srcId="{15B00FF5-923B-4467-BF1A-16BDBDE99BA9}" destId="{E78D20C7-63D8-46D2-9EE1-D2ABD2F30F7C}" srcOrd="0" destOrd="0" parTransId="{32B13616-F023-4756-98FF-80E1FDCD296B}" sibTransId="{CE542D84-98D5-4BB0-84BA-D4BB6D0F5400}"/>
    <dgm:cxn modelId="{89B19E49-4E26-425C-9DEC-ACBF1AF461CA}" type="presParOf" srcId="{81BDAF8B-222E-4E9A-868E-6BD6ED2531E4}" destId="{C5158843-8D39-44F9-89FD-A738F5C6A4C0}" srcOrd="0" destOrd="0" presId="urn:microsoft.com/office/officeart/2005/8/layout/default"/>
    <dgm:cxn modelId="{FEEB0543-D1B0-4BBB-B469-B4476C88DAA4}" type="presParOf" srcId="{81BDAF8B-222E-4E9A-868E-6BD6ED2531E4}" destId="{44C6592C-74A9-4DBC-9377-AA5C4E22F296}" srcOrd="1" destOrd="0" presId="urn:microsoft.com/office/officeart/2005/8/layout/default"/>
    <dgm:cxn modelId="{93FF3A09-5673-4351-ACFC-B66B1BF977FB}" type="presParOf" srcId="{81BDAF8B-222E-4E9A-868E-6BD6ED2531E4}" destId="{78D971B5-E9E1-45B7-98E7-F57E8E21BD99}" srcOrd="2" destOrd="0" presId="urn:microsoft.com/office/officeart/2005/8/layout/default"/>
    <dgm:cxn modelId="{2E4D3853-0F5B-4CC3-AD7E-76A56CE4F196}" type="presParOf" srcId="{81BDAF8B-222E-4E9A-868E-6BD6ED2531E4}" destId="{8F17648E-5B99-4D25-B36F-8ECFBD40DAAF}" srcOrd="3" destOrd="0" presId="urn:microsoft.com/office/officeart/2005/8/layout/default"/>
    <dgm:cxn modelId="{AFCA441A-F075-47B9-9F76-4EA5556C256C}" type="presParOf" srcId="{81BDAF8B-222E-4E9A-868E-6BD6ED2531E4}" destId="{123C5B1F-DD38-488C-BCF4-E863EFBD27D1}" srcOrd="4" destOrd="0" presId="urn:microsoft.com/office/officeart/2005/8/layout/default"/>
    <dgm:cxn modelId="{B2396BC6-55DA-4F35-BAED-8213BC92659F}" type="presParOf" srcId="{81BDAF8B-222E-4E9A-868E-6BD6ED2531E4}" destId="{E64FCC38-3E0F-44DC-B34A-F89605D09FA8}" srcOrd="5" destOrd="0" presId="urn:microsoft.com/office/officeart/2005/8/layout/default"/>
    <dgm:cxn modelId="{6F6A4DD1-B120-4BD8-97AC-FE826A989580}" type="presParOf" srcId="{81BDAF8B-222E-4E9A-868E-6BD6ED2531E4}" destId="{C42FE13C-190E-4CA1-AC04-65FC3BCEE44B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E4EC4E-EFEC-41C6-972B-CC194A8E429F}">
      <dsp:nvSpPr>
        <dsp:cNvPr id="0" name=""/>
        <dsp:cNvSpPr/>
      </dsp:nvSpPr>
      <dsp:spPr>
        <a:xfrm>
          <a:off x="3605742" y="3260177"/>
          <a:ext cx="2258727" cy="5374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6273"/>
              </a:lnTo>
              <a:lnTo>
                <a:pt x="2258727" y="366273"/>
              </a:lnTo>
              <a:lnTo>
                <a:pt x="2258727" y="53747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D6D8ED-3090-48C7-9DEC-D331026FA36E}">
      <dsp:nvSpPr>
        <dsp:cNvPr id="0" name=""/>
        <dsp:cNvSpPr/>
      </dsp:nvSpPr>
      <dsp:spPr>
        <a:xfrm>
          <a:off x="3560022" y="3260177"/>
          <a:ext cx="91440" cy="53747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3747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3FF726-87A3-45BF-ACF6-D9482204DA3E}">
      <dsp:nvSpPr>
        <dsp:cNvPr id="0" name=""/>
        <dsp:cNvSpPr/>
      </dsp:nvSpPr>
      <dsp:spPr>
        <a:xfrm>
          <a:off x="1347015" y="3260177"/>
          <a:ext cx="2258727" cy="537474"/>
        </a:xfrm>
        <a:custGeom>
          <a:avLst/>
          <a:gdLst/>
          <a:ahLst/>
          <a:cxnLst/>
          <a:rect l="0" t="0" r="0" b="0"/>
          <a:pathLst>
            <a:path>
              <a:moveTo>
                <a:pt x="2258727" y="0"/>
              </a:moveTo>
              <a:lnTo>
                <a:pt x="2258727" y="366273"/>
              </a:lnTo>
              <a:lnTo>
                <a:pt x="0" y="366273"/>
              </a:lnTo>
              <a:lnTo>
                <a:pt x="0" y="53747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F29AB7-61B8-4EE2-900A-89AD1639C134}">
      <dsp:nvSpPr>
        <dsp:cNvPr id="0" name=""/>
        <dsp:cNvSpPr/>
      </dsp:nvSpPr>
      <dsp:spPr>
        <a:xfrm>
          <a:off x="3560022" y="1479884"/>
          <a:ext cx="91440" cy="53747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3747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9CBB1B-EAB5-42F2-9957-586DDAA3F163}">
      <dsp:nvSpPr>
        <dsp:cNvPr id="0" name=""/>
        <dsp:cNvSpPr/>
      </dsp:nvSpPr>
      <dsp:spPr>
        <a:xfrm>
          <a:off x="116717" y="306372"/>
          <a:ext cx="6978049" cy="11735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4C1610-A1CC-4362-BA97-1A8F1169973B}">
      <dsp:nvSpPr>
        <dsp:cNvPr id="0" name=""/>
        <dsp:cNvSpPr/>
      </dsp:nvSpPr>
      <dsp:spPr>
        <a:xfrm>
          <a:off x="322056" y="501444"/>
          <a:ext cx="6978049" cy="11735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План мероприятий </a:t>
          </a:r>
          <a:br>
            <a:rPr lang="ru-RU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</a:br>
          <a:r>
            <a:rPr lang="ru-RU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по противодействию коррупции </a:t>
          </a:r>
          <a:br>
            <a:rPr lang="ru-RU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</a:br>
          <a:r>
            <a:rPr lang="ru-RU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на 202</a:t>
          </a:r>
          <a:r>
            <a:rPr lang="en-US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1</a:t>
          </a:r>
          <a:r>
            <a:rPr lang="ru-RU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 год</a:t>
          </a:r>
          <a:r>
            <a:rPr lang="ru-RU" sz="2400" kern="1200" dirty="0" smtClean="0">
              <a:solidFill>
                <a:schemeClr val="tx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rPr>
            <a:t> </a:t>
          </a:r>
          <a:endParaRPr lang="ru-RU" sz="2400" kern="1200" dirty="0">
            <a:solidFill>
              <a:schemeClr val="tx1"/>
            </a:solidFill>
            <a:latin typeface="Trebuchet MS" panose="020B0603020202020204" pitchFamily="34" charset="0"/>
          </a:endParaRPr>
        </a:p>
      </dsp:txBody>
      <dsp:txXfrm>
        <a:off x="356427" y="535815"/>
        <a:ext cx="6909307" cy="1104769"/>
      </dsp:txXfrm>
    </dsp:sp>
    <dsp:sp modelId="{9239A3F4-A211-409C-9A1F-7CA9B61CCD78}">
      <dsp:nvSpPr>
        <dsp:cNvPr id="0" name=""/>
        <dsp:cNvSpPr/>
      </dsp:nvSpPr>
      <dsp:spPr>
        <a:xfrm>
          <a:off x="5280" y="2017358"/>
          <a:ext cx="7200924" cy="124281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B2E216-E5C5-443D-992A-D49F3A5DA1B3}">
      <dsp:nvSpPr>
        <dsp:cNvPr id="0" name=""/>
        <dsp:cNvSpPr/>
      </dsp:nvSpPr>
      <dsp:spPr>
        <a:xfrm>
          <a:off x="210619" y="2212430"/>
          <a:ext cx="7200924" cy="12428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1"/>
              </a:solidFill>
              <a:latin typeface="+mn-lt"/>
            </a:rPr>
            <a:t>утвержден приказом начальника Управления 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от </a:t>
          </a:r>
          <a:r>
            <a:rPr lang="en-US" sz="1700" kern="1200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15</a:t>
          </a:r>
          <a:r>
            <a:rPr lang="ru-RU" sz="1700" kern="1200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.0</a:t>
          </a:r>
          <a:r>
            <a:rPr lang="en-US" sz="1700" kern="1200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4</a:t>
          </a:r>
          <a:r>
            <a:rPr lang="ru-RU" sz="1700" kern="1200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.202</a:t>
          </a:r>
          <a:r>
            <a:rPr lang="en-US" sz="1700" kern="1200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1</a:t>
          </a:r>
          <a:r>
            <a:rPr lang="ru-RU" sz="1700" kern="1200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 года № </a:t>
          </a:r>
          <a:r>
            <a:rPr lang="en-US" sz="1700" kern="1200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716</a:t>
          </a:r>
          <a:endParaRPr lang="ru-RU" sz="1700" kern="1200" dirty="0">
            <a:solidFill>
              <a:schemeClr val="tx1"/>
            </a:solidFill>
            <a:latin typeface="+mn-lt"/>
          </a:endParaRPr>
        </a:p>
      </dsp:txBody>
      <dsp:txXfrm>
        <a:off x="247020" y="2248831"/>
        <a:ext cx="7128122" cy="1170016"/>
      </dsp:txXfrm>
    </dsp:sp>
    <dsp:sp modelId="{62BCCA3E-266F-4F6D-814E-5E66688AF513}">
      <dsp:nvSpPr>
        <dsp:cNvPr id="0" name=""/>
        <dsp:cNvSpPr/>
      </dsp:nvSpPr>
      <dsp:spPr>
        <a:xfrm>
          <a:off x="422990" y="3797651"/>
          <a:ext cx="1848049" cy="11735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71DE02-288B-4BE1-A6A6-AF066E1447DA}">
      <dsp:nvSpPr>
        <dsp:cNvPr id="0" name=""/>
        <dsp:cNvSpPr/>
      </dsp:nvSpPr>
      <dsp:spPr>
        <a:xfrm>
          <a:off x="628329" y="3992723"/>
          <a:ext cx="1848049" cy="11735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1"/>
              </a:solidFill>
              <a:latin typeface="+mn-lt"/>
            </a:rPr>
            <a:t>состоит из 13 разделов, включает 5</a:t>
          </a:r>
          <a:r>
            <a:rPr lang="en-US" sz="1700" kern="1200" dirty="0" smtClean="0">
              <a:solidFill>
                <a:schemeClr val="tx1"/>
              </a:solidFill>
              <a:latin typeface="+mn-lt"/>
            </a:rPr>
            <a:t>0</a:t>
          </a:r>
          <a:r>
            <a:rPr lang="ru-RU" sz="1700" kern="1200" dirty="0" smtClean="0">
              <a:solidFill>
                <a:schemeClr val="tx1"/>
              </a:solidFill>
              <a:latin typeface="+mn-lt"/>
            </a:rPr>
            <a:t> </a:t>
          </a:r>
          <a:r>
            <a:rPr lang="ru-RU" sz="1700" kern="1200" dirty="0" smtClean="0">
              <a:solidFill>
                <a:schemeClr val="tx1"/>
              </a:solidFill>
              <a:latin typeface="+mn-lt"/>
            </a:rPr>
            <a:t>мероприятий</a:t>
          </a:r>
          <a:endParaRPr lang="ru-RU" sz="1700" kern="1200" dirty="0">
            <a:solidFill>
              <a:schemeClr val="tx1"/>
            </a:solidFill>
            <a:latin typeface="+mn-lt"/>
          </a:endParaRPr>
        </a:p>
      </dsp:txBody>
      <dsp:txXfrm>
        <a:off x="662700" y="4027094"/>
        <a:ext cx="1779307" cy="1104769"/>
      </dsp:txXfrm>
    </dsp:sp>
    <dsp:sp modelId="{1AB7BAE7-86B5-491F-9ACB-63055B536923}">
      <dsp:nvSpPr>
        <dsp:cNvPr id="0" name=""/>
        <dsp:cNvSpPr/>
      </dsp:nvSpPr>
      <dsp:spPr>
        <a:xfrm>
          <a:off x="2681717" y="3797651"/>
          <a:ext cx="1848049" cy="11735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CD0048-89C1-476D-A370-E41D50669DBD}">
      <dsp:nvSpPr>
        <dsp:cNvPr id="0" name=""/>
        <dsp:cNvSpPr/>
      </dsp:nvSpPr>
      <dsp:spPr>
        <a:xfrm>
          <a:off x="2887056" y="3992723"/>
          <a:ext cx="1848049" cy="11735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1"/>
              </a:solidFill>
              <a:latin typeface="+mn-lt"/>
            </a:rPr>
            <a:t>определяет ответственного и срок исполнения</a:t>
          </a:r>
          <a:endParaRPr lang="ru-RU" sz="1700" kern="1200" dirty="0">
            <a:solidFill>
              <a:schemeClr val="tx1"/>
            </a:solidFill>
            <a:latin typeface="+mn-lt"/>
          </a:endParaRPr>
        </a:p>
      </dsp:txBody>
      <dsp:txXfrm>
        <a:off x="2921427" y="4027094"/>
        <a:ext cx="1779307" cy="1104769"/>
      </dsp:txXfrm>
    </dsp:sp>
    <dsp:sp modelId="{28A0BC45-E498-47BC-937F-510850845CF0}">
      <dsp:nvSpPr>
        <dsp:cNvPr id="0" name=""/>
        <dsp:cNvSpPr/>
      </dsp:nvSpPr>
      <dsp:spPr>
        <a:xfrm>
          <a:off x="4940444" y="3797651"/>
          <a:ext cx="1848049" cy="11735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CAB467-569D-4BF7-8DE0-FF4BFC917DDE}">
      <dsp:nvSpPr>
        <dsp:cNvPr id="0" name=""/>
        <dsp:cNvSpPr/>
      </dsp:nvSpPr>
      <dsp:spPr>
        <a:xfrm>
          <a:off x="5145783" y="3992723"/>
          <a:ext cx="1848049" cy="11735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1"/>
              </a:solidFill>
              <a:latin typeface="+mn-lt"/>
            </a:rPr>
            <a:t>размещен на официальном сайте Управления </a:t>
          </a:r>
          <a:endParaRPr lang="ru-RU" sz="1700" kern="1200" dirty="0">
            <a:solidFill>
              <a:schemeClr val="tx1"/>
            </a:solidFill>
            <a:latin typeface="+mn-lt"/>
          </a:endParaRPr>
        </a:p>
      </dsp:txBody>
      <dsp:txXfrm>
        <a:off x="5180154" y="4027094"/>
        <a:ext cx="1779307" cy="110476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278235-2B3A-47FE-B3DE-72A15E343287}">
      <dsp:nvSpPr>
        <dsp:cNvPr id="0" name=""/>
        <dsp:cNvSpPr/>
      </dsp:nvSpPr>
      <dsp:spPr>
        <a:xfrm>
          <a:off x="1051427" y="-123210"/>
          <a:ext cx="6374193" cy="6374193"/>
        </a:xfrm>
        <a:prstGeom prst="circularArrow">
          <a:avLst>
            <a:gd name="adj1" fmla="val 5544"/>
            <a:gd name="adj2" fmla="val 330680"/>
            <a:gd name="adj3" fmla="val 14670972"/>
            <a:gd name="adj4" fmla="val 16861928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DF5625-7EFF-42C2-B9A4-F8AB73FC329E}">
      <dsp:nvSpPr>
        <dsp:cNvPr id="0" name=""/>
        <dsp:cNvSpPr/>
      </dsp:nvSpPr>
      <dsp:spPr>
        <a:xfrm>
          <a:off x="3356305" y="2210"/>
          <a:ext cx="1764437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Предоставление сведений о доходах, расходах, об имуществе и обязательствах имущественного характера , проведение проверок</a:t>
          </a:r>
          <a:endParaRPr lang="ru-RU" sz="1000" kern="1200" dirty="0"/>
        </a:p>
      </dsp:txBody>
      <dsp:txXfrm>
        <a:off x="3393007" y="38912"/>
        <a:ext cx="1691033" cy="678450"/>
      </dsp:txXfrm>
    </dsp:sp>
    <dsp:sp modelId="{67028D53-8981-4A04-AC55-EB1FA209DDC0}">
      <dsp:nvSpPr>
        <dsp:cNvPr id="0" name=""/>
        <dsp:cNvSpPr/>
      </dsp:nvSpPr>
      <dsp:spPr>
        <a:xfrm>
          <a:off x="5183331" y="824626"/>
          <a:ext cx="1985302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Утверждение перечня должностей</a:t>
          </a:r>
          <a:endParaRPr lang="ru-RU" sz="1000" kern="1200" dirty="0"/>
        </a:p>
      </dsp:txBody>
      <dsp:txXfrm>
        <a:off x="5220033" y="861328"/>
        <a:ext cx="1911898" cy="678450"/>
      </dsp:txXfrm>
    </dsp:sp>
    <dsp:sp modelId="{6D1DCFEC-D674-46B3-958F-6A009506D558}">
      <dsp:nvSpPr>
        <dsp:cNvPr id="0" name=""/>
        <dsp:cNvSpPr/>
      </dsp:nvSpPr>
      <dsp:spPr>
        <a:xfrm>
          <a:off x="5971778" y="2136931"/>
          <a:ext cx="1880464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smtClean="0"/>
            <a:t>Участие </a:t>
          </a:r>
          <a:r>
            <a:rPr lang="ru-RU" sz="1000" kern="1200" dirty="0" smtClean="0"/>
            <a:t>в антикоррупционном форуме</a:t>
          </a:r>
          <a:endParaRPr lang="ru-RU" sz="1000" kern="1200" dirty="0"/>
        </a:p>
      </dsp:txBody>
      <dsp:txXfrm>
        <a:off x="6008480" y="2173633"/>
        <a:ext cx="1807060" cy="678450"/>
      </dsp:txXfrm>
    </dsp:sp>
    <dsp:sp modelId="{DB627386-2676-4F67-84B2-9B95E9239D39}">
      <dsp:nvSpPr>
        <dsp:cNvPr id="0" name=""/>
        <dsp:cNvSpPr/>
      </dsp:nvSpPr>
      <dsp:spPr>
        <a:xfrm>
          <a:off x="5939179" y="3560388"/>
          <a:ext cx="1769024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Участие в обучающих мероприятиях по вопросам противодействия коррупции</a:t>
          </a:r>
          <a:endParaRPr lang="ru-RU" sz="1000" kern="1200" dirty="0"/>
        </a:p>
      </dsp:txBody>
      <dsp:txXfrm>
        <a:off x="5975881" y="3597090"/>
        <a:ext cx="1695620" cy="678450"/>
      </dsp:txXfrm>
    </dsp:sp>
    <dsp:sp modelId="{9105EBC7-3E41-416D-B85C-2068C8DE38BF}">
      <dsp:nvSpPr>
        <dsp:cNvPr id="0" name=""/>
        <dsp:cNvSpPr/>
      </dsp:nvSpPr>
      <dsp:spPr>
        <a:xfrm>
          <a:off x="5218856" y="4750150"/>
          <a:ext cx="1914222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Внутренний финансовый контроль и аудит</a:t>
          </a:r>
          <a:endParaRPr lang="ru-RU" sz="1000" kern="1200" dirty="0"/>
        </a:p>
      </dsp:txBody>
      <dsp:txXfrm>
        <a:off x="5255558" y="4786852"/>
        <a:ext cx="1840818" cy="678450"/>
      </dsp:txXfrm>
    </dsp:sp>
    <dsp:sp modelId="{8E46251E-92E0-4D87-83D0-EDBD8E3349F8}">
      <dsp:nvSpPr>
        <dsp:cNvPr id="0" name=""/>
        <dsp:cNvSpPr/>
      </dsp:nvSpPr>
      <dsp:spPr>
        <a:xfrm>
          <a:off x="3629753" y="5414602"/>
          <a:ext cx="1503709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Мониторинг доступности государственных услуг</a:t>
          </a:r>
          <a:endParaRPr lang="ru-RU" sz="1000" kern="1200" dirty="0"/>
        </a:p>
      </dsp:txBody>
      <dsp:txXfrm>
        <a:off x="3666455" y="5451304"/>
        <a:ext cx="1430305" cy="678450"/>
      </dsp:txXfrm>
    </dsp:sp>
    <dsp:sp modelId="{63820DF0-D5B0-4621-81F1-C8EA42BA14E9}">
      <dsp:nvSpPr>
        <dsp:cNvPr id="0" name=""/>
        <dsp:cNvSpPr/>
      </dsp:nvSpPr>
      <dsp:spPr>
        <a:xfrm>
          <a:off x="1632904" y="4750153"/>
          <a:ext cx="1768031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Публикация статей по направлениям деятельности Управления, в том числе по вопросам противодействия коррупции</a:t>
          </a:r>
          <a:endParaRPr lang="ru-RU" sz="1000" kern="1200" dirty="0"/>
        </a:p>
      </dsp:txBody>
      <dsp:txXfrm>
        <a:off x="1669606" y="4786855"/>
        <a:ext cx="1694627" cy="678450"/>
      </dsp:txXfrm>
    </dsp:sp>
    <dsp:sp modelId="{B936BC5F-C3EC-4E65-B896-606FF6DA42B3}">
      <dsp:nvSpPr>
        <dsp:cNvPr id="0" name=""/>
        <dsp:cNvSpPr/>
      </dsp:nvSpPr>
      <dsp:spPr>
        <a:xfrm>
          <a:off x="748431" y="3560388"/>
          <a:ext cx="1809849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Анализ и актуализация локальных актов Управления  по противодействию коррупции </a:t>
          </a:r>
          <a:endParaRPr lang="ru-RU" sz="1000" kern="1200" dirty="0"/>
        </a:p>
      </dsp:txBody>
      <dsp:txXfrm>
        <a:off x="785133" y="3597090"/>
        <a:ext cx="1736445" cy="678450"/>
      </dsp:txXfrm>
    </dsp:sp>
    <dsp:sp modelId="{E8780FD0-42BE-4F00-BD91-A6CB4358B65F}">
      <dsp:nvSpPr>
        <dsp:cNvPr id="0" name=""/>
        <dsp:cNvSpPr/>
      </dsp:nvSpPr>
      <dsp:spPr>
        <a:xfrm>
          <a:off x="737794" y="2116949"/>
          <a:ext cx="1913696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Размещение просветительских материалов на информационном стенде и официальном сайте</a:t>
          </a:r>
          <a:endParaRPr lang="ru-RU" sz="1000" kern="1200" dirty="0"/>
        </a:p>
      </dsp:txBody>
      <dsp:txXfrm>
        <a:off x="774496" y="2153651"/>
        <a:ext cx="1840292" cy="678450"/>
      </dsp:txXfrm>
    </dsp:sp>
    <dsp:sp modelId="{DC14AC83-5ECA-4924-93BB-1C12393E5FFE}">
      <dsp:nvSpPr>
        <dsp:cNvPr id="0" name=""/>
        <dsp:cNvSpPr/>
      </dsp:nvSpPr>
      <dsp:spPr>
        <a:xfrm>
          <a:off x="1495439" y="824634"/>
          <a:ext cx="1989227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Функционирование комиссий по противодействию коррупции и конфликту интересов</a:t>
          </a:r>
          <a:endParaRPr lang="ru-RU" sz="1000" kern="1200" dirty="0"/>
        </a:p>
      </dsp:txBody>
      <dsp:txXfrm>
        <a:off x="1532141" y="861336"/>
        <a:ext cx="1915823" cy="67845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ECB281-B7FE-4042-8382-425D483519B2}">
      <dsp:nvSpPr>
        <dsp:cNvPr id="0" name=""/>
        <dsp:cNvSpPr/>
      </dsp:nvSpPr>
      <dsp:spPr>
        <a:xfrm>
          <a:off x="5435" y="885629"/>
          <a:ext cx="2325328" cy="42248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rebuchet MS" panose="020B0603020202020204" pitchFamily="34" charset="0"/>
            </a:rPr>
            <a:t>Обновлена информация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rebuchet MS" panose="020B0603020202020204" pitchFamily="34" charset="0"/>
            </a:rPr>
            <a:t>на официальном сайте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rebuchet MS" panose="020B0603020202020204" pitchFamily="34" charset="0"/>
            </a:rPr>
            <a:t>Управления </a:t>
          </a:r>
          <a:endParaRPr lang="ru-RU" sz="1800" b="1" kern="1200" dirty="0">
            <a:solidFill>
              <a:schemeClr val="tx1"/>
            </a:solidFill>
            <a:latin typeface="Trebuchet MS" panose="020B0603020202020204" pitchFamily="34" charset="0"/>
          </a:endParaRPr>
        </a:p>
      </dsp:txBody>
      <dsp:txXfrm>
        <a:off x="73542" y="953736"/>
        <a:ext cx="2189114" cy="4088663"/>
      </dsp:txXfrm>
    </dsp:sp>
    <dsp:sp modelId="{C2C41AB6-F113-4063-8141-D9973CB9F022}">
      <dsp:nvSpPr>
        <dsp:cNvPr id="0" name=""/>
        <dsp:cNvSpPr/>
      </dsp:nvSpPr>
      <dsp:spPr>
        <a:xfrm rot="17692822">
          <a:off x="1690438" y="1977818"/>
          <a:ext cx="2210782" cy="34902"/>
        </a:xfrm>
        <a:custGeom>
          <a:avLst/>
          <a:gdLst/>
          <a:ahLst/>
          <a:cxnLst/>
          <a:rect l="0" t="0" r="0" b="0"/>
          <a:pathLst>
            <a:path>
              <a:moveTo>
                <a:pt x="0" y="17451"/>
              </a:moveTo>
              <a:lnTo>
                <a:pt x="2210782" y="174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2740559" y="1940000"/>
        <a:ext cx="110539" cy="110539"/>
      </dsp:txXfrm>
    </dsp:sp>
    <dsp:sp modelId="{28C2DF40-FCF5-4EA3-80EF-8E18F77F9117}">
      <dsp:nvSpPr>
        <dsp:cNvPr id="0" name=""/>
        <dsp:cNvSpPr/>
      </dsp:nvSpPr>
      <dsp:spPr>
        <a:xfrm>
          <a:off x="3260895" y="411139"/>
          <a:ext cx="4389894" cy="11626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о правовых актах по противодействию коррупции</a:t>
          </a:r>
          <a:endParaRPr lang="ru-RU" sz="1800" kern="1200" dirty="0"/>
        </a:p>
      </dsp:txBody>
      <dsp:txXfrm>
        <a:off x="3294948" y="445192"/>
        <a:ext cx="4321788" cy="1094558"/>
      </dsp:txXfrm>
    </dsp:sp>
    <dsp:sp modelId="{9D661CEC-04F2-41A8-A87B-13849543BDBF}">
      <dsp:nvSpPr>
        <dsp:cNvPr id="0" name=""/>
        <dsp:cNvSpPr/>
      </dsp:nvSpPr>
      <dsp:spPr>
        <a:xfrm rot="19457599">
          <a:off x="2223099" y="2646350"/>
          <a:ext cx="1145460" cy="34902"/>
        </a:xfrm>
        <a:custGeom>
          <a:avLst/>
          <a:gdLst/>
          <a:ahLst/>
          <a:cxnLst/>
          <a:rect l="0" t="0" r="0" b="0"/>
          <a:pathLst>
            <a:path>
              <a:moveTo>
                <a:pt x="0" y="17451"/>
              </a:moveTo>
              <a:lnTo>
                <a:pt x="1145460" y="174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767192" y="2635165"/>
        <a:ext cx="57273" cy="57273"/>
      </dsp:txXfrm>
    </dsp:sp>
    <dsp:sp modelId="{73173F0C-13BF-4F25-81CF-60139F7AFFCE}">
      <dsp:nvSpPr>
        <dsp:cNvPr id="0" name=""/>
        <dsp:cNvSpPr/>
      </dsp:nvSpPr>
      <dsp:spPr>
        <a:xfrm>
          <a:off x="3260895" y="1748203"/>
          <a:ext cx="4389871" cy="11626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о комиссии по противодействию коррупции </a:t>
          </a:r>
          <a:endParaRPr lang="ru-RU" sz="1800" kern="1200" dirty="0"/>
        </a:p>
      </dsp:txBody>
      <dsp:txXfrm>
        <a:off x="3294948" y="1782256"/>
        <a:ext cx="4321765" cy="1094558"/>
      </dsp:txXfrm>
    </dsp:sp>
    <dsp:sp modelId="{49E314A2-19EE-4AAC-96A1-4E4941B7E50B}">
      <dsp:nvSpPr>
        <dsp:cNvPr id="0" name=""/>
        <dsp:cNvSpPr/>
      </dsp:nvSpPr>
      <dsp:spPr>
        <a:xfrm rot="2142401">
          <a:off x="2223099" y="3314882"/>
          <a:ext cx="1145460" cy="34902"/>
        </a:xfrm>
        <a:custGeom>
          <a:avLst/>
          <a:gdLst/>
          <a:ahLst/>
          <a:cxnLst/>
          <a:rect l="0" t="0" r="0" b="0"/>
          <a:pathLst>
            <a:path>
              <a:moveTo>
                <a:pt x="0" y="17451"/>
              </a:moveTo>
              <a:lnTo>
                <a:pt x="1145460" y="174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767192" y="3303697"/>
        <a:ext cx="57273" cy="57273"/>
      </dsp:txXfrm>
    </dsp:sp>
    <dsp:sp modelId="{F906539C-8693-4D85-A4C6-2A5C452A124F}">
      <dsp:nvSpPr>
        <dsp:cNvPr id="0" name=""/>
        <dsp:cNvSpPr/>
      </dsp:nvSpPr>
      <dsp:spPr>
        <a:xfrm>
          <a:off x="3260895" y="3085267"/>
          <a:ext cx="4389871" cy="11626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о комиссии по соблюдению требований к служебному поведению и урегулированию конфликта интересов</a:t>
          </a:r>
          <a:endParaRPr lang="ru-RU" sz="1800" kern="1200" dirty="0"/>
        </a:p>
      </dsp:txBody>
      <dsp:txXfrm>
        <a:off x="3294948" y="3119320"/>
        <a:ext cx="4321765" cy="1094558"/>
      </dsp:txXfrm>
    </dsp:sp>
    <dsp:sp modelId="{C9BD4004-1152-44F6-BF33-C49E52681B9A}">
      <dsp:nvSpPr>
        <dsp:cNvPr id="0" name=""/>
        <dsp:cNvSpPr/>
      </dsp:nvSpPr>
      <dsp:spPr>
        <a:xfrm rot="3907178">
          <a:off x="1690438" y="3983414"/>
          <a:ext cx="2210782" cy="34902"/>
        </a:xfrm>
        <a:custGeom>
          <a:avLst/>
          <a:gdLst/>
          <a:ahLst/>
          <a:cxnLst/>
          <a:rect l="0" t="0" r="0" b="0"/>
          <a:pathLst>
            <a:path>
              <a:moveTo>
                <a:pt x="0" y="17451"/>
              </a:moveTo>
              <a:lnTo>
                <a:pt x="2210782" y="174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2740559" y="3945596"/>
        <a:ext cx="110539" cy="110539"/>
      </dsp:txXfrm>
    </dsp:sp>
    <dsp:sp modelId="{11B63DFE-814E-4269-A7B0-BA59F2EA72A1}">
      <dsp:nvSpPr>
        <dsp:cNvPr id="0" name=""/>
        <dsp:cNvSpPr/>
      </dsp:nvSpPr>
      <dsp:spPr>
        <a:xfrm>
          <a:off x="3260895" y="4422331"/>
          <a:ext cx="4415333" cy="11626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формы документов, связанных с противодействием коррупции</a:t>
          </a:r>
          <a:endParaRPr lang="ru-RU" sz="1800" kern="1200" dirty="0"/>
        </a:p>
      </dsp:txBody>
      <dsp:txXfrm>
        <a:off x="3294948" y="4456384"/>
        <a:ext cx="4347227" cy="109455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EC8181-6717-4863-9129-9D4990A6D9EC}">
      <dsp:nvSpPr>
        <dsp:cNvPr id="0" name=""/>
        <dsp:cNvSpPr/>
      </dsp:nvSpPr>
      <dsp:spPr>
        <a:xfrm>
          <a:off x="0" y="385559"/>
          <a:ext cx="7620000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09BC91-4EE2-4631-B091-47657C957753}">
      <dsp:nvSpPr>
        <dsp:cNvPr id="0" name=""/>
        <dsp:cNvSpPr/>
      </dsp:nvSpPr>
      <dsp:spPr>
        <a:xfrm>
          <a:off x="381000" y="75599"/>
          <a:ext cx="5334000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Электронная почта</a:t>
          </a:r>
          <a:endParaRPr lang="ru-RU" sz="2000" kern="1200" dirty="0"/>
        </a:p>
      </dsp:txBody>
      <dsp:txXfrm>
        <a:off x="411262" y="105861"/>
        <a:ext cx="5273476" cy="559396"/>
      </dsp:txXfrm>
    </dsp:sp>
    <dsp:sp modelId="{278077E1-296B-4448-A05D-070FBF57BD36}">
      <dsp:nvSpPr>
        <dsp:cNvPr id="0" name=""/>
        <dsp:cNvSpPr/>
      </dsp:nvSpPr>
      <dsp:spPr>
        <a:xfrm>
          <a:off x="0" y="1338119"/>
          <a:ext cx="7620000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BDF397-F2F0-4D84-8BED-9B641FFF4E18}">
      <dsp:nvSpPr>
        <dsp:cNvPr id="0" name=""/>
        <dsp:cNvSpPr/>
      </dsp:nvSpPr>
      <dsp:spPr>
        <a:xfrm>
          <a:off x="381000" y="1028159"/>
          <a:ext cx="5334000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Телефонная связь</a:t>
          </a:r>
        </a:p>
      </dsp:txBody>
      <dsp:txXfrm>
        <a:off x="411262" y="1058421"/>
        <a:ext cx="5273476" cy="559396"/>
      </dsp:txXfrm>
    </dsp:sp>
    <dsp:sp modelId="{116B66E8-800F-4816-9A09-F284D888DEB8}">
      <dsp:nvSpPr>
        <dsp:cNvPr id="0" name=""/>
        <dsp:cNvSpPr/>
      </dsp:nvSpPr>
      <dsp:spPr>
        <a:xfrm>
          <a:off x="0" y="2290680"/>
          <a:ext cx="7620000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409776-A7B8-4D36-AA8C-65D806686E15}">
      <dsp:nvSpPr>
        <dsp:cNvPr id="0" name=""/>
        <dsp:cNvSpPr/>
      </dsp:nvSpPr>
      <dsp:spPr>
        <a:xfrm>
          <a:off x="370385" y="1972816"/>
          <a:ext cx="5334000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Официальный сайт</a:t>
          </a:r>
          <a:endParaRPr lang="ru-RU" sz="2000" kern="1200" dirty="0"/>
        </a:p>
      </dsp:txBody>
      <dsp:txXfrm>
        <a:off x="400647" y="2003078"/>
        <a:ext cx="5273476" cy="559396"/>
      </dsp:txXfrm>
    </dsp:sp>
    <dsp:sp modelId="{0DDB05BF-8295-494A-AC48-0600FD8C3BC1}">
      <dsp:nvSpPr>
        <dsp:cNvPr id="0" name=""/>
        <dsp:cNvSpPr/>
      </dsp:nvSpPr>
      <dsp:spPr>
        <a:xfrm>
          <a:off x="0" y="3243240"/>
          <a:ext cx="7620000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591E24-FECA-48FC-B285-E6449111C22F}">
      <dsp:nvSpPr>
        <dsp:cNvPr id="0" name=""/>
        <dsp:cNvSpPr/>
      </dsp:nvSpPr>
      <dsp:spPr>
        <a:xfrm>
          <a:off x="381000" y="2933280"/>
          <a:ext cx="5334000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Почта</a:t>
          </a:r>
          <a:endParaRPr lang="ru-RU" sz="2000" kern="1200" dirty="0"/>
        </a:p>
      </dsp:txBody>
      <dsp:txXfrm>
        <a:off x="411262" y="2963542"/>
        <a:ext cx="5273476" cy="559396"/>
      </dsp:txXfrm>
    </dsp:sp>
    <dsp:sp modelId="{6B03CBFF-ABA9-47C0-812E-EA36C9167093}">
      <dsp:nvSpPr>
        <dsp:cNvPr id="0" name=""/>
        <dsp:cNvSpPr/>
      </dsp:nvSpPr>
      <dsp:spPr>
        <a:xfrm>
          <a:off x="0" y="4195800"/>
          <a:ext cx="7620000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E96683-71AB-4CA5-8195-AC30CD2F67BA}">
      <dsp:nvSpPr>
        <dsp:cNvPr id="0" name=""/>
        <dsp:cNvSpPr/>
      </dsp:nvSpPr>
      <dsp:spPr>
        <a:xfrm>
          <a:off x="381000" y="3885840"/>
          <a:ext cx="5334000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Специальный ящик,  установленный в тамбуре Управления</a:t>
          </a:r>
          <a:endParaRPr lang="ru-RU" sz="1800" kern="1200" dirty="0"/>
        </a:p>
      </dsp:txBody>
      <dsp:txXfrm>
        <a:off x="411262" y="3916102"/>
        <a:ext cx="5273476" cy="55939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E9C034-F4D2-463E-83CD-418EBC98D7D3}">
      <dsp:nvSpPr>
        <dsp:cNvPr id="0" name=""/>
        <dsp:cNvSpPr/>
      </dsp:nvSpPr>
      <dsp:spPr>
        <a:xfrm>
          <a:off x="5039" y="685513"/>
          <a:ext cx="3929178" cy="4622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9D9FA1-C13A-48C9-AEBF-6205F104BE0B}">
      <dsp:nvSpPr>
        <dsp:cNvPr id="0" name=""/>
        <dsp:cNvSpPr/>
      </dsp:nvSpPr>
      <dsp:spPr>
        <a:xfrm>
          <a:off x="5039" y="859117"/>
          <a:ext cx="288651" cy="28865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0F3BAC-1E43-40B8-9674-2B29CFDF1D70}">
      <dsp:nvSpPr>
        <dsp:cNvPr id="0" name=""/>
        <dsp:cNvSpPr/>
      </dsp:nvSpPr>
      <dsp:spPr>
        <a:xfrm>
          <a:off x="5039" y="0"/>
          <a:ext cx="3929178" cy="5406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2"/>
              </a:solidFill>
            </a:rPr>
            <a:t>Поручение</a:t>
          </a:r>
          <a:endParaRPr lang="ru-RU" sz="2400" b="1" kern="1200" dirty="0">
            <a:solidFill>
              <a:schemeClr val="tx2"/>
            </a:solidFill>
          </a:endParaRPr>
        </a:p>
      </dsp:txBody>
      <dsp:txXfrm>
        <a:off x="5039" y="0"/>
        <a:ext cx="3929178" cy="540619"/>
      </dsp:txXfrm>
    </dsp:sp>
    <dsp:sp modelId="{42072ADC-99AF-4833-9D29-A243A0B3C5CB}">
      <dsp:nvSpPr>
        <dsp:cNvPr id="0" name=""/>
        <dsp:cNvSpPr/>
      </dsp:nvSpPr>
      <dsp:spPr>
        <a:xfrm>
          <a:off x="5039" y="1531956"/>
          <a:ext cx="288644" cy="28864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F9A72D-2586-4399-B805-7F33A1076271}">
      <dsp:nvSpPr>
        <dsp:cNvPr id="0" name=""/>
        <dsp:cNvSpPr/>
      </dsp:nvSpPr>
      <dsp:spPr>
        <a:xfrm>
          <a:off x="280082" y="1339862"/>
          <a:ext cx="3654136" cy="6728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Контроль предоставления анкет гражданами РФ при назначении на должности государственной гражданской службы Свердловской области</a:t>
          </a:r>
          <a:endParaRPr lang="ru-RU" sz="1000" kern="1200" dirty="0"/>
        </a:p>
      </dsp:txBody>
      <dsp:txXfrm>
        <a:off x="280082" y="1339862"/>
        <a:ext cx="3654136" cy="672831"/>
      </dsp:txXfrm>
    </dsp:sp>
    <dsp:sp modelId="{E38C98E8-CC2F-4F2F-975F-A11174321F63}">
      <dsp:nvSpPr>
        <dsp:cNvPr id="0" name=""/>
        <dsp:cNvSpPr/>
      </dsp:nvSpPr>
      <dsp:spPr>
        <a:xfrm>
          <a:off x="5039" y="2204787"/>
          <a:ext cx="288644" cy="28864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AE01A2-9D30-45B7-A0AE-BF148E568CAC}">
      <dsp:nvSpPr>
        <dsp:cNvPr id="0" name=""/>
        <dsp:cNvSpPr/>
      </dsp:nvSpPr>
      <dsp:spPr>
        <a:xfrm>
          <a:off x="280082" y="2012694"/>
          <a:ext cx="3654136" cy="6728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Проверка государственными гражданскими служащими Управления достоверности и полноты предоставляемых сведений о своих доходах, об имуществе и счетах в банке с помощью личного кабинета налогоплательщика</a:t>
          </a:r>
          <a:endParaRPr lang="ru-RU" sz="1000" kern="1200" dirty="0"/>
        </a:p>
      </dsp:txBody>
      <dsp:txXfrm>
        <a:off x="280082" y="2012694"/>
        <a:ext cx="3654136" cy="672831"/>
      </dsp:txXfrm>
    </dsp:sp>
    <dsp:sp modelId="{008310E1-C3C4-42F0-94BB-D2DFC7C7167F}">
      <dsp:nvSpPr>
        <dsp:cNvPr id="0" name=""/>
        <dsp:cNvSpPr/>
      </dsp:nvSpPr>
      <dsp:spPr>
        <a:xfrm>
          <a:off x="5039" y="2877618"/>
          <a:ext cx="288644" cy="28864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C95093-CF2B-4237-B31C-F6BD031DE2AA}">
      <dsp:nvSpPr>
        <dsp:cNvPr id="0" name=""/>
        <dsp:cNvSpPr/>
      </dsp:nvSpPr>
      <dsp:spPr>
        <a:xfrm>
          <a:off x="280082" y="2685525"/>
          <a:ext cx="3654136" cy="6728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Проведение семинаров, консультаций по вопросам заполнения государственными гражданскими служащими Управления справок о доходах, расходах, об имуществе и обязательствах имущественного характера за 2021 год</a:t>
          </a:r>
          <a:endParaRPr lang="ru-RU" sz="1000" kern="1200" dirty="0"/>
        </a:p>
      </dsp:txBody>
      <dsp:txXfrm>
        <a:off x="280082" y="2685525"/>
        <a:ext cx="3654136" cy="672831"/>
      </dsp:txXfrm>
    </dsp:sp>
    <dsp:sp modelId="{87EB8CAD-60E4-4852-8686-A22982C84D26}">
      <dsp:nvSpPr>
        <dsp:cNvPr id="0" name=""/>
        <dsp:cNvSpPr/>
      </dsp:nvSpPr>
      <dsp:spPr>
        <a:xfrm>
          <a:off x="5039" y="3550449"/>
          <a:ext cx="288644" cy="28864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B9973F-F4E3-4699-80E9-66FEA68EECDB}">
      <dsp:nvSpPr>
        <dsp:cNvPr id="0" name=""/>
        <dsp:cNvSpPr/>
      </dsp:nvSpPr>
      <dsp:spPr>
        <a:xfrm>
          <a:off x="280082" y="3358356"/>
          <a:ext cx="3654136" cy="6728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Разработка и выдача в день ознакомления с приказом об увольнении памяток для гражданских служащих, замещающих должности с коррупционными рисками</a:t>
          </a:r>
          <a:endParaRPr lang="ru-RU" sz="1000" kern="1200" dirty="0"/>
        </a:p>
      </dsp:txBody>
      <dsp:txXfrm>
        <a:off x="280082" y="3358356"/>
        <a:ext cx="3654136" cy="672831"/>
      </dsp:txXfrm>
    </dsp:sp>
    <dsp:sp modelId="{85B58D77-F41E-486E-9ED9-DE6C7B2AA897}">
      <dsp:nvSpPr>
        <dsp:cNvPr id="0" name=""/>
        <dsp:cNvSpPr/>
      </dsp:nvSpPr>
      <dsp:spPr>
        <a:xfrm>
          <a:off x="4130677" y="685513"/>
          <a:ext cx="3929178" cy="4622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EF9F47-70B6-42EE-95AD-2F3CBD0D10A8}">
      <dsp:nvSpPr>
        <dsp:cNvPr id="0" name=""/>
        <dsp:cNvSpPr/>
      </dsp:nvSpPr>
      <dsp:spPr>
        <a:xfrm>
          <a:off x="4130677" y="859117"/>
          <a:ext cx="288651" cy="28865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F07951-6C1F-4C69-AC7A-904BDA4782B2}">
      <dsp:nvSpPr>
        <dsp:cNvPr id="0" name=""/>
        <dsp:cNvSpPr/>
      </dsp:nvSpPr>
      <dsp:spPr>
        <a:xfrm>
          <a:off x="4130677" y="0"/>
          <a:ext cx="3929178" cy="5406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2"/>
              </a:solidFill>
            </a:rPr>
            <a:t>Исполнение</a:t>
          </a:r>
          <a:endParaRPr lang="ru-RU" sz="2400" b="1" kern="1200" dirty="0">
            <a:solidFill>
              <a:schemeClr val="tx2"/>
            </a:solidFill>
          </a:endParaRPr>
        </a:p>
      </dsp:txBody>
      <dsp:txXfrm>
        <a:off x="4130677" y="0"/>
        <a:ext cx="3929178" cy="540619"/>
      </dsp:txXfrm>
    </dsp:sp>
    <dsp:sp modelId="{92C2F064-FB85-4983-886B-A5AD4E174321}">
      <dsp:nvSpPr>
        <dsp:cNvPr id="0" name=""/>
        <dsp:cNvSpPr/>
      </dsp:nvSpPr>
      <dsp:spPr>
        <a:xfrm>
          <a:off x="4130677" y="1531956"/>
          <a:ext cx="288644" cy="28864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D5C807-879A-4088-91B4-B46118FE5BEA}">
      <dsp:nvSpPr>
        <dsp:cNvPr id="0" name=""/>
        <dsp:cNvSpPr/>
      </dsp:nvSpPr>
      <dsp:spPr>
        <a:xfrm>
          <a:off x="4405719" y="1339862"/>
          <a:ext cx="3654136" cy="6728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Исполнено. В течение отчетного периода на должности государственной гражданской службы Свердловской области принято 2 человека, анкеты представлены.</a:t>
          </a:r>
          <a:endParaRPr lang="ru-RU" sz="1000" kern="1200" dirty="0"/>
        </a:p>
      </dsp:txBody>
      <dsp:txXfrm>
        <a:off x="4405719" y="1339862"/>
        <a:ext cx="3654136" cy="672831"/>
      </dsp:txXfrm>
    </dsp:sp>
    <dsp:sp modelId="{827B9E09-CE75-47C4-A1CE-AE8DD7E25CED}">
      <dsp:nvSpPr>
        <dsp:cNvPr id="0" name=""/>
        <dsp:cNvSpPr/>
      </dsp:nvSpPr>
      <dsp:spPr>
        <a:xfrm>
          <a:off x="4130677" y="2204787"/>
          <a:ext cx="288644" cy="28864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C77201-2E24-4223-82C7-BBF232A5B838}">
      <dsp:nvSpPr>
        <dsp:cNvPr id="0" name=""/>
        <dsp:cNvSpPr/>
      </dsp:nvSpPr>
      <dsp:spPr>
        <a:xfrm>
          <a:off x="4405719" y="2012694"/>
          <a:ext cx="3654136" cy="6728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Исполнено всеми государственными служащими Управления. По сообщению ИФНС № 19 расхождений в представленных сведениях нет</a:t>
          </a:r>
          <a:endParaRPr lang="ru-RU" sz="1000" kern="1200" dirty="0"/>
        </a:p>
      </dsp:txBody>
      <dsp:txXfrm>
        <a:off x="4405719" y="2012694"/>
        <a:ext cx="3654136" cy="672831"/>
      </dsp:txXfrm>
    </dsp:sp>
    <dsp:sp modelId="{A1E09FE7-ED39-42B3-875B-E3862ED0A8A2}">
      <dsp:nvSpPr>
        <dsp:cNvPr id="0" name=""/>
        <dsp:cNvSpPr/>
      </dsp:nvSpPr>
      <dsp:spPr>
        <a:xfrm>
          <a:off x="4130677" y="2877618"/>
          <a:ext cx="288644" cy="28864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34ADA6-8405-48F6-9B69-9648522482A7}">
      <dsp:nvSpPr>
        <dsp:cNvPr id="0" name=""/>
        <dsp:cNvSpPr/>
      </dsp:nvSpPr>
      <dsp:spPr>
        <a:xfrm>
          <a:off x="4405719" y="2685525"/>
          <a:ext cx="3654136" cy="6728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Обеспечено участие госслужащих Управления в семинарах и ВКС Министерства социальной политики Свердловской области, Департамента по противодействию коррупции Свердловской области, профессиональной учебы Управления 20.05.2021г., 17.09.202г.1, 09.12.2021г.</a:t>
          </a:r>
          <a:endParaRPr lang="ru-RU" sz="1000" kern="1200" dirty="0"/>
        </a:p>
      </dsp:txBody>
      <dsp:txXfrm>
        <a:off x="4405719" y="2685525"/>
        <a:ext cx="3654136" cy="672831"/>
      </dsp:txXfrm>
    </dsp:sp>
    <dsp:sp modelId="{C5CDC809-6BE6-40DD-9211-05FD13D567C0}">
      <dsp:nvSpPr>
        <dsp:cNvPr id="0" name=""/>
        <dsp:cNvSpPr/>
      </dsp:nvSpPr>
      <dsp:spPr>
        <a:xfrm>
          <a:off x="4130677" y="3550449"/>
          <a:ext cx="288644" cy="28864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92E203-7DDF-4895-A9C4-C60F6AF4E203}">
      <dsp:nvSpPr>
        <dsp:cNvPr id="0" name=""/>
        <dsp:cNvSpPr/>
      </dsp:nvSpPr>
      <dsp:spPr>
        <a:xfrm>
          <a:off x="4405719" y="3358356"/>
          <a:ext cx="3654136" cy="6728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Памятки разработаны и выдаются. В течение отчетного периода выданы 2 Памятки</a:t>
          </a:r>
          <a:endParaRPr lang="ru-RU" sz="1000" kern="1200" dirty="0"/>
        </a:p>
      </dsp:txBody>
      <dsp:txXfrm>
        <a:off x="4405719" y="3358356"/>
        <a:ext cx="3654136" cy="67283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158843-8D39-44F9-89FD-A738F5C6A4C0}">
      <dsp:nvSpPr>
        <dsp:cNvPr id="0" name=""/>
        <dsp:cNvSpPr/>
      </dsp:nvSpPr>
      <dsp:spPr>
        <a:xfrm>
          <a:off x="879" y="111985"/>
          <a:ext cx="3428115" cy="2056869"/>
        </a:xfrm>
        <a:prstGeom prst="rect">
          <a:avLst/>
        </a:prstGeom>
        <a:solidFill>
          <a:schemeClr val="accent1"/>
        </a:solidFill>
        <a:ln w="38100" cap="flat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none" kern="1200" dirty="0" smtClean="0">
              <a:solidFill>
                <a:sysClr val="window" lastClr="FFFFFF"/>
              </a:solidFill>
              <a:latin typeface="+mn-lt"/>
              <a:ea typeface="+mn-ea"/>
              <a:cs typeface="Arial" panose="020B0604020202020204" pitchFamily="34" charset="0"/>
            </a:rPr>
            <a:t>Обращения по фактам коррупции в отношении государственных гражданских служащих и работников Управления  не зарегистрированы</a:t>
          </a:r>
          <a:endParaRPr lang="ru-RU" sz="1800" kern="1200" dirty="0">
            <a:solidFill>
              <a:sysClr val="window" lastClr="FFFFFF"/>
            </a:solidFill>
            <a:latin typeface="+mn-lt"/>
            <a:ea typeface="+mn-ea"/>
            <a:cs typeface="+mn-cs"/>
          </a:endParaRPr>
        </a:p>
      </dsp:txBody>
      <dsp:txXfrm>
        <a:off x="879" y="111985"/>
        <a:ext cx="3428115" cy="2056869"/>
      </dsp:txXfrm>
    </dsp:sp>
    <dsp:sp modelId="{78D971B5-E9E1-45B7-98E7-F57E8E21BD99}">
      <dsp:nvSpPr>
        <dsp:cNvPr id="0" name=""/>
        <dsp:cNvSpPr/>
      </dsp:nvSpPr>
      <dsp:spPr>
        <a:xfrm>
          <a:off x="3771805" y="111985"/>
          <a:ext cx="3428115" cy="2056869"/>
        </a:xfrm>
        <a:prstGeom prst="rect">
          <a:avLst/>
        </a:prstGeom>
        <a:solidFill>
          <a:schemeClr val="accent1"/>
        </a:solidFill>
        <a:ln w="38100" cap="flat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none" kern="1200" dirty="0" smtClean="0">
              <a:solidFill>
                <a:sysClr val="window" lastClr="FFFFFF"/>
              </a:solidFill>
              <a:latin typeface="+mn-lt"/>
              <a:ea typeface="+mn-ea"/>
              <a:cs typeface="Arial" panose="020B0604020202020204" pitchFamily="34" charset="0"/>
            </a:rPr>
            <a:t>Жалобы и информация о нарушениях государственными гражданскими служащими и/или работниками Управления антикоррупционного законодательства  по «телефону доверия»  не поступали</a:t>
          </a:r>
          <a:endParaRPr lang="ru-RU" sz="1800" kern="1200" dirty="0">
            <a:solidFill>
              <a:sysClr val="window" lastClr="FFFFFF"/>
            </a:solidFill>
            <a:latin typeface="+mn-lt"/>
            <a:ea typeface="+mn-ea"/>
            <a:cs typeface="+mn-cs"/>
          </a:endParaRPr>
        </a:p>
      </dsp:txBody>
      <dsp:txXfrm>
        <a:off x="3771805" y="111985"/>
        <a:ext cx="3428115" cy="2056869"/>
      </dsp:txXfrm>
    </dsp:sp>
    <dsp:sp modelId="{123C5B1F-DD38-488C-BCF4-E863EFBD27D1}">
      <dsp:nvSpPr>
        <dsp:cNvPr id="0" name=""/>
        <dsp:cNvSpPr/>
      </dsp:nvSpPr>
      <dsp:spPr>
        <a:xfrm>
          <a:off x="879" y="2511665"/>
          <a:ext cx="3428115" cy="2056869"/>
        </a:xfrm>
        <a:prstGeom prst="rect">
          <a:avLst/>
        </a:prstGeom>
        <a:solidFill>
          <a:schemeClr val="accent1"/>
        </a:solidFill>
        <a:ln w="38100" cap="flat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none" kern="1200" dirty="0" smtClean="0">
              <a:solidFill>
                <a:sysClr val="window" lastClr="FFFFFF"/>
              </a:solidFill>
              <a:latin typeface="+mn-lt"/>
              <a:ea typeface="+mn-ea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государственными гражданскими служащими Управления,  не выявлены</a:t>
          </a:r>
          <a:endParaRPr lang="ru-RU" sz="1800" kern="1200" dirty="0">
            <a:solidFill>
              <a:sysClr val="window" lastClr="FFFFFF"/>
            </a:solidFill>
            <a:latin typeface="+mn-lt"/>
            <a:ea typeface="+mn-ea"/>
            <a:cs typeface="+mn-cs"/>
          </a:endParaRPr>
        </a:p>
      </dsp:txBody>
      <dsp:txXfrm>
        <a:off x="879" y="2511665"/>
        <a:ext cx="3428115" cy="2056869"/>
      </dsp:txXfrm>
    </dsp:sp>
    <dsp:sp modelId="{C42FE13C-190E-4CA1-AC04-65FC3BCEE44B}">
      <dsp:nvSpPr>
        <dsp:cNvPr id="0" name=""/>
        <dsp:cNvSpPr/>
      </dsp:nvSpPr>
      <dsp:spPr>
        <a:xfrm>
          <a:off x="3771805" y="2511665"/>
          <a:ext cx="3428115" cy="2056869"/>
        </a:xfrm>
        <a:prstGeom prst="rect">
          <a:avLst/>
        </a:prstGeom>
        <a:solidFill>
          <a:schemeClr val="accent1"/>
        </a:solidFill>
        <a:ln w="38100" cap="flat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effectLst/>
              <a:latin typeface="+mn-lt"/>
              <a:ea typeface="Times New Roman"/>
              <a:cs typeface="Times New Roman"/>
            </a:rPr>
            <a:t>Случаи обращения к государственным гражданским служащим Управления граждан и организаций в целях склонения их к коррупционным правонарушениям не выявлены</a:t>
          </a:r>
          <a:endParaRPr lang="ru-RU" sz="1800" b="1" kern="1200" dirty="0">
            <a:solidFill>
              <a:sysClr val="window" lastClr="FFFFFF"/>
            </a:solidFill>
            <a:latin typeface="+mn-lt"/>
            <a:ea typeface="+mn-ea"/>
            <a:cs typeface="+mn-cs"/>
          </a:endParaRPr>
        </a:p>
      </dsp:txBody>
      <dsp:txXfrm>
        <a:off x="3771805" y="2511665"/>
        <a:ext cx="3428115" cy="20568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0.19792</cdr:x>
      <cdr:y>0.50649</cdr:y>
    </cdr:from>
    <cdr:to>
      <cdr:x>0.33019</cdr:x>
      <cdr:y>0.67141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68152" y="280831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000" dirty="0" smtClean="0"/>
            <a:t>3467</a:t>
          </a:r>
        </a:p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0.47917</cdr:x>
      <cdr:y>0.45455</cdr:y>
    </cdr:from>
    <cdr:to>
      <cdr:x>0.59375</cdr:x>
      <cdr:y>0.53247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312368" y="2520280"/>
          <a:ext cx="792088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2000" dirty="0" smtClean="0"/>
            <a:t>2698</a:t>
          </a:r>
          <a:endParaRPr lang="ru-RU" sz="2000" dirty="0"/>
        </a:p>
      </cdr:txBody>
    </cdr:sp>
  </cdr:relSizeAnchor>
  <cdr:relSizeAnchor xmlns:cdr="http://schemas.openxmlformats.org/drawingml/2006/chartDrawing">
    <cdr:from>
      <cdr:x>0.25</cdr:x>
      <cdr:y>0.31169</cdr:y>
    </cdr:from>
    <cdr:to>
      <cdr:x>0.42394</cdr:x>
      <cdr:y>0.52855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728192" y="1728192"/>
          <a:ext cx="1202432" cy="12024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0.26042</cdr:x>
      <cdr:y>0.33766</cdr:y>
    </cdr:from>
    <cdr:to>
      <cdr:x>0.39269</cdr:x>
      <cdr:y>0.50258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800200" y="187220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000" dirty="0" smtClean="0"/>
            <a:t>645</a:t>
          </a:r>
          <a:endParaRPr lang="ru-RU" sz="20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2CEE10-9D99-4647-AF43-456CFD7A6A48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1243013"/>
            <a:ext cx="4475163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84725"/>
            <a:ext cx="5408613" cy="3914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AF4C85-F81B-40AD-89C5-AA805219A3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679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AF4C85-F81B-40AD-89C5-AA805219A32D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8484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25.01.2022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88641"/>
            <a:ext cx="7272808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600" dirty="0" smtClean="0">
                <a:latin typeface="Liberation Serif"/>
                <a:ea typeface="Times New Roman"/>
              </a:rPr>
              <a:t/>
            </a:r>
            <a:br>
              <a:rPr lang="ru-RU" sz="1600" dirty="0" smtClean="0">
                <a:latin typeface="Liberation Serif"/>
                <a:ea typeface="Times New Roman"/>
              </a:rPr>
            </a:br>
            <a:r>
              <a:rPr lang="ru-RU" sz="1600" dirty="0">
                <a:latin typeface="Liberation Serif"/>
                <a:ea typeface="Times New Roman"/>
              </a:rPr>
              <a:t/>
            </a:r>
            <a:br>
              <a:rPr lang="ru-RU" sz="1600" dirty="0">
                <a:latin typeface="Liberation Serif"/>
                <a:ea typeface="Times New Roman"/>
              </a:rPr>
            </a:br>
            <a:r>
              <a:rPr lang="ru-RU" sz="1600" dirty="0" smtClean="0">
                <a:latin typeface="Liberation Serif"/>
                <a:ea typeface="Times New Roman"/>
              </a:rPr>
              <a:t/>
            </a:r>
            <a:br>
              <a:rPr lang="ru-RU" sz="1600" dirty="0" smtClean="0">
                <a:latin typeface="Liberation Serif"/>
                <a:ea typeface="Times New Roman"/>
              </a:rPr>
            </a:br>
            <a:r>
              <a:rPr lang="ru-RU" sz="1600" dirty="0">
                <a:latin typeface="Liberation Serif"/>
                <a:ea typeface="Times New Roman"/>
              </a:rPr>
              <a:t/>
            </a:r>
            <a:br>
              <a:rPr lang="ru-RU" sz="1600" dirty="0">
                <a:latin typeface="Liberation Serif"/>
                <a:ea typeface="Times New Roman"/>
              </a:rPr>
            </a:br>
            <a:r>
              <a:rPr lang="ru-RU" sz="1600" dirty="0" smtClean="0">
                <a:latin typeface="Liberation Serif"/>
                <a:ea typeface="Times New Roman"/>
              </a:rPr>
              <a:t/>
            </a:r>
            <a:br>
              <a:rPr lang="ru-RU" sz="1600" dirty="0" smtClean="0">
                <a:latin typeface="Liberation Serif"/>
                <a:ea typeface="Times New Roman"/>
              </a:rPr>
            </a:br>
            <a:r>
              <a:rPr lang="ru-RU" sz="1600" dirty="0">
                <a:latin typeface="Liberation Serif"/>
                <a:ea typeface="Times New Roman"/>
              </a:rPr>
              <a:t/>
            </a:r>
            <a:br>
              <a:rPr lang="ru-RU" sz="1600" dirty="0">
                <a:latin typeface="Liberation Serif"/>
                <a:ea typeface="Times New Roman"/>
              </a:rPr>
            </a:br>
            <a:r>
              <a:rPr lang="ru-RU" sz="1600" dirty="0" smtClean="0">
                <a:latin typeface="Liberation Serif"/>
                <a:ea typeface="Times New Roman"/>
              </a:rPr>
              <a:t/>
            </a:r>
            <a:br>
              <a:rPr lang="ru-RU" sz="1600" dirty="0" smtClean="0">
                <a:latin typeface="Liberation Serif"/>
                <a:ea typeface="Times New Roman"/>
              </a:rPr>
            </a:br>
            <a:r>
              <a:rPr lang="ru-RU" sz="1600" dirty="0">
                <a:latin typeface="Liberation Serif"/>
                <a:ea typeface="Times New Roman"/>
              </a:rPr>
              <a:t/>
            </a:r>
            <a:br>
              <a:rPr lang="ru-RU" sz="1600" dirty="0">
                <a:latin typeface="Liberation Serif"/>
                <a:ea typeface="Times New Roman"/>
              </a:rPr>
            </a:br>
            <a:r>
              <a:rPr lang="ru-RU" sz="1600" dirty="0" smtClean="0">
                <a:latin typeface="Liberation Serif"/>
                <a:ea typeface="Times New Roman"/>
              </a:rPr>
              <a:t/>
            </a:r>
            <a:br>
              <a:rPr lang="ru-RU" sz="1600" dirty="0" smtClean="0">
                <a:latin typeface="Liberation Serif"/>
                <a:ea typeface="Times New Roman"/>
              </a:rPr>
            </a:br>
            <a:r>
              <a:rPr lang="ru-RU" sz="1600" dirty="0" smtClean="0">
                <a:latin typeface="Liberation Serif"/>
                <a:ea typeface="Times New Roman"/>
              </a:rPr>
              <a:t/>
            </a:r>
            <a:br>
              <a:rPr lang="ru-RU" sz="1600" dirty="0" smtClean="0">
                <a:latin typeface="Liberation Serif"/>
                <a:ea typeface="Times New Roman"/>
              </a:rPr>
            </a:br>
            <a:r>
              <a:rPr lang="ru-RU" sz="16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Times New Roman"/>
              </a:rPr>
              <a:t>МИНИСТЕРСТВО </a:t>
            </a:r>
            <a:r>
              <a:rPr lang="ru-RU" sz="1600" dirty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Times New Roman"/>
              </a:rPr>
              <a:t>СОЦИАЛЬНОЙ ПОЛИТИКИ СВЕРДЛОВСКОЙ ОБЛАСТИ</a:t>
            </a:r>
            <a:br>
              <a:rPr lang="ru-RU" sz="1600" dirty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Times New Roman"/>
              </a:rPr>
            </a:br>
            <a:r>
              <a:rPr lang="ru-RU" sz="1600" dirty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Times New Roman"/>
              </a:rPr>
              <a:t>Территориальный отраслевой исполнительный орган государственной власти Свердловской области – </a:t>
            </a:r>
            <a:r>
              <a:rPr lang="ru-RU" sz="16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Times New Roman"/>
              </a:rPr>
              <a:t/>
            </a:r>
            <a:br>
              <a:rPr lang="ru-RU" sz="16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Times New Roman"/>
              </a:rPr>
            </a:br>
            <a:r>
              <a:rPr lang="ru-RU" sz="16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Times New Roman"/>
              </a:rPr>
              <a:t>Управление </a:t>
            </a:r>
            <a:r>
              <a:rPr lang="ru-RU" sz="1600" dirty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Times New Roman"/>
              </a:rPr>
              <a:t>социальной политики Министерства социальной политики Свердловской области  </a:t>
            </a:r>
            <a:r>
              <a:rPr lang="ru-RU" sz="16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Times New Roman"/>
              </a:rPr>
              <a:t>№ 11</a:t>
            </a:r>
            <a:endParaRPr lang="ru-RU" dirty="0">
              <a:solidFill>
                <a:schemeClr val="tx1">
                  <a:lumMod val="90000"/>
                  <a:lumOff val="10000"/>
                </a:schemeClr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2204864"/>
            <a:ext cx="6768752" cy="2880320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ea typeface="+mj-ea"/>
                <a:cs typeface="+mj-cs"/>
              </a:rPr>
              <a:t>Отчет о выполнении плана мероприятий </a:t>
            </a:r>
            <a:br>
              <a:rPr lang="ru-RU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ea typeface="+mj-ea"/>
                <a:cs typeface="+mj-cs"/>
              </a:rPr>
            </a:br>
            <a:r>
              <a:rPr lang="ru-RU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ea typeface="+mj-ea"/>
                <a:cs typeface="+mj-cs"/>
              </a:rPr>
              <a:t>по противодействию коррупции </a:t>
            </a:r>
            <a:endParaRPr lang="ru-RU" sz="4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/>
              <a:ea typeface="+mj-ea"/>
              <a:cs typeface="+mj-cs"/>
            </a:endParaRPr>
          </a:p>
          <a:p>
            <a:pPr algn="ctr"/>
            <a:r>
              <a:rPr lang="ru-RU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ea typeface="+mj-ea"/>
                <a:cs typeface="+mj-cs"/>
              </a:rPr>
              <a:t>за 202</a:t>
            </a:r>
            <a:r>
              <a:rPr lang="en-US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ea typeface="+mj-ea"/>
                <a:cs typeface="+mj-cs"/>
              </a:rPr>
              <a:t>1</a:t>
            </a:r>
            <a:r>
              <a:rPr lang="ru-RU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ea typeface="+mj-ea"/>
                <a:cs typeface="+mj-cs"/>
              </a:rPr>
              <a:t> </a:t>
            </a:r>
            <a:r>
              <a:rPr lang="ru-RU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ea typeface="+mj-ea"/>
                <a:cs typeface="+mj-cs"/>
              </a:rPr>
              <a:t>год</a:t>
            </a:r>
            <a:r>
              <a:rPr lang="ru-RU" sz="2800" dirty="0">
                <a:solidFill>
                  <a:schemeClr val="tx1"/>
                </a:solidFill>
                <a:latin typeface="Liberation Serif"/>
                <a:ea typeface="Times New Roman"/>
              </a:rPr>
              <a:t> </a:t>
            </a:r>
            <a:endParaRPr lang="ru-RU" sz="24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75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4221088"/>
            <a:ext cx="6840760" cy="1944216"/>
          </a:xfrm>
        </p:spPr>
        <p:txBody>
          <a:bodyPr>
            <a:normAutofit/>
          </a:bodyPr>
          <a:lstStyle/>
          <a:p>
            <a:pPr lvl="0"/>
            <a:r>
              <a:rPr lang="ru-RU" sz="1600" b="1" i="1" dirty="0" smtClean="0">
                <a:solidFill>
                  <a:schemeClr val="bg1"/>
                </a:solidFill>
              </a:rPr>
              <a:t>утвержде016)</a:t>
            </a:r>
            <a:endParaRPr lang="ru-RU" sz="1600" b="1" i="1" dirty="0">
              <a:solidFill>
                <a:schemeClr val="bg1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291554918"/>
              </p:ext>
            </p:extLst>
          </p:nvPr>
        </p:nvGraphicFramePr>
        <p:xfrm>
          <a:off x="539552" y="476672"/>
          <a:ext cx="7416824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11232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598008183"/>
              </p:ext>
            </p:extLst>
          </p:nvPr>
        </p:nvGraphicFramePr>
        <p:xfrm>
          <a:off x="0" y="188640"/>
          <a:ext cx="8460432" cy="6192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627785" y="2276872"/>
            <a:ext cx="33843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Исполнение плана мероприятий </a:t>
            </a:r>
          </a:p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по противодействию коррупции</a:t>
            </a:r>
          </a:p>
          <a:p>
            <a:pPr algn="ctr"/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в 202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1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 году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779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522529"/>
              </p:ext>
            </p:extLst>
          </p:nvPr>
        </p:nvGraphicFramePr>
        <p:xfrm>
          <a:off x="395536" y="404664"/>
          <a:ext cx="7681664" cy="5996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896119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88640"/>
            <a:ext cx="7056784" cy="57606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Комиссии Управления</a:t>
            </a:r>
            <a:endParaRPr lang="ru-RU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470673"/>
              </p:ext>
            </p:extLst>
          </p:nvPr>
        </p:nvGraphicFramePr>
        <p:xfrm>
          <a:off x="539552" y="1124744"/>
          <a:ext cx="7632848" cy="4849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64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64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96144">
                <a:tc>
                  <a:txBody>
                    <a:bodyPr/>
                    <a:lstStyle/>
                    <a:p>
                      <a:pPr algn="ctr"/>
                      <a:r>
                        <a:rPr lang="ru-RU" sz="1600" i="0" u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Комиссия по соблюдению требований к служебному поведению государственных гражданских служащих и урегулированию конфликта интересов</a:t>
                      </a:r>
                      <a:endParaRPr lang="ru-RU" sz="1600" i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lvl="1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ru-RU" sz="1800" i="0" u="none" dirty="0" smtClean="0">
                        <a:effectLst/>
                        <a:latin typeface="Liberation Serif" panose="02020603050405020304" pitchFamily="18" charset="0"/>
                        <a:ea typeface="Times New Roman"/>
                      </a:endParaRPr>
                    </a:p>
                    <a:p>
                      <a:pPr marL="457200" lvl="1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i="0" u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Комиссия по противодействию коррупции</a:t>
                      </a:r>
                      <a:endParaRPr lang="ru-RU" sz="1400" i="0" u="none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6196">
                <a:tc>
                  <a:txBody>
                    <a:bodyPr/>
                    <a:lstStyle/>
                    <a:p>
                      <a:pPr indent="4572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</a:rPr>
                        <a:t>Состав комиссии утвержден приказом начальника Управления  № </a:t>
                      </a:r>
                      <a:r>
                        <a:rPr lang="ru-RU" sz="140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</a:rPr>
                        <a:t>1635</a:t>
                      </a:r>
                      <a:endParaRPr lang="ru-RU" sz="1400" dirty="0" smtClean="0">
                        <a:solidFill>
                          <a:schemeClr val="tx1">
                            <a:lumMod val="90000"/>
                            <a:lumOff val="10000"/>
                          </a:schemeClr>
                        </a:solidFill>
                        <a:effectLst/>
                        <a:latin typeface="+mn-lt"/>
                        <a:ea typeface="Times New Roman"/>
                      </a:endParaRPr>
                    </a:p>
                    <a:p>
                      <a:pPr indent="4572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  <a:cs typeface="Liberation Serif"/>
                        </a:rPr>
                        <a:t>от </a:t>
                      </a:r>
                      <a:r>
                        <a:rPr lang="ru-RU" sz="140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  <a:cs typeface="Liberation Serif"/>
                        </a:rPr>
                        <a:t>22.09.2021</a:t>
                      </a:r>
                      <a:endParaRPr lang="ru-RU" dirty="0">
                        <a:solidFill>
                          <a:schemeClr val="tx1">
                            <a:lumMod val="90000"/>
                            <a:lumOff val="10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         Состав комиссии утвержден приказом начальника Управления № 11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от </a:t>
                      </a:r>
                      <a:r>
                        <a:rPr lang="ru-RU" sz="1400" baseline="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25.05.2020  </a:t>
                      </a:r>
                      <a:endParaRPr lang="ru-RU" sz="1400" dirty="0">
                        <a:solidFill>
                          <a:schemeClr val="tx1">
                            <a:lumMod val="90000"/>
                            <a:lumOff val="10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4112">
                <a:tc>
                  <a:txBody>
                    <a:bodyPr/>
                    <a:lstStyle/>
                    <a:p>
                      <a:pPr indent="4572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</a:rPr>
                        <a:t>Положение о комиссии утверждено приказом  начальника</a:t>
                      </a:r>
                      <a:r>
                        <a:rPr lang="ru-RU" sz="1400" baseline="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</a:rPr>
                        <a:t>Управления № 176</a:t>
                      </a:r>
                    </a:p>
                    <a:p>
                      <a:pPr indent="4572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</a:rPr>
                        <a:t>от 09.07.2020 года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          Положение о комиссии утверждено приказом начальника Управления № 11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от 25.05.2020 года  </a:t>
                      </a:r>
                      <a:endParaRPr lang="ru-RU" dirty="0" smtClean="0">
                        <a:solidFill>
                          <a:schemeClr val="tx1">
                            <a:lumMod val="90000"/>
                            <a:lumOff val="10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7680">
                <a:tc gridSpan="2">
                  <a:txBody>
                    <a:bodyPr/>
                    <a:lstStyle/>
                    <a:p>
                      <a:pPr indent="4572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</a:rPr>
                        <a:t>Проведено заседаний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9114">
                <a:tc>
                  <a:txBody>
                    <a:bodyPr/>
                    <a:lstStyle/>
                    <a:p>
                      <a:pPr indent="4572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</a:rPr>
                        <a:t>2021 год – 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4572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2021 год – </a:t>
                      </a: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4</a:t>
                      </a:r>
                      <a:endParaRPr lang="ru-RU" dirty="0">
                        <a:solidFill>
                          <a:schemeClr val="tx1">
                            <a:lumMod val="90000"/>
                            <a:lumOff val="10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9114">
                <a:tc gridSpan="2">
                  <a:txBody>
                    <a:bodyPr/>
                    <a:lstStyle/>
                    <a:p>
                      <a:pPr indent="4572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</a:rPr>
                        <a:t>Информация о комиссиях размещена</a:t>
                      </a:r>
                      <a:r>
                        <a:rPr lang="ru-RU" sz="1400" baseline="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</a:rPr>
                        <a:t> на официальном сайте Управления</a:t>
                      </a:r>
                    </a:p>
                    <a:p>
                      <a:pPr indent="4572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baseline="0" dirty="0" smtClean="0">
                        <a:solidFill>
                          <a:schemeClr val="tx1">
                            <a:lumMod val="90000"/>
                            <a:lumOff val="10000"/>
                          </a:schemeClr>
                        </a:solidFill>
                        <a:effectLst/>
                        <a:latin typeface="+mn-lt"/>
                        <a:ea typeface="Times New Roman"/>
                      </a:endParaRPr>
                    </a:p>
                    <a:p>
                      <a:pPr indent="4572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solidFill>
                          <a:schemeClr val="tx1">
                            <a:lumMod val="90000"/>
                            <a:lumOff val="10000"/>
                          </a:schemeClr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4572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>
                        <a:latin typeface="Liberation Serif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728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301616275"/>
              </p:ext>
            </p:extLst>
          </p:nvPr>
        </p:nvGraphicFramePr>
        <p:xfrm>
          <a:off x="611560" y="620688"/>
          <a:ext cx="7416824" cy="5904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4381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Организация взаимодействия с гражданами </a:t>
            </a:r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условиях ограничительных  мер </a:t>
            </a:r>
            <a:b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новой </a:t>
            </a:r>
            <a:r>
              <a:rPr lang="ru-RU" sz="24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коронавирусной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инфекции</a:t>
            </a:r>
            <a:endParaRPr lang="ru-RU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5592417"/>
              </p:ext>
            </p:extLst>
          </p:nvPr>
        </p:nvGraphicFramePr>
        <p:xfrm>
          <a:off x="457200" y="1600200"/>
          <a:ext cx="762000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810761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59897"/>
            <a:ext cx="7344816" cy="79997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latin typeface="Liberation Serif" panose="02020603050405020304" pitchFamily="18" charset="0"/>
              </a:rPr>
              <a:t/>
            </a:r>
            <a:br>
              <a:rPr lang="ru-RU" sz="2400" b="1" dirty="0" smtClean="0"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Информационная открытость в условиях ограничительных мер по новой </a:t>
            </a:r>
            <a:r>
              <a:rPr lang="ru-RU" sz="24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коронавирусной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 инфекции</a:t>
            </a:r>
            <a:endParaRPr lang="ru-RU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5576" y="1116033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latin typeface="Liberation Serif" panose="02020603050405020304" pitchFamily="18" charset="0"/>
            </a:endParaRPr>
          </a:p>
          <a:p>
            <a:pPr lvl="0" algn="ctr"/>
            <a:r>
              <a:rPr lang="ru-RU" sz="1400" dirty="0">
                <a:solidFill>
                  <a:srgbClr val="2F2B20"/>
                </a:solidFill>
              </a:rPr>
              <a:t>Официальный </a:t>
            </a:r>
            <a:r>
              <a:rPr lang="ru-RU" sz="1400" dirty="0" smtClean="0">
                <a:solidFill>
                  <a:srgbClr val="2F2B20"/>
                </a:solidFill>
              </a:rPr>
              <a:t>сайт Управления</a:t>
            </a:r>
            <a:endParaRPr lang="ru-RU" sz="1400" dirty="0">
              <a:solidFill>
                <a:srgbClr val="2F2B2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16017" y="3711352"/>
            <a:ext cx="28646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971601" y="3711352"/>
            <a:ext cx="24661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latin typeface="Liberation Serif" panose="02020603050405020304" pitchFamily="18" charset="0"/>
            </a:endParaRPr>
          </a:p>
          <a:p>
            <a:pPr algn="ctr"/>
            <a:r>
              <a:rPr lang="ru-RU" dirty="0" smtClean="0">
                <a:latin typeface="Liberation Serif" panose="02020603050405020304" pitchFamily="18" charset="0"/>
              </a:rPr>
              <a:t>      </a:t>
            </a:r>
            <a:endParaRPr lang="ru-RU" dirty="0">
              <a:latin typeface="Liberation Serif" panose="02020603050405020304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 rotWithShape="1">
          <a:blip r:embed="rId2"/>
          <a:srcRect l="18131" t="11941" r="19745" b="-41"/>
          <a:stretch/>
        </p:blipFill>
        <p:spPr bwMode="auto">
          <a:xfrm>
            <a:off x="683568" y="1700808"/>
            <a:ext cx="3686175" cy="28098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/>
          <p:cNvPicPr/>
          <p:nvPr/>
        </p:nvPicPr>
        <p:blipFill rotWithShape="1">
          <a:blip r:embed="rId3"/>
          <a:srcRect l="17810" t="11343" r="19102" b="-1535"/>
          <a:stretch/>
        </p:blipFill>
        <p:spPr bwMode="auto">
          <a:xfrm>
            <a:off x="3923928" y="3653661"/>
            <a:ext cx="3743325" cy="28765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571999" y="2996952"/>
            <a:ext cx="37444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Официальный сайт</a:t>
            </a:r>
          </a:p>
          <a:p>
            <a:r>
              <a:rPr lang="ru-RU" sz="1400" dirty="0" smtClean="0"/>
              <a:t>Администрации городского округа Сухой Лог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428374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59897"/>
            <a:ext cx="7344816" cy="79997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latin typeface="Liberation Serif" panose="02020603050405020304" pitchFamily="18" charset="0"/>
              </a:rPr>
              <a:t/>
            </a:r>
            <a:br>
              <a:rPr lang="ru-RU" sz="2400" b="1" dirty="0" smtClean="0"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Информационная открытость в условиях ограничительных мер по новой </a:t>
            </a:r>
            <a:r>
              <a:rPr lang="ru-RU" sz="24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коронавирусной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 инфекции</a:t>
            </a:r>
            <a:endParaRPr lang="ru-RU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5576" y="1116033"/>
            <a:ext cx="424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latin typeface="Liberation Serif" panose="02020603050405020304" pitchFamily="18" charset="0"/>
            </a:endParaRPr>
          </a:p>
          <a:p>
            <a:pPr lvl="0" algn="ctr"/>
            <a:r>
              <a:rPr lang="ru-RU" sz="1400" dirty="0" err="1" smtClean="0">
                <a:solidFill>
                  <a:srgbClr val="2F2B20"/>
                </a:solidFill>
              </a:rPr>
              <a:t>Сухоложская</a:t>
            </a:r>
            <a:r>
              <a:rPr lang="ru-RU" sz="1400" dirty="0" smtClean="0">
                <a:solidFill>
                  <a:srgbClr val="2F2B20"/>
                </a:solidFill>
              </a:rPr>
              <a:t> городская газета «Знамя Победы»</a:t>
            </a:r>
            <a:endParaRPr lang="ru-RU" sz="1400" dirty="0">
              <a:solidFill>
                <a:srgbClr val="2F2B2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16017" y="3711352"/>
            <a:ext cx="28646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971601" y="3711352"/>
            <a:ext cx="24661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latin typeface="Liberation Serif" panose="02020603050405020304" pitchFamily="18" charset="0"/>
            </a:endParaRPr>
          </a:p>
          <a:p>
            <a:pPr algn="ctr"/>
            <a:r>
              <a:rPr lang="ru-RU" dirty="0" smtClean="0">
                <a:latin typeface="Liberation Serif" panose="02020603050405020304" pitchFamily="18" charset="0"/>
              </a:rPr>
              <a:t>      </a:t>
            </a:r>
            <a:endParaRPr lang="ru-RU" dirty="0">
              <a:latin typeface="Liberation Serif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36096" y="2996952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Официальная группа Управления в </a:t>
            </a:r>
          </a:p>
          <a:p>
            <a:r>
              <a:rPr lang="ru-RU" sz="1400" dirty="0" smtClean="0"/>
              <a:t>социальной сети «</a:t>
            </a:r>
            <a:r>
              <a:rPr lang="ru-RU" sz="1400" dirty="0" err="1" smtClean="0"/>
              <a:t>ВКонтакте</a:t>
            </a:r>
            <a:r>
              <a:rPr lang="ru-RU" sz="1400" dirty="0" smtClean="0"/>
              <a:t>»</a:t>
            </a:r>
            <a:endParaRPr lang="ru-RU" sz="1400" dirty="0"/>
          </a:p>
        </p:txBody>
      </p:sp>
      <p:pic>
        <p:nvPicPr>
          <p:cNvPr id="10" name="Рисунок 9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09"/>
          <a:stretch/>
        </p:blipFill>
        <p:spPr bwMode="auto">
          <a:xfrm>
            <a:off x="632613" y="1732817"/>
            <a:ext cx="4803483" cy="29923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7944" y="3711353"/>
            <a:ext cx="3807498" cy="270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619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282154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Исполнение протоколов заседаний Комиссии </a:t>
            </a:r>
            <a:b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</a:b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по координации по противодействию </a:t>
            </a:r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коррупции </a:t>
            </a:r>
            <a:b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</a:br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в Свердловской области </a:t>
            </a:r>
            <a:endParaRPr lang="ru-RU" sz="1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9486879"/>
              </p:ext>
            </p:extLst>
          </p:nvPr>
        </p:nvGraphicFramePr>
        <p:xfrm>
          <a:off x="251520" y="1412776"/>
          <a:ext cx="8064896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340074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7632848" cy="72008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Итоги деятельности по противодействию коррупции</a:t>
            </a:r>
            <a:endParaRPr lang="ru-RU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591416205"/>
              </p:ext>
            </p:extLst>
          </p:nvPr>
        </p:nvGraphicFramePr>
        <p:xfrm>
          <a:off x="683568" y="1412776"/>
          <a:ext cx="7200800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19951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Соседство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526</TotalTime>
  <Words>555</Words>
  <Application>Microsoft Office PowerPoint</Application>
  <PresentationFormat>Экран (4:3)</PresentationFormat>
  <Paragraphs>91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Calibri</vt:lpstr>
      <vt:lpstr>Cambria</vt:lpstr>
      <vt:lpstr>Liberation Serif</vt:lpstr>
      <vt:lpstr>Times New Roman</vt:lpstr>
      <vt:lpstr>Trebuchet MS</vt:lpstr>
      <vt:lpstr>Соседство</vt:lpstr>
      <vt:lpstr>          МИНИСТЕРСТВО СОЦИАЛЬНОЙ ПОЛИТИКИ СВЕРДЛОВСКОЙ ОБЛАСТИ Территориальный отраслевой исполнительный орган государственной власти Свердловской области –  Управление социальной политики Министерства социальной политики Свердловской области  № 11</vt:lpstr>
      <vt:lpstr>Презентация PowerPoint</vt:lpstr>
      <vt:lpstr>Презентация PowerPoint</vt:lpstr>
      <vt:lpstr>Презентация PowerPoint</vt:lpstr>
      <vt:lpstr>Комиссии Управления</vt:lpstr>
      <vt:lpstr>Презентация PowerPoint</vt:lpstr>
      <vt:lpstr>Организация взаимодействия с гражданами   в условиях ограничительных  мер  по новой коронавирусной инфекции</vt:lpstr>
      <vt:lpstr> Информационная открытость в условиях ограничительных мер по новой коронавирусной инфекции</vt:lpstr>
      <vt:lpstr> Информационная открытость в условиях ограничительных мер по новой коронавирусной инфекции</vt:lpstr>
      <vt:lpstr>Исполнение протоколов заседаний Комиссии  по координации по противодействию коррупции  в Свердловской области </vt:lpstr>
      <vt:lpstr>Итоги деятельности по противодействию коррупции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МИНИСТЕРСТВО СОЦИАЛЬНОЙ ПОЛИТИКИ СВЕРДЛОВСКОЙ ОБЛАСТИ Территориальный отраслевой исполнительный орган государственной власти Свердловской области –  Управление социальной политики Министерства социальной политики Свердловской области  по Сухоложскому району </dc:title>
  <dc:creator>ZAM</dc:creator>
  <cp:lastModifiedBy>GadjievaOA</cp:lastModifiedBy>
  <cp:revision>98</cp:revision>
  <cp:lastPrinted>2021-01-15T10:16:57Z</cp:lastPrinted>
  <dcterms:created xsi:type="dcterms:W3CDTF">2019-11-19T05:15:51Z</dcterms:created>
  <dcterms:modified xsi:type="dcterms:W3CDTF">2022-01-25T10:20:08Z</dcterms:modified>
</cp:coreProperties>
</file>