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8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25022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0452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058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3092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1834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248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4239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7971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4754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6318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93991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82158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05881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4567936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90222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72189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6466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89CC0EB-DD28-47C0-9459-7ADBFD64CE2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49708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f.ppt-online.org/files/slide/y/YifRrcnhZP36L78dqVUNAu9kyXzH4tDlJG5mIO/slide-2.jpg" TargetMode="External"/><Relationship Id="rId2" Type="http://schemas.openxmlformats.org/officeDocument/2006/relationships/hyperlink" Target="https://fsd.multiurok.ru/html/2018/12/10/s_5c0e6a556bd21/img3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file:///C:\Users\&#1044;&#1053;&#1057;\Downloads\bezopasnaya-jiznedeyatelnost%20(1).pdf" TargetMode="External"/><Relationship Id="rId4" Type="http://schemas.openxmlformats.org/officeDocument/2006/relationships/hyperlink" Target="https://cf.ppt-online.org/files/slide/m/mBwvR6fUP2TFWLZk1JDQNszIXbpgEOhnrSi3yd/slide-6.jp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78377" y="294289"/>
            <a:ext cx="12340046" cy="3268717"/>
          </a:xfrm>
        </p:spPr>
        <p:txBody>
          <a:bodyPr>
            <a:normAutofit/>
          </a:bodyPr>
          <a:lstStyle/>
          <a:p>
            <a:pPr algn="ctr"/>
            <a:r>
              <a:rPr lang="ru-RU" sz="1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  <a:r>
              <a:rPr lang="ru-RU" sz="20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20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ПОЖИЛОГО ВОЗРАСТА </a:t>
            </a:r>
            <a:br>
              <a:rPr lang="ru-RU" sz="20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r>
              <a:rPr lang="ru-RU" sz="36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«Безопасная жизнедеятельность»</a:t>
            </a:r>
            <a:r>
              <a:rPr lang="ru-RU" sz="36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22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Факторы, угрожающие здоровью и жизни человека в повседневных условиях быта.</a:t>
            </a:r>
            <a:br>
              <a:rPr lang="ru-RU" sz="22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22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  <a:r>
              <a:rPr lang="ru-RU" sz="27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cap="none" dirty="0" err="1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2200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Н.Д.</a:t>
            </a:r>
            <a:endParaRPr lang="ru-RU" sz="2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9793" y="3302688"/>
            <a:ext cx="4566444" cy="3424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2346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2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5739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21" y="535637"/>
            <a:ext cx="523385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человека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залог благополучия его жизни. Без хорошего самочувствия, настроения невозможно создать семью, добиться успехов на работе и в обществе. Здоровье является одним из величайших благ, который накладывает отпечаток на любую сферу жизни человека. К сожалению, уровень физического и психологического состояния находится в прямой зависимости от множества биологических, социальных, антропогенных, экономических и социальных факторов.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8651" y="1785256"/>
            <a:ext cx="6531429" cy="489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8455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964" y="167640"/>
            <a:ext cx="8699863" cy="6524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0522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503" y="87086"/>
            <a:ext cx="1219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Ванная комната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Проанализируем ванную комнату с точки зрения наличия опасных факторов.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Ванна, поставленная возле батареи отопления, повышает вероятность получения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электротравмы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Отсутствующая или плохо работающая вытяжная вентиляция— приближает микроклимат ванной комнаты к экстремальным условиям тропических джунглей, что далеко небезопасно для здоровья пожилых и больных людей. Если отверстие вентиляции закрыто не решеткой, а мелкой металлической или капроновой сеткой (таким образом пытаются пресечь путешествия по вентиляции тараканов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подвальных комаров), для улучшения вытяжки ее периодически необходимо промывать или продувать с помощью пылесоса от слоя осевшей пыли. Небрежно установленная, плохо закрепленная на стойках ванна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 завалиться набок. Последствием этого для пожилого человека может быть серьезная травма, особенно, если он ударится головой, стресс от испуга. Горячая вода в ванной может вызвать ожоги кожных покровов.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Опасность представляет некачественно закрепленная на кронштейнах раковина. Необходимо проверить прочность ее фиксации на стене. И что еще не менее важно, необходимо, чтобы она не выступала за край ванны. Такие выступы при падении в ванной могут быть очень опасны. Потенциально опасна любая находящаяся в ванной комнате мебель. Висящие на уровне головы полки и шкафчики, острые крюки неудобно расположенной вешалки. Не менее опасна отделка стен и потолка крупной керамической плиткой, и особенно листами декоративного стекла и зеркалами. Чем крупнее подобная облицовка, тем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опаснее в случае обрушения. 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9980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629" y="99282"/>
            <a:ext cx="12192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Кухня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Потенциальную опасность для человека представляет собой кухня в связи с ее типичной для нее теснотой, перегруженностью электроприборами (холодильниками, электрочайниками и кипятильниками, кофемолками, сушилками и т. п.) и близостью водопроводной сети. На кухне человек, замкнувший своим телом электрическую цепь, может получить тяжелую, порой смертельную,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электротравму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Чаще всего источником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электроударов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служат холодильники, поставленные в непосредственной близости от водопроводных (обычно металлических) раковин. В случае пробоя изоляции можно попасть под напряжение. Потенциальную угрозу таит в себе используемый на кухне газ.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Гремучая смесь, образуемая обычным бытовым пропаном и воздухом, способна не просто травмировать человека, но даже разрушить часть дома. Во всех случаях, когда вы почувствуете запах газа, надо немедленно перекрыть кран газопровода и проветрить помещение. Ни в коем случае нельзя пытаться в загазованном помещении зажигать спички, свечи, электрические лампы. При повреждении труб газопроводов необходимо перекрыть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газопровод, предупредить соседей, обесточить квартиру или даже подъезд до приезда газовой «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аварийки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Кухонные опасности, связанные с приготовлением пищи, следующие: ножи, вилки, тяжелые кастрюли, небрежно поставленные на верхние полки и готовые в любой момент упасть, грозят серьезными травмами. Недопустимо засовывать нож в карман, за пояс. Опасны ножи, поставленные вверх лезвиями. Достаточно неловко оступиться или поскользнуться на полу, чтобы получить проникающее ранение.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Содержимого кастрюль и чайников, стоящих на плите также могут представлять опасность для пожилого человека в плане получения ожога. Опасно приближаться к горячей газовой плите в одежде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длинными расстегнутыми рукавами, с распущенными волосами, которые могут мгновенно вспыхнуть, соприкоснувшись с открытым пламенем. Все навесные и стенные шкафы на кухне должны быть прикреплены к стенам особенно прочно, т. к. именно они испытывают наибольшие весовые перегрузки. В целях безопасности можно рекомендовать заполнять верхние полки шкафов запасами сыпучих продуктов (крупы, соль и т. п.), помещенных в небольшие холщовые мешочки.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3697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328" y="122099"/>
            <a:ext cx="10514479" cy="6624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2186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4916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77996"/>
            <a:ext cx="1204253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Источники:</a:t>
            </a:r>
          </a:p>
          <a:p>
            <a:endParaRPr lang="ru-RU" dirty="0"/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fsd.multiurok.ru/html/2018/12/10/s_5c0e6a556bd21/img3.jpg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cf.ppt-online.org/files/slide/y/YifRrcnhZP36L78dqVUNAu9kyXzH4tDlJG5mIO/slide-2.jpg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cf.ppt-online.org/files/slide/m/mBwvR6fUP2TFWLZk1JDQNszIXbpgEOhnrSi3yd/slide-6.jpg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5" action="ppaction://hlinkfile"/>
              </a:rPr>
              <a:t>file:///C:/Users/</a:t>
            </a:r>
            <a:r>
              <a:rPr lang="ru-RU" dirty="0">
                <a:hlinkClick r:id="rId5" action="ppaction://hlinkfile"/>
              </a:rPr>
              <a:t>ДНС/</a:t>
            </a:r>
            <a:r>
              <a:rPr lang="en-US" dirty="0">
                <a:hlinkClick r:id="rId5" action="ppaction://hlinkfile"/>
              </a:rPr>
              <a:t>Downloads/bezopasnaya-jiznedeyatelnost%20(1).</a:t>
            </a:r>
            <a:r>
              <a:rPr lang="en-US" dirty="0" smtClean="0">
                <a:hlinkClick r:id="rId5" action="ppaction://hlinkfile"/>
              </a:rPr>
              <a:t>pdf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86546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296171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45</TotalTime>
  <Words>666</Words>
  <Application>Microsoft Office PowerPoint</Application>
  <PresentationFormat>Произвольный</PresentationFormat>
  <Paragraphs>26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Сектор</vt:lpstr>
      <vt:lpstr>ГАУ «КЦСОН города Каменска-Уральского»  ШКОЛА ПОЖИЛОГО ВОЗРАСТА  ПО НАПРАВЛЕНИЮ: «Безопасная жизнедеятельность» Тема: Факторы, угрожающие здоровью и жизни человека в повседневных условиях быта. Руководитель: специалист по социальной работе  Бабинова Н.Д.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НАПРАВЛЕНИЮ: «Безопасная жизнедеятельность» Тема: Факторы, угрожающие здоровью и жизни человека в повседневных условиях быта. Исполнитель: специалист по социальной работе  Бабинова Н.Д.</dc:title>
  <dc:creator>ДНС</dc:creator>
  <cp:lastModifiedBy>Shafikova_GA</cp:lastModifiedBy>
  <cp:revision>6</cp:revision>
  <dcterms:created xsi:type="dcterms:W3CDTF">2021-09-08T14:51:10Z</dcterms:created>
  <dcterms:modified xsi:type="dcterms:W3CDTF">2021-12-23T04:45:40Z</dcterms:modified>
</cp:coreProperties>
</file>