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9144000" cy="5143500" type="screen16x9"/>
  <p:notesSz cx="6858000" cy="9144000"/>
  <p:embeddedFontLst>
    <p:embeddedFont>
      <p:font typeface="Playfair Display" charset="-52"/>
      <p:regular r:id="rId17"/>
      <p:bold r:id="rId18"/>
      <p:italic r:id="rId19"/>
      <p:boldItalic r:id="rId20"/>
    </p:embeddedFont>
    <p:embeddedFont>
      <p:font typeface="Lato" charset="0"/>
      <p:regular r:id="rId21"/>
      <p:bold r:id="rId22"/>
      <p:italic r:id="rId23"/>
      <p:boldItalic r:id="rId24"/>
    </p:embeddedFont>
    <p:embeddedFont>
      <p:font typeface="Merriweather" charset="-52"/>
      <p:regular r:id="rId25"/>
      <p:bold r:id="rId26"/>
      <p:italic r:id="rId27"/>
      <p:boldItalic r:id="rId28"/>
    </p:embeddedFont>
    <p:embeddedFont>
      <p:font typeface="Comfortaa" charset="0"/>
      <p:regular r:id="rId29"/>
      <p:bold r:id="rId30"/>
    </p:embeddedFont>
    <p:embeddedFont>
      <p:font typeface="Caveat" charset="0"/>
      <p:regular r:id="rId31"/>
      <p:bold r:id="rId32"/>
    </p:embeddedFont>
    <p:embeddedFont>
      <p:font typeface="Lobster" charset="-52"/>
      <p:regular r:id="rId33"/>
    </p:embeddedFont>
    <p:embeddedFont>
      <p:font typeface="Impact" pitchFamily="34" charset="0"/>
      <p:regular r:id="rId34"/>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napToGrid="0">
      <p:cViewPr varScale="1">
        <p:scale>
          <a:sx n="115" d="100"/>
          <a:sy n="115" d="100"/>
        </p:scale>
        <p:origin x="-678" y="-102"/>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2.fntdata"/><Relationship Id="rId26" Type="http://schemas.openxmlformats.org/officeDocument/2006/relationships/font" Target="fonts/font10.fntdata"/><Relationship Id="rId3" Type="http://schemas.openxmlformats.org/officeDocument/2006/relationships/slide" Target="slides/slide2.xml"/><Relationship Id="rId21" Type="http://schemas.openxmlformats.org/officeDocument/2006/relationships/font" Target="fonts/font5.fntdata"/><Relationship Id="rId34" Type="http://schemas.openxmlformats.org/officeDocument/2006/relationships/font" Target="fonts/font18.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font" Target="fonts/font4.fntdata"/><Relationship Id="rId29" Type="http://schemas.openxmlformats.org/officeDocument/2006/relationships/font" Target="fonts/font13.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4"/>
        <p:cNvGrpSpPr/>
        <p:nvPr/>
      </p:nvGrpSpPr>
      <p:grpSpPr>
        <a:xfrm>
          <a:off x="0" y="0"/>
          <a:ext cx="0" cy="0"/>
          <a:chOff x="0" y="0"/>
          <a:chExt cx="0" cy="0"/>
        </a:xfrm>
      </p:grpSpPr>
      <p:sp>
        <p:nvSpPr>
          <p:cNvPr id="65" name="Google Shape;65;p: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66" name="Google Shape;6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
        <p:cNvGrpSpPr/>
        <p:nvPr/>
      </p:nvGrpSpPr>
      <p:grpSpPr>
        <a:xfrm>
          <a:off x="0" y="0"/>
          <a:ext cx="0" cy="0"/>
          <a:chOff x="0" y="0"/>
          <a:chExt cx="0" cy="0"/>
        </a:xfrm>
      </p:grpSpPr>
      <p:sp>
        <p:nvSpPr>
          <p:cNvPr id="71" name="Google Shape;71;g10747f12ec1_0_32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2" name="Google Shape;72;g10747f12ec1_0_32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6"/>
        <p:cNvGrpSpPr/>
        <p:nvPr/>
      </p:nvGrpSpPr>
      <p:grpSpPr>
        <a:xfrm>
          <a:off x="0" y="0"/>
          <a:ext cx="0" cy="0"/>
          <a:chOff x="0" y="0"/>
          <a:chExt cx="0" cy="0"/>
        </a:xfrm>
      </p:grpSpPr>
      <p:sp>
        <p:nvSpPr>
          <p:cNvPr id="77" name="Google Shape;77;g10747f12ec1_0_52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78" name="Google Shape;78;g10747f12ec1_0_52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
        <p:cNvGrpSpPr/>
        <p:nvPr/>
      </p:nvGrpSpPr>
      <p:grpSpPr>
        <a:xfrm>
          <a:off x="0" y="0"/>
          <a:ext cx="0" cy="0"/>
          <a:chOff x="0" y="0"/>
          <a:chExt cx="0" cy="0"/>
        </a:xfrm>
      </p:grpSpPr>
      <p:sp>
        <p:nvSpPr>
          <p:cNvPr id="83" name="Google Shape;83;g10747f12ec1_0_531: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84" name="Google Shape;84;g10747f12ec1_0_53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g10747f12ec1_0_53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 name="Google Shape;92;g10747f12ec1_0_5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g10747f12ec1_0_54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8" name="Google Shape;98;g10747f12ec1_0_5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
        <p:cNvGrpSpPr/>
        <p:nvPr/>
      </p:nvGrpSpPr>
      <p:grpSpPr>
        <a:xfrm>
          <a:off x="0" y="0"/>
          <a:ext cx="0" cy="0"/>
          <a:chOff x="0" y="0"/>
          <a:chExt cx="0" cy="0"/>
        </a:xfrm>
      </p:grpSpPr>
      <p:sp>
        <p:nvSpPr>
          <p:cNvPr id="103" name="Google Shape;103;g10747f12ec1_0_54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4" name="Google Shape;104;g10747f12ec1_0_54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g10747f12ec1_0_554: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1" name="Google Shape;111;g10747f12ec1_0_55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6"/>
        <p:cNvGrpSpPr/>
        <p:nvPr/>
      </p:nvGrpSpPr>
      <p:grpSpPr>
        <a:xfrm>
          <a:off x="0" y="0"/>
          <a:ext cx="0" cy="0"/>
          <a:chOff x="0" y="0"/>
          <a:chExt cx="0" cy="0"/>
        </a:xfrm>
      </p:grpSpPr>
      <p:sp>
        <p:nvSpPr>
          <p:cNvPr id="117" name="Google Shape;117;g10747f12ec1_0_56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8" name="Google Shape;118;g10747f12ec1_0_56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3"/>
        <p:cNvGrpSpPr/>
        <p:nvPr/>
      </p:nvGrpSpPr>
      <p:grpSpPr>
        <a:xfrm>
          <a:off x="0" y="0"/>
          <a:ext cx="0" cy="0"/>
          <a:chOff x="0" y="0"/>
          <a:chExt cx="0" cy="0"/>
        </a:xfrm>
      </p:grpSpPr>
      <p:sp>
        <p:nvSpPr>
          <p:cNvPr id="124" name="Google Shape;124;g10747f12ec1_0_567: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5" name="Google Shape;125;g10747f12ec1_0_56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g10742cfd19d_1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1" name="Google Shape;131;g10742cfd19d_1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6"/>
        <p:cNvGrpSpPr/>
        <p:nvPr/>
      </p:nvGrpSpPr>
      <p:grpSpPr>
        <a:xfrm>
          <a:off x="0" y="0"/>
          <a:ext cx="0" cy="0"/>
          <a:chOff x="0" y="0"/>
          <a:chExt cx="0" cy="0"/>
        </a:xfrm>
      </p:grpSpPr>
      <p:sp>
        <p:nvSpPr>
          <p:cNvPr id="137" name="Google Shape;137;g10742cfd19d_1_6: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8" name="Google Shape;138;g10742cfd19d_1_6: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3"/>
        <p:cNvGrpSpPr/>
        <p:nvPr/>
      </p:nvGrpSpPr>
      <p:grpSpPr>
        <a:xfrm>
          <a:off x="0" y="0"/>
          <a:ext cx="0" cy="0"/>
          <a:chOff x="0" y="0"/>
          <a:chExt cx="0" cy="0"/>
        </a:xfrm>
      </p:grpSpPr>
      <p:sp>
        <p:nvSpPr>
          <p:cNvPr id="144" name="Google Shape;144;g10742cfd19d_1_12: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5" name="Google Shape;145;g10742cfd19d_1_1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10742cfd19d_1_1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10742cfd19d_1_1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p:nvPr/>
        </p:nvSpPr>
        <p:spPr>
          <a:xfrm>
            <a:off x="586721" y="0"/>
            <a:ext cx="7970700" cy="66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a:off x="586721" y="5076900"/>
            <a:ext cx="7970700" cy="66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12" name="Google Shape;12;p2"/>
          <p:cNvCxnSpPr/>
          <p:nvPr/>
        </p:nvCxnSpPr>
        <p:spPr>
          <a:xfrm>
            <a:off x="733219" y="2235351"/>
            <a:ext cx="385200" cy="0"/>
          </a:xfrm>
          <a:prstGeom prst="straightConnector1">
            <a:avLst/>
          </a:prstGeom>
          <a:noFill/>
          <a:ln w="28575" cap="flat" cmpd="sng">
            <a:solidFill>
              <a:schemeClr val="dk1"/>
            </a:solidFill>
            <a:prstDash val="solid"/>
            <a:round/>
            <a:headEnd type="none" w="sm" len="sm"/>
            <a:tailEnd type="none" w="sm" len="sm"/>
          </a:ln>
        </p:spPr>
      </p:cxnSp>
      <p:sp>
        <p:nvSpPr>
          <p:cNvPr id="13" name="Google Shape;13;p2"/>
          <p:cNvSpPr txBox="1">
            <a:spLocks noGrp="1"/>
          </p:cNvSpPr>
          <p:nvPr>
            <p:ph type="ctrTitle"/>
          </p:nvPr>
        </p:nvSpPr>
        <p:spPr>
          <a:xfrm>
            <a:off x="630600" y="136800"/>
            <a:ext cx="7893000" cy="1853700"/>
          </a:xfrm>
          <a:prstGeom prst="rect">
            <a:avLst/>
          </a:prstGeom>
        </p:spPr>
        <p:txBody>
          <a:bodyPr spcFirstLastPara="1" wrap="square" lIns="91425" tIns="91425" rIns="91425" bIns="91425" anchor="b" anchorCtr="0">
            <a:normAutofit/>
          </a:bodyPr>
          <a:lstStyle>
            <a:lvl1pPr lvl="0">
              <a:spcBef>
                <a:spcPts val="100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endParaRPr/>
          </a:p>
        </p:txBody>
      </p:sp>
      <p:sp>
        <p:nvSpPr>
          <p:cNvPr id="14" name="Google Shape;14;p2"/>
          <p:cNvSpPr txBox="1">
            <a:spLocks noGrp="1"/>
          </p:cNvSpPr>
          <p:nvPr>
            <p:ph type="subTitle" idx="1"/>
          </p:nvPr>
        </p:nvSpPr>
        <p:spPr>
          <a:xfrm>
            <a:off x="630600" y="3228375"/>
            <a:ext cx="7893000" cy="1274100"/>
          </a:xfrm>
          <a:prstGeom prst="rect">
            <a:avLst/>
          </a:prstGeom>
        </p:spPr>
        <p:txBody>
          <a:bodyPr spcFirstLastPara="1" wrap="square" lIns="91425" tIns="91425" rIns="91425" bIns="91425" anchor="b" anchorCtr="0">
            <a:normAutofit/>
          </a:bodyPr>
          <a:lstStyle>
            <a:lvl1pPr lvl="0">
              <a:lnSpc>
                <a:spcPct val="100000"/>
              </a:lnSpc>
              <a:spcBef>
                <a:spcPts val="1000"/>
              </a:spcBef>
              <a:spcAft>
                <a:spcPts val="0"/>
              </a:spcAft>
              <a:buClr>
                <a:schemeClr val="accent6"/>
              </a:buClr>
              <a:buSzPts val="2400"/>
              <a:buNone/>
              <a:defRPr sz="2400">
                <a:solidFill>
                  <a:schemeClr val="accent6"/>
                </a:solidFill>
              </a:defRPr>
            </a:lvl1pPr>
            <a:lvl2pPr lvl="1">
              <a:lnSpc>
                <a:spcPct val="100000"/>
              </a:lnSpc>
              <a:spcBef>
                <a:spcPts val="0"/>
              </a:spcBef>
              <a:spcAft>
                <a:spcPts val="0"/>
              </a:spcAft>
              <a:buClr>
                <a:schemeClr val="accent6"/>
              </a:buClr>
              <a:buSzPts val="2400"/>
              <a:buNone/>
              <a:defRPr sz="2400">
                <a:solidFill>
                  <a:schemeClr val="accent6"/>
                </a:solidFill>
              </a:defRPr>
            </a:lvl2pPr>
            <a:lvl3pPr lvl="2">
              <a:lnSpc>
                <a:spcPct val="100000"/>
              </a:lnSpc>
              <a:spcBef>
                <a:spcPts val="0"/>
              </a:spcBef>
              <a:spcAft>
                <a:spcPts val="0"/>
              </a:spcAft>
              <a:buClr>
                <a:schemeClr val="accent6"/>
              </a:buClr>
              <a:buSzPts val="2400"/>
              <a:buNone/>
              <a:defRPr sz="2400">
                <a:solidFill>
                  <a:schemeClr val="accent6"/>
                </a:solidFill>
              </a:defRPr>
            </a:lvl3pPr>
            <a:lvl4pPr lvl="3">
              <a:lnSpc>
                <a:spcPct val="100000"/>
              </a:lnSpc>
              <a:spcBef>
                <a:spcPts val="0"/>
              </a:spcBef>
              <a:spcAft>
                <a:spcPts val="0"/>
              </a:spcAft>
              <a:buClr>
                <a:schemeClr val="accent6"/>
              </a:buClr>
              <a:buSzPts val="2400"/>
              <a:buNone/>
              <a:defRPr sz="2400">
                <a:solidFill>
                  <a:schemeClr val="accent6"/>
                </a:solidFill>
              </a:defRPr>
            </a:lvl4pPr>
            <a:lvl5pPr lvl="4">
              <a:lnSpc>
                <a:spcPct val="100000"/>
              </a:lnSpc>
              <a:spcBef>
                <a:spcPts val="0"/>
              </a:spcBef>
              <a:spcAft>
                <a:spcPts val="0"/>
              </a:spcAft>
              <a:buClr>
                <a:schemeClr val="accent6"/>
              </a:buClr>
              <a:buSzPts val="2400"/>
              <a:buNone/>
              <a:defRPr sz="2400">
                <a:solidFill>
                  <a:schemeClr val="accent6"/>
                </a:solidFill>
              </a:defRPr>
            </a:lvl5pPr>
            <a:lvl6pPr lvl="5">
              <a:lnSpc>
                <a:spcPct val="100000"/>
              </a:lnSpc>
              <a:spcBef>
                <a:spcPts val="0"/>
              </a:spcBef>
              <a:spcAft>
                <a:spcPts val="0"/>
              </a:spcAft>
              <a:buClr>
                <a:schemeClr val="accent6"/>
              </a:buClr>
              <a:buSzPts val="2400"/>
              <a:buNone/>
              <a:defRPr sz="2400">
                <a:solidFill>
                  <a:schemeClr val="accent6"/>
                </a:solidFill>
              </a:defRPr>
            </a:lvl6pPr>
            <a:lvl7pPr lvl="6">
              <a:lnSpc>
                <a:spcPct val="100000"/>
              </a:lnSpc>
              <a:spcBef>
                <a:spcPts val="0"/>
              </a:spcBef>
              <a:spcAft>
                <a:spcPts val="0"/>
              </a:spcAft>
              <a:buClr>
                <a:schemeClr val="accent6"/>
              </a:buClr>
              <a:buSzPts val="2400"/>
              <a:buNone/>
              <a:defRPr sz="2400">
                <a:solidFill>
                  <a:schemeClr val="accent6"/>
                </a:solidFill>
              </a:defRPr>
            </a:lvl7pPr>
            <a:lvl8pPr lvl="7">
              <a:lnSpc>
                <a:spcPct val="100000"/>
              </a:lnSpc>
              <a:spcBef>
                <a:spcPts val="0"/>
              </a:spcBef>
              <a:spcAft>
                <a:spcPts val="0"/>
              </a:spcAft>
              <a:buClr>
                <a:schemeClr val="accent6"/>
              </a:buClr>
              <a:buSzPts val="2400"/>
              <a:buNone/>
              <a:defRPr sz="2400">
                <a:solidFill>
                  <a:schemeClr val="accent6"/>
                </a:solidFill>
              </a:defRPr>
            </a:lvl8pPr>
            <a:lvl9pPr lvl="8">
              <a:lnSpc>
                <a:spcPct val="100000"/>
              </a:lnSpc>
              <a:spcBef>
                <a:spcPts val="0"/>
              </a:spcBef>
              <a:spcAft>
                <a:spcPts val="0"/>
              </a:spcAft>
              <a:buClr>
                <a:schemeClr val="accent6"/>
              </a:buClr>
              <a:buSzPts val="2400"/>
              <a:buNone/>
              <a:defRPr sz="2400">
                <a:solidFill>
                  <a:schemeClr val="accent6"/>
                </a:solidFill>
              </a:defRPr>
            </a:lvl9pPr>
          </a:lstStyle>
          <a:p>
            <a:endParaRPr/>
          </a:p>
        </p:txBody>
      </p:sp>
      <p:sp>
        <p:nvSpPr>
          <p:cNvPr id="15" name="Google Shape;15;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6"/>
        <p:cNvGrpSpPr/>
        <p:nvPr/>
      </p:nvGrpSpPr>
      <p:grpSpPr>
        <a:xfrm>
          <a:off x="0" y="0"/>
          <a:ext cx="0" cy="0"/>
          <a:chOff x="0" y="0"/>
          <a:chExt cx="0" cy="0"/>
        </a:xfrm>
      </p:grpSpPr>
      <p:sp>
        <p:nvSpPr>
          <p:cNvPr id="17" name="Google Shape;17;p3"/>
          <p:cNvSpPr/>
          <p:nvPr/>
        </p:nvSpPr>
        <p:spPr>
          <a:xfrm>
            <a:off x="586721" y="5076900"/>
            <a:ext cx="7970700" cy="66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8" name="Google Shape;18;p3"/>
          <p:cNvSpPr/>
          <p:nvPr/>
        </p:nvSpPr>
        <p:spPr>
          <a:xfrm>
            <a:off x="586721" y="0"/>
            <a:ext cx="7970700" cy="66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9" name="Google Shape;19;p3"/>
          <p:cNvSpPr txBox="1">
            <a:spLocks noGrp="1"/>
          </p:cNvSpPr>
          <p:nvPr>
            <p:ph type="title"/>
          </p:nvPr>
        </p:nvSpPr>
        <p:spPr>
          <a:xfrm>
            <a:off x="509550" y="1921350"/>
            <a:ext cx="8124900" cy="1300800"/>
          </a:xfrm>
          <a:prstGeom prst="rect">
            <a:avLst/>
          </a:prstGeom>
        </p:spPr>
        <p:txBody>
          <a:bodyPr spcFirstLastPara="1" wrap="square" lIns="91425" tIns="91425" rIns="91425" bIns="91425" anchor="ctr" anchorCtr="0">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20" name="Google Shape;20;p3"/>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1"/>
        <p:cNvGrpSpPr/>
        <p:nvPr/>
      </p:nvGrpSpPr>
      <p:grpSpPr>
        <a:xfrm>
          <a:off x="0" y="0"/>
          <a:ext cx="0" cy="0"/>
          <a:chOff x="0" y="0"/>
          <a:chExt cx="0" cy="0"/>
        </a:xfrm>
      </p:grpSpPr>
      <p:sp>
        <p:nvSpPr>
          <p:cNvPr id="22" name="Google Shape;22;p4"/>
          <p:cNvSpPr/>
          <p:nvPr/>
        </p:nvSpPr>
        <p:spPr>
          <a:xfrm>
            <a:off x="-125" y="5045700"/>
            <a:ext cx="9144000" cy="97800"/>
          </a:xfrm>
          <a:prstGeom prst="rect">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23" name="Google Shape;23;p4"/>
          <p:cNvCxnSpPr/>
          <p:nvPr/>
        </p:nvCxnSpPr>
        <p:spPr>
          <a:xfrm>
            <a:off x="419425" y="1154195"/>
            <a:ext cx="385200" cy="0"/>
          </a:xfrm>
          <a:prstGeom prst="straightConnector1">
            <a:avLst/>
          </a:prstGeom>
          <a:noFill/>
          <a:ln w="28575" cap="flat" cmpd="sng">
            <a:solidFill>
              <a:schemeClr val="dk1"/>
            </a:solidFill>
            <a:prstDash val="solid"/>
            <a:round/>
            <a:headEnd type="none" w="sm" len="sm"/>
            <a:tailEnd type="none" w="sm" len="sm"/>
          </a:ln>
        </p:spPr>
      </p:cxnSp>
      <p:sp>
        <p:nvSpPr>
          <p:cNvPr id="24" name="Google Shape;24;p4"/>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25" name="Google Shape;25;p4"/>
          <p:cNvSpPr txBox="1">
            <a:spLocks noGrp="1"/>
          </p:cNvSpPr>
          <p:nvPr>
            <p:ph type="body" idx="1"/>
          </p:nvPr>
        </p:nvSpPr>
        <p:spPr>
          <a:xfrm>
            <a:off x="311700" y="1417800"/>
            <a:ext cx="8520600" cy="3150900"/>
          </a:xfrm>
          <a:prstGeom prst="rect">
            <a:avLst/>
          </a:prstGeom>
        </p:spPr>
        <p:txBody>
          <a:bodyPr spcFirstLastPara="1" wrap="square" lIns="91425" tIns="91425" rIns="91425" bIns="91425" anchor="t" anchorCtr="0">
            <a:normAutofit/>
          </a:bodyPr>
          <a:lstStyle>
            <a:lvl1pPr marL="457200" lvl="0" indent="-342900">
              <a:spcBef>
                <a:spcPts val="0"/>
              </a:spcBef>
              <a:spcAft>
                <a:spcPts val="0"/>
              </a:spcAft>
              <a:buSzPts val="1800"/>
              <a:buChar char="●"/>
              <a:defRPr/>
            </a:lvl1pPr>
            <a:lvl2pPr marL="914400" lvl="1" indent="-317500">
              <a:spcBef>
                <a:spcPts val="0"/>
              </a:spcBef>
              <a:spcAft>
                <a:spcPts val="0"/>
              </a:spcAft>
              <a:buSzPts val="1400"/>
              <a:buChar char="○"/>
              <a:defRPr/>
            </a:lvl2pPr>
            <a:lvl3pPr marL="1371600" lvl="2" indent="-317500">
              <a:spcBef>
                <a:spcPts val="0"/>
              </a:spcBef>
              <a:spcAft>
                <a:spcPts val="0"/>
              </a:spcAft>
              <a:buSzPts val="1400"/>
              <a:buChar char="■"/>
              <a:defRPr/>
            </a:lvl3pPr>
            <a:lvl4pPr marL="1828800" lvl="3" indent="-317500">
              <a:spcBef>
                <a:spcPts val="0"/>
              </a:spcBef>
              <a:spcAft>
                <a:spcPts val="0"/>
              </a:spcAft>
              <a:buSzPts val="1400"/>
              <a:buChar char="●"/>
              <a:defRPr/>
            </a:lvl4pPr>
            <a:lvl5pPr marL="2286000" lvl="4" indent="-317500">
              <a:spcBef>
                <a:spcPts val="0"/>
              </a:spcBef>
              <a:spcAft>
                <a:spcPts val="0"/>
              </a:spcAft>
              <a:buSzPts val="1400"/>
              <a:buChar char="○"/>
              <a:defRPr/>
            </a:lvl5pPr>
            <a:lvl6pPr marL="2743200" lvl="5" indent="-317500">
              <a:spcBef>
                <a:spcPts val="0"/>
              </a:spcBef>
              <a:spcAft>
                <a:spcPts val="0"/>
              </a:spcAft>
              <a:buSzPts val="1400"/>
              <a:buChar char="■"/>
              <a:defRPr/>
            </a:lvl6pPr>
            <a:lvl7pPr marL="3200400" lvl="6" indent="-317500">
              <a:spcBef>
                <a:spcPts val="0"/>
              </a:spcBef>
              <a:spcAft>
                <a:spcPts val="0"/>
              </a:spcAft>
              <a:buSzPts val="1400"/>
              <a:buChar char="●"/>
              <a:defRPr/>
            </a:lvl7pPr>
            <a:lvl8pPr marL="3657600" lvl="7" indent="-317500">
              <a:spcBef>
                <a:spcPts val="0"/>
              </a:spcBef>
              <a:spcAft>
                <a:spcPts val="0"/>
              </a:spcAft>
              <a:buSzPts val="1400"/>
              <a:buChar char="○"/>
              <a:defRPr/>
            </a:lvl8pPr>
            <a:lvl9pPr marL="4114800" lvl="8" indent="-317500">
              <a:spcBef>
                <a:spcPts val="0"/>
              </a:spcBef>
              <a:spcAft>
                <a:spcPts val="0"/>
              </a:spcAft>
              <a:buSzPts val="1400"/>
              <a:buChar char="■"/>
              <a:defRPr/>
            </a:lvl9pPr>
          </a:lstStyle>
          <a:p>
            <a:endParaRPr/>
          </a:p>
        </p:txBody>
      </p:sp>
      <p:sp>
        <p:nvSpPr>
          <p:cNvPr id="26" name="Google Shape;26;p4"/>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27"/>
        <p:cNvGrpSpPr/>
        <p:nvPr/>
      </p:nvGrpSpPr>
      <p:grpSpPr>
        <a:xfrm>
          <a:off x="0" y="0"/>
          <a:ext cx="0" cy="0"/>
          <a:chOff x="0" y="0"/>
          <a:chExt cx="0" cy="0"/>
        </a:xfrm>
      </p:grpSpPr>
      <p:cxnSp>
        <p:nvCxnSpPr>
          <p:cNvPr id="28" name="Google Shape;28;p5"/>
          <p:cNvCxnSpPr/>
          <p:nvPr/>
        </p:nvCxnSpPr>
        <p:spPr>
          <a:xfrm>
            <a:off x="419425" y="1154195"/>
            <a:ext cx="385200" cy="0"/>
          </a:xfrm>
          <a:prstGeom prst="straightConnector1">
            <a:avLst/>
          </a:prstGeom>
          <a:noFill/>
          <a:ln w="28575" cap="flat" cmpd="sng">
            <a:solidFill>
              <a:schemeClr val="dk1"/>
            </a:solidFill>
            <a:prstDash val="solid"/>
            <a:round/>
            <a:headEnd type="none" w="sm" len="sm"/>
            <a:tailEnd type="none" w="sm" len="sm"/>
          </a:ln>
        </p:spPr>
      </p:cxnSp>
      <p:sp>
        <p:nvSpPr>
          <p:cNvPr id="29" name="Google Shape;29;p5"/>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0" name="Google Shape;30;p5"/>
          <p:cNvSpPr txBox="1">
            <a:spLocks noGrp="1"/>
          </p:cNvSpPr>
          <p:nvPr>
            <p:ph type="body" idx="1"/>
          </p:nvPr>
        </p:nvSpPr>
        <p:spPr>
          <a:xfrm>
            <a:off x="311700" y="1417950"/>
            <a:ext cx="3999900" cy="3150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1" name="Google Shape;31;p5"/>
          <p:cNvSpPr txBox="1">
            <a:spLocks noGrp="1"/>
          </p:cNvSpPr>
          <p:nvPr>
            <p:ph type="body" idx="2"/>
          </p:nvPr>
        </p:nvSpPr>
        <p:spPr>
          <a:xfrm>
            <a:off x="4832400" y="1417950"/>
            <a:ext cx="3999900" cy="3150900"/>
          </a:xfrm>
          <a:prstGeom prst="rect">
            <a:avLst/>
          </a:prstGeom>
        </p:spPr>
        <p:txBody>
          <a:bodyPr spcFirstLastPara="1" wrap="square" lIns="91425" tIns="91425" rIns="91425" bIns="91425" anchor="t" anchorCtr="0">
            <a:normAutofit/>
          </a:bodyPr>
          <a:lstStyle>
            <a:lvl1pPr marL="457200" lvl="0" indent="-317500">
              <a:spcBef>
                <a:spcPts val="0"/>
              </a:spcBef>
              <a:spcAft>
                <a:spcPts val="0"/>
              </a:spcAft>
              <a:buSzPts val="1400"/>
              <a:buChar char="●"/>
              <a:defRPr sz="14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32" name="Google Shape;32;p5"/>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33"/>
        <p:cNvGrpSpPr/>
        <p:nvPr/>
      </p:nvGrpSpPr>
      <p:grpSpPr>
        <a:xfrm>
          <a:off x="0" y="0"/>
          <a:ext cx="0" cy="0"/>
          <a:chOff x="0" y="0"/>
          <a:chExt cx="0" cy="0"/>
        </a:xfrm>
      </p:grpSpPr>
      <p:sp>
        <p:nvSpPr>
          <p:cNvPr id="34" name="Google Shape;34;p6"/>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a:bodyPr>
          <a:lstStyle>
            <a:lvl1pPr lvl="0">
              <a:spcBef>
                <a:spcPts val="0"/>
              </a:spcBef>
              <a:spcAft>
                <a:spcPts val="0"/>
              </a:spcAft>
              <a:buSzPts val="3200"/>
              <a:buNone/>
              <a:defRPr/>
            </a:lvl1pPr>
            <a:lvl2pPr lvl="1">
              <a:spcBef>
                <a:spcPts val="0"/>
              </a:spcBef>
              <a:spcAft>
                <a:spcPts val="0"/>
              </a:spcAft>
              <a:buSzPts val="3200"/>
              <a:buNone/>
              <a:defRPr/>
            </a:lvl2pPr>
            <a:lvl3pPr lvl="2">
              <a:spcBef>
                <a:spcPts val="0"/>
              </a:spcBef>
              <a:spcAft>
                <a:spcPts val="0"/>
              </a:spcAft>
              <a:buSzPts val="3200"/>
              <a:buNone/>
              <a:defRPr/>
            </a:lvl3pPr>
            <a:lvl4pPr lvl="3">
              <a:spcBef>
                <a:spcPts val="0"/>
              </a:spcBef>
              <a:spcAft>
                <a:spcPts val="0"/>
              </a:spcAft>
              <a:buSzPts val="3200"/>
              <a:buNone/>
              <a:defRPr/>
            </a:lvl4pPr>
            <a:lvl5pPr lvl="4">
              <a:spcBef>
                <a:spcPts val="0"/>
              </a:spcBef>
              <a:spcAft>
                <a:spcPts val="0"/>
              </a:spcAft>
              <a:buSzPts val="3200"/>
              <a:buNone/>
              <a:defRPr/>
            </a:lvl5pPr>
            <a:lvl6pPr lvl="5">
              <a:spcBef>
                <a:spcPts val="0"/>
              </a:spcBef>
              <a:spcAft>
                <a:spcPts val="0"/>
              </a:spcAft>
              <a:buSzPts val="3200"/>
              <a:buNone/>
              <a:defRPr/>
            </a:lvl6pPr>
            <a:lvl7pPr lvl="6">
              <a:spcBef>
                <a:spcPts val="0"/>
              </a:spcBef>
              <a:spcAft>
                <a:spcPts val="0"/>
              </a:spcAft>
              <a:buSzPts val="3200"/>
              <a:buNone/>
              <a:defRPr/>
            </a:lvl7pPr>
            <a:lvl8pPr lvl="7">
              <a:spcBef>
                <a:spcPts val="0"/>
              </a:spcBef>
              <a:spcAft>
                <a:spcPts val="0"/>
              </a:spcAft>
              <a:buSzPts val="3200"/>
              <a:buNone/>
              <a:defRPr/>
            </a:lvl8pPr>
            <a:lvl9pPr lvl="8">
              <a:spcBef>
                <a:spcPts val="0"/>
              </a:spcBef>
              <a:spcAft>
                <a:spcPts val="0"/>
              </a:spcAft>
              <a:buSzPts val="3200"/>
              <a:buNone/>
              <a:defRPr/>
            </a:lvl9pPr>
          </a:lstStyle>
          <a:p>
            <a:endParaRPr/>
          </a:p>
        </p:txBody>
      </p:sp>
      <p:sp>
        <p:nvSpPr>
          <p:cNvPr id="35" name="Google Shape;35;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36"/>
        <p:cNvGrpSpPr/>
        <p:nvPr/>
      </p:nvGrpSpPr>
      <p:grpSpPr>
        <a:xfrm>
          <a:off x="0" y="0"/>
          <a:ext cx="0" cy="0"/>
          <a:chOff x="0" y="0"/>
          <a:chExt cx="0" cy="0"/>
        </a:xfrm>
      </p:grpSpPr>
      <p:cxnSp>
        <p:nvCxnSpPr>
          <p:cNvPr id="37" name="Google Shape;37;p7"/>
          <p:cNvCxnSpPr/>
          <p:nvPr/>
        </p:nvCxnSpPr>
        <p:spPr>
          <a:xfrm>
            <a:off x="411044" y="1417772"/>
            <a:ext cx="385200" cy="0"/>
          </a:xfrm>
          <a:prstGeom prst="straightConnector1">
            <a:avLst/>
          </a:prstGeom>
          <a:noFill/>
          <a:ln w="28575" cap="flat" cmpd="sng">
            <a:solidFill>
              <a:schemeClr val="dk1"/>
            </a:solidFill>
            <a:prstDash val="solid"/>
            <a:round/>
            <a:headEnd type="none" w="sm" len="sm"/>
            <a:tailEnd type="none" w="sm" len="sm"/>
          </a:ln>
        </p:spPr>
      </p:cxnSp>
      <p:sp>
        <p:nvSpPr>
          <p:cNvPr id="38" name="Google Shape;38;p7"/>
          <p:cNvSpPr txBox="1">
            <a:spLocks noGrp="1"/>
          </p:cNvSpPr>
          <p:nvPr>
            <p:ph type="title"/>
          </p:nvPr>
        </p:nvSpPr>
        <p:spPr>
          <a:xfrm>
            <a:off x="311700" y="555600"/>
            <a:ext cx="2808000" cy="755700"/>
          </a:xfrm>
          <a:prstGeom prst="rect">
            <a:avLst/>
          </a:prstGeom>
        </p:spPr>
        <p:txBody>
          <a:bodyPr spcFirstLastPara="1" wrap="square" lIns="91425" tIns="91425" rIns="91425" bIns="91425" anchor="b" anchorCtr="0">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endParaRPr/>
          </a:p>
        </p:txBody>
      </p:sp>
      <p:sp>
        <p:nvSpPr>
          <p:cNvPr id="39" name="Google Shape;39;p7"/>
          <p:cNvSpPr txBox="1">
            <a:spLocks noGrp="1"/>
          </p:cNvSpPr>
          <p:nvPr>
            <p:ph type="body" idx="1"/>
          </p:nvPr>
        </p:nvSpPr>
        <p:spPr>
          <a:xfrm>
            <a:off x="311700" y="1640350"/>
            <a:ext cx="2808000" cy="2928900"/>
          </a:xfrm>
          <a:prstGeom prst="rect">
            <a:avLst/>
          </a:prstGeom>
        </p:spPr>
        <p:txBody>
          <a:bodyPr spcFirstLastPara="1" wrap="square" lIns="91425" tIns="91425" rIns="91425" bIns="91425" anchor="t" anchorCtr="0">
            <a:normAutofit/>
          </a:bodyPr>
          <a:lstStyle>
            <a:lvl1pPr marL="457200" lvl="0" indent="-304800">
              <a:spcBef>
                <a:spcPts val="0"/>
              </a:spcBef>
              <a:spcAft>
                <a:spcPts val="0"/>
              </a:spcAft>
              <a:buSzPts val="1200"/>
              <a:buChar char="●"/>
              <a:defRPr sz="1200"/>
            </a:lvl1pPr>
            <a:lvl2pPr marL="914400" lvl="1" indent="-304800">
              <a:spcBef>
                <a:spcPts val="0"/>
              </a:spcBef>
              <a:spcAft>
                <a:spcPts val="0"/>
              </a:spcAft>
              <a:buSzPts val="1200"/>
              <a:buChar char="○"/>
              <a:defRPr sz="1200"/>
            </a:lvl2pPr>
            <a:lvl3pPr marL="1371600" lvl="2" indent="-304800">
              <a:spcBef>
                <a:spcPts val="0"/>
              </a:spcBef>
              <a:spcAft>
                <a:spcPts val="0"/>
              </a:spcAft>
              <a:buSzPts val="1200"/>
              <a:buChar char="■"/>
              <a:defRPr sz="1200"/>
            </a:lvl3pPr>
            <a:lvl4pPr marL="1828800" lvl="3" indent="-304800">
              <a:spcBef>
                <a:spcPts val="0"/>
              </a:spcBef>
              <a:spcAft>
                <a:spcPts val="0"/>
              </a:spcAft>
              <a:buSzPts val="1200"/>
              <a:buChar char="●"/>
              <a:defRPr sz="1200"/>
            </a:lvl4pPr>
            <a:lvl5pPr marL="2286000" lvl="4" indent="-304800">
              <a:spcBef>
                <a:spcPts val="0"/>
              </a:spcBef>
              <a:spcAft>
                <a:spcPts val="0"/>
              </a:spcAft>
              <a:buSzPts val="1200"/>
              <a:buChar char="○"/>
              <a:defRPr sz="1200"/>
            </a:lvl5pPr>
            <a:lvl6pPr marL="2743200" lvl="5" indent="-304800">
              <a:spcBef>
                <a:spcPts val="0"/>
              </a:spcBef>
              <a:spcAft>
                <a:spcPts val="0"/>
              </a:spcAft>
              <a:buSzPts val="1200"/>
              <a:buChar char="■"/>
              <a:defRPr sz="1200"/>
            </a:lvl6pPr>
            <a:lvl7pPr marL="3200400" lvl="6" indent="-304800">
              <a:spcBef>
                <a:spcPts val="0"/>
              </a:spcBef>
              <a:spcAft>
                <a:spcPts val="0"/>
              </a:spcAft>
              <a:buSzPts val="1200"/>
              <a:buChar char="●"/>
              <a:defRPr sz="1200"/>
            </a:lvl7pPr>
            <a:lvl8pPr marL="3657600" lvl="7" indent="-304800">
              <a:spcBef>
                <a:spcPts val="0"/>
              </a:spcBef>
              <a:spcAft>
                <a:spcPts val="0"/>
              </a:spcAft>
              <a:buSzPts val="1200"/>
              <a:buChar char="○"/>
              <a:defRPr sz="1200"/>
            </a:lvl8pPr>
            <a:lvl9pPr marL="4114800" lvl="8" indent="-304800">
              <a:spcBef>
                <a:spcPts val="0"/>
              </a:spcBef>
              <a:spcAft>
                <a:spcPts val="0"/>
              </a:spcAft>
              <a:buSzPts val="1200"/>
              <a:buChar char="■"/>
              <a:defRPr sz="1200"/>
            </a:lvl9pPr>
          </a:lstStyle>
          <a:p>
            <a:endParaRPr/>
          </a:p>
        </p:txBody>
      </p:sp>
      <p:sp>
        <p:nvSpPr>
          <p:cNvPr id="40" name="Google Shape;40;p7"/>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41"/>
        <p:cNvGrpSpPr/>
        <p:nvPr/>
      </p:nvGrpSpPr>
      <p:grpSpPr>
        <a:xfrm>
          <a:off x="0" y="0"/>
          <a:ext cx="0" cy="0"/>
          <a:chOff x="0" y="0"/>
          <a:chExt cx="0" cy="0"/>
        </a:xfrm>
      </p:grpSpPr>
      <p:sp>
        <p:nvSpPr>
          <p:cNvPr id="42" name="Google Shape;42;p8"/>
          <p:cNvSpPr/>
          <p:nvPr/>
        </p:nvSpPr>
        <p:spPr>
          <a:xfrm>
            <a:off x="586721" y="0"/>
            <a:ext cx="7970700" cy="66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3" name="Google Shape;43;p8"/>
          <p:cNvSpPr/>
          <p:nvPr/>
        </p:nvSpPr>
        <p:spPr>
          <a:xfrm>
            <a:off x="586721" y="5076900"/>
            <a:ext cx="7970700" cy="66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4" name="Google Shape;44;p8"/>
          <p:cNvSpPr txBox="1">
            <a:spLocks noGrp="1"/>
          </p:cNvSpPr>
          <p:nvPr>
            <p:ph type="title"/>
          </p:nvPr>
        </p:nvSpPr>
        <p:spPr>
          <a:xfrm>
            <a:off x="490250" y="526350"/>
            <a:ext cx="5618700" cy="4090800"/>
          </a:xfrm>
          <a:prstGeom prst="rect">
            <a:avLst/>
          </a:prstGeom>
        </p:spPr>
        <p:txBody>
          <a:bodyPr spcFirstLastPara="1" wrap="square" lIns="91425" tIns="91425" rIns="91425" bIns="91425" anchor="ctr" anchorCtr="0">
            <a:normAutofit/>
          </a:bodyPr>
          <a:lstStyle>
            <a:lvl1pPr lvl="0">
              <a:spcBef>
                <a:spcPts val="0"/>
              </a:spcBef>
              <a:spcAft>
                <a:spcPts val="0"/>
              </a:spcAft>
              <a:buSzPts val="4200"/>
              <a:buNone/>
              <a:defRPr sz="4200"/>
            </a:lvl1pPr>
            <a:lvl2pPr lvl="1">
              <a:spcBef>
                <a:spcPts val="0"/>
              </a:spcBef>
              <a:spcAft>
                <a:spcPts val="0"/>
              </a:spcAft>
              <a:buSzPts val="4200"/>
              <a:buNone/>
              <a:defRPr sz="4200"/>
            </a:lvl2pPr>
            <a:lvl3pPr lvl="2">
              <a:spcBef>
                <a:spcPts val="0"/>
              </a:spcBef>
              <a:spcAft>
                <a:spcPts val="0"/>
              </a:spcAft>
              <a:buSzPts val="4200"/>
              <a:buNone/>
              <a:defRPr sz="4200"/>
            </a:lvl3pPr>
            <a:lvl4pPr lvl="3">
              <a:spcBef>
                <a:spcPts val="0"/>
              </a:spcBef>
              <a:spcAft>
                <a:spcPts val="0"/>
              </a:spcAft>
              <a:buSzPts val="4200"/>
              <a:buNone/>
              <a:defRPr sz="4200"/>
            </a:lvl4pPr>
            <a:lvl5pPr lvl="4">
              <a:spcBef>
                <a:spcPts val="0"/>
              </a:spcBef>
              <a:spcAft>
                <a:spcPts val="0"/>
              </a:spcAft>
              <a:buSzPts val="4200"/>
              <a:buNone/>
              <a:defRPr sz="4200"/>
            </a:lvl5pPr>
            <a:lvl6pPr lvl="5">
              <a:spcBef>
                <a:spcPts val="0"/>
              </a:spcBef>
              <a:spcAft>
                <a:spcPts val="0"/>
              </a:spcAft>
              <a:buSzPts val="4200"/>
              <a:buNone/>
              <a:defRPr sz="4200"/>
            </a:lvl6pPr>
            <a:lvl7pPr lvl="6">
              <a:spcBef>
                <a:spcPts val="0"/>
              </a:spcBef>
              <a:spcAft>
                <a:spcPts val="0"/>
              </a:spcAft>
              <a:buSzPts val="4200"/>
              <a:buNone/>
              <a:defRPr sz="4200"/>
            </a:lvl7pPr>
            <a:lvl8pPr lvl="7">
              <a:spcBef>
                <a:spcPts val="0"/>
              </a:spcBef>
              <a:spcAft>
                <a:spcPts val="0"/>
              </a:spcAft>
              <a:buSzPts val="4200"/>
              <a:buNone/>
              <a:defRPr sz="4200"/>
            </a:lvl8pPr>
            <a:lvl9pPr lvl="8">
              <a:spcBef>
                <a:spcPts val="0"/>
              </a:spcBef>
              <a:spcAft>
                <a:spcPts val="0"/>
              </a:spcAft>
              <a:buSzPts val="4200"/>
              <a:buNone/>
              <a:defRPr sz="4200"/>
            </a:lvl9pPr>
          </a:lstStyle>
          <a:p>
            <a:endParaRPr/>
          </a:p>
        </p:txBody>
      </p:sp>
      <p:sp>
        <p:nvSpPr>
          <p:cNvPr id="45" name="Google Shape;45;p8"/>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46"/>
        <p:cNvGrpSpPr/>
        <p:nvPr/>
      </p:nvGrpSpPr>
      <p:grpSpPr>
        <a:xfrm>
          <a:off x="0" y="0"/>
          <a:ext cx="0" cy="0"/>
          <a:chOff x="0" y="0"/>
          <a:chExt cx="0" cy="0"/>
        </a:xfrm>
      </p:grpSpPr>
      <p:sp>
        <p:nvSpPr>
          <p:cNvPr id="47" name="Google Shape;47;p9"/>
          <p:cNvSpPr/>
          <p:nvPr/>
        </p:nvSpPr>
        <p:spPr>
          <a:xfrm>
            <a:off x="4572000" y="-100"/>
            <a:ext cx="4572000" cy="51435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cxnSp>
        <p:nvCxnSpPr>
          <p:cNvPr id="48" name="Google Shape;48;p9"/>
          <p:cNvCxnSpPr/>
          <p:nvPr/>
        </p:nvCxnSpPr>
        <p:spPr>
          <a:xfrm>
            <a:off x="5029675" y="4495500"/>
            <a:ext cx="468300" cy="0"/>
          </a:xfrm>
          <a:prstGeom prst="straightConnector1">
            <a:avLst/>
          </a:prstGeom>
          <a:noFill/>
          <a:ln w="19050" cap="flat" cmpd="sng">
            <a:solidFill>
              <a:schemeClr val="lt1"/>
            </a:solidFill>
            <a:prstDash val="solid"/>
            <a:round/>
            <a:headEnd type="none" w="sm" len="sm"/>
            <a:tailEnd type="none" w="sm" len="sm"/>
          </a:ln>
        </p:spPr>
      </p:cxnSp>
      <p:sp>
        <p:nvSpPr>
          <p:cNvPr id="49" name="Google Shape;49;p9"/>
          <p:cNvSpPr txBox="1">
            <a:spLocks noGrp="1"/>
          </p:cNvSpPr>
          <p:nvPr>
            <p:ph type="title"/>
          </p:nvPr>
        </p:nvSpPr>
        <p:spPr>
          <a:xfrm>
            <a:off x="265500" y="1084625"/>
            <a:ext cx="4045200" cy="1707000"/>
          </a:xfrm>
          <a:prstGeom prst="rect">
            <a:avLst/>
          </a:prstGeom>
        </p:spPr>
        <p:txBody>
          <a:bodyPr spcFirstLastPara="1" wrap="square" lIns="91425" tIns="91425" rIns="91425" bIns="91425" anchor="b" anchorCtr="0">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a:endParaRPr/>
          </a:p>
        </p:txBody>
      </p:sp>
      <p:sp>
        <p:nvSpPr>
          <p:cNvPr id="50" name="Google Shape;50;p9"/>
          <p:cNvSpPr txBox="1">
            <a:spLocks noGrp="1"/>
          </p:cNvSpPr>
          <p:nvPr>
            <p:ph type="subTitle" idx="1"/>
          </p:nvPr>
        </p:nvSpPr>
        <p:spPr>
          <a:xfrm>
            <a:off x="265500" y="2845200"/>
            <a:ext cx="4045200" cy="1421700"/>
          </a:xfrm>
          <a:prstGeom prst="rect">
            <a:avLst/>
          </a:prstGeom>
        </p:spPr>
        <p:txBody>
          <a:bodyPr spcFirstLastPara="1" wrap="square" lIns="91425" tIns="91425" rIns="91425" bIns="91425" anchor="t" anchorCtr="0">
            <a:normAutofit/>
          </a:bodyPr>
          <a:lstStyle>
            <a:lvl1pPr lvl="0" algn="ctr">
              <a:lnSpc>
                <a:spcPct val="100000"/>
              </a:lnSpc>
              <a:spcBef>
                <a:spcPts val="0"/>
              </a:spcBef>
              <a:spcAft>
                <a:spcPts val="0"/>
              </a:spcAft>
              <a:buClr>
                <a:schemeClr val="accent6"/>
              </a:buClr>
              <a:buSzPts val="2100"/>
              <a:buNone/>
              <a:defRPr sz="2100">
                <a:solidFill>
                  <a:schemeClr val="accent6"/>
                </a:solidFill>
              </a:defRPr>
            </a:lvl1pPr>
            <a:lvl2pPr lvl="1" algn="ctr">
              <a:lnSpc>
                <a:spcPct val="100000"/>
              </a:lnSpc>
              <a:spcBef>
                <a:spcPts val="0"/>
              </a:spcBef>
              <a:spcAft>
                <a:spcPts val="0"/>
              </a:spcAft>
              <a:buClr>
                <a:schemeClr val="accent6"/>
              </a:buClr>
              <a:buSzPts val="2100"/>
              <a:buNone/>
              <a:defRPr sz="2100">
                <a:solidFill>
                  <a:schemeClr val="accent6"/>
                </a:solidFill>
              </a:defRPr>
            </a:lvl2pPr>
            <a:lvl3pPr lvl="2" algn="ctr">
              <a:lnSpc>
                <a:spcPct val="100000"/>
              </a:lnSpc>
              <a:spcBef>
                <a:spcPts val="0"/>
              </a:spcBef>
              <a:spcAft>
                <a:spcPts val="0"/>
              </a:spcAft>
              <a:buClr>
                <a:schemeClr val="accent6"/>
              </a:buClr>
              <a:buSzPts val="2100"/>
              <a:buNone/>
              <a:defRPr sz="2100">
                <a:solidFill>
                  <a:schemeClr val="accent6"/>
                </a:solidFill>
              </a:defRPr>
            </a:lvl3pPr>
            <a:lvl4pPr lvl="3" algn="ctr">
              <a:lnSpc>
                <a:spcPct val="100000"/>
              </a:lnSpc>
              <a:spcBef>
                <a:spcPts val="0"/>
              </a:spcBef>
              <a:spcAft>
                <a:spcPts val="0"/>
              </a:spcAft>
              <a:buClr>
                <a:schemeClr val="accent6"/>
              </a:buClr>
              <a:buSzPts val="2100"/>
              <a:buNone/>
              <a:defRPr sz="2100">
                <a:solidFill>
                  <a:schemeClr val="accent6"/>
                </a:solidFill>
              </a:defRPr>
            </a:lvl4pPr>
            <a:lvl5pPr lvl="4" algn="ctr">
              <a:lnSpc>
                <a:spcPct val="100000"/>
              </a:lnSpc>
              <a:spcBef>
                <a:spcPts val="0"/>
              </a:spcBef>
              <a:spcAft>
                <a:spcPts val="0"/>
              </a:spcAft>
              <a:buClr>
                <a:schemeClr val="accent6"/>
              </a:buClr>
              <a:buSzPts val="2100"/>
              <a:buNone/>
              <a:defRPr sz="2100">
                <a:solidFill>
                  <a:schemeClr val="accent6"/>
                </a:solidFill>
              </a:defRPr>
            </a:lvl5pPr>
            <a:lvl6pPr lvl="5" algn="ctr">
              <a:lnSpc>
                <a:spcPct val="100000"/>
              </a:lnSpc>
              <a:spcBef>
                <a:spcPts val="0"/>
              </a:spcBef>
              <a:spcAft>
                <a:spcPts val="0"/>
              </a:spcAft>
              <a:buClr>
                <a:schemeClr val="accent6"/>
              </a:buClr>
              <a:buSzPts val="2100"/>
              <a:buNone/>
              <a:defRPr sz="2100">
                <a:solidFill>
                  <a:schemeClr val="accent6"/>
                </a:solidFill>
              </a:defRPr>
            </a:lvl6pPr>
            <a:lvl7pPr lvl="6" algn="ctr">
              <a:lnSpc>
                <a:spcPct val="100000"/>
              </a:lnSpc>
              <a:spcBef>
                <a:spcPts val="0"/>
              </a:spcBef>
              <a:spcAft>
                <a:spcPts val="0"/>
              </a:spcAft>
              <a:buClr>
                <a:schemeClr val="accent6"/>
              </a:buClr>
              <a:buSzPts val="2100"/>
              <a:buNone/>
              <a:defRPr sz="2100">
                <a:solidFill>
                  <a:schemeClr val="accent6"/>
                </a:solidFill>
              </a:defRPr>
            </a:lvl7pPr>
            <a:lvl8pPr lvl="7" algn="ctr">
              <a:lnSpc>
                <a:spcPct val="100000"/>
              </a:lnSpc>
              <a:spcBef>
                <a:spcPts val="0"/>
              </a:spcBef>
              <a:spcAft>
                <a:spcPts val="0"/>
              </a:spcAft>
              <a:buClr>
                <a:schemeClr val="accent6"/>
              </a:buClr>
              <a:buSzPts val="2100"/>
              <a:buNone/>
              <a:defRPr sz="2100">
                <a:solidFill>
                  <a:schemeClr val="accent6"/>
                </a:solidFill>
              </a:defRPr>
            </a:lvl8pPr>
            <a:lvl9pPr lvl="8" algn="ctr">
              <a:lnSpc>
                <a:spcPct val="100000"/>
              </a:lnSpc>
              <a:spcBef>
                <a:spcPts val="0"/>
              </a:spcBef>
              <a:spcAft>
                <a:spcPts val="0"/>
              </a:spcAft>
              <a:buClr>
                <a:schemeClr val="accent6"/>
              </a:buClr>
              <a:buSzPts val="2100"/>
              <a:buNone/>
              <a:defRPr sz="2100">
                <a:solidFill>
                  <a:schemeClr val="accent6"/>
                </a:solidFill>
              </a:defRPr>
            </a:lvl9pPr>
          </a:lstStyle>
          <a:p>
            <a:endParaRPr/>
          </a:p>
        </p:txBody>
      </p:sp>
      <p:sp>
        <p:nvSpPr>
          <p:cNvPr id="51" name="Google Shape;51;p9"/>
          <p:cNvSpPr txBox="1">
            <a:spLocks noGrp="1"/>
          </p:cNvSpPr>
          <p:nvPr>
            <p:ph type="body" idx="2"/>
          </p:nvPr>
        </p:nvSpPr>
        <p:spPr>
          <a:xfrm>
            <a:off x="4939500" y="724200"/>
            <a:ext cx="3837000" cy="3695100"/>
          </a:xfrm>
          <a:prstGeom prst="rect">
            <a:avLst/>
          </a:prstGeom>
        </p:spPr>
        <p:txBody>
          <a:bodyPr spcFirstLastPara="1" wrap="square" lIns="91425" tIns="91425" rIns="91425" bIns="91425" anchor="ctr" anchorCtr="0">
            <a:normAutofit/>
          </a:bodyPr>
          <a:lstStyle>
            <a:lvl1pPr marL="457200" lvl="0" indent="-342900">
              <a:spcBef>
                <a:spcPts val="0"/>
              </a:spcBef>
              <a:spcAft>
                <a:spcPts val="0"/>
              </a:spcAft>
              <a:buClr>
                <a:schemeClr val="accent1"/>
              </a:buClr>
              <a:buSzPts val="1800"/>
              <a:buChar char="●"/>
              <a:defRPr>
                <a:solidFill>
                  <a:schemeClr val="accent1"/>
                </a:solidFill>
              </a:defRPr>
            </a:lvl1pPr>
            <a:lvl2pPr marL="914400" lvl="1" indent="-317500">
              <a:spcBef>
                <a:spcPts val="0"/>
              </a:spcBef>
              <a:spcAft>
                <a:spcPts val="0"/>
              </a:spcAft>
              <a:buClr>
                <a:schemeClr val="accent1"/>
              </a:buClr>
              <a:buSzPts val="1400"/>
              <a:buChar char="○"/>
              <a:defRPr>
                <a:solidFill>
                  <a:schemeClr val="accent1"/>
                </a:solidFill>
              </a:defRPr>
            </a:lvl2pPr>
            <a:lvl3pPr marL="1371600" lvl="2" indent="-317500">
              <a:spcBef>
                <a:spcPts val="0"/>
              </a:spcBef>
              <a:spcAft>
                <a:spcPts val="0"/>
              </a:spcAft>
              <a:buClr>
                <a:schemeClr val="accent1"/>
              </a:buClr>
              <a:buSzPts val="1400"/>
              <a:buChar char="■"/>
              <a:defRPr>
                <a:solidFill>
                  <a:schemeClr val="accent1"/>
                </a:solidFill>
              </a:defRPr>
            </a:lvl3pPr>
            <a:lvl4pPr marL="1828800" lvl="3" indent="-317500">
              <a:spcBef>
                <a:spcPts val="0"/>
              </a:spcBef>
              <a:spcAft>
                <a:spcPts val="0"/>
              </a:spcAft>
              <a:buClr>
                <a:schemeClr val="accent1"/>
              </a:buClr>
              <a:buSzPts val="1400"/>
              <a:buChar char="●"/>
              <a:defRPr>
                <a:solidFill>
                  <a:schemeClr val="accent1"/>
                </a:solidFill>
              </a:defRPr>
            </a:lvl4pPr>
            <a:lvl5pPr marL="2286000" lvl="4" indent="-317500">
              <a:spcBef>
                <a:spcPts val="0"/>
              </a:spcBef>
              <a:spcAft>
                <a:spcPts val="0"/>
              </a:spcAft>
              <a:buClr>
                <a:schemeClr val="accent1"/>
              </a:buClr>
              <a:buSzPts val="1400"/>
              <a:buChar char="○"/>
              <a:defRPr>
                <a:solidFill>
                  <a:schemeClr val="accent1"/>
                </a:solidFill>
              </a:defRPr>
            </a:lvl5pPr>
            <a:lvl6pPr marL="2743200" lvl="5" indent="-317500">
              <a:spcBef>
                <a:spcPts val="0"/>
              </a:spcBef>
              <a:spcAft>
                <a:spcPts val="0"/>
              </a:spcAft>
              <a:buClr>
                <a:schemeClr val="accent1"/>
              </a:buClr>
              <a:buSzPts val="1400"/>
              <a:buChar char="■"/>
              <a:defRPr>
                <a:solidFill>
                  <a:schemeClr val="accent1"/>
                </a:solidFill>
              </a:defRPr>
            </a:lvl6pPr>
            <a:lvl7pPr marL="3200400" lvl="6" indent="-317500">
              <a:spcBef>
                <a:spcPts val="0"/>
              </a:spcBef>
              <a:spcAft>
                <a:spcPts val="0"/>
              </a:spcAft>
              <a:buClr>
                <a:schemeClr val="accent1"/>
              </a:buClr>
              <a:buSzPts val="1400"/>
              <a:buChar char="●"/>
              <a:defRPr>
                <a:solidFill>
                  <a:schemeClr val="accent1"/>
                </a:solidFill>
              </a:defRPr>
            </a:lvl7pPr>
            <a:lvl8pPr marL="3657600" lvl="7" indent="-317500">
              <a:spcBef>
                <a:spcPts val="0"/>
              </a:spcBef>
              <a:spcAft>
                <a:spcPts val="0"/>
              </a:spcAft>
              <a:buClr>
                <a:schemeClr val="accent1"/>
              </a:buClr>
              <a:buSzPts val="1400"/>
              <a:buChar char="○"/>
              <a:defRPr>
                <a:solidFill>
                  <a:schemeClr val="accent1"/>
                </a:solidFill>
              </a:defRPr>
            </a:lvl8pPr>
            <a:lvl9pPr marL="4114800" lvl="8" indent="-317500">
              <a:spcBef>
                <a:spcPts val="0"/>
              </a:spcBef>
              <a:spcAft>
                <a:spcPts val="0"/>
              </a:spcAft>
              <a:buClr>
                <a:schemeClr val="accent1"/>
              </a:buClr>
              <a:buSzPts val="1400"/>
              <a:buChar char="■"/>
              <a:defRPr>
                <a:solidFill>
                  <a:schemeClr val="accent1"/>
                </a:solidFill>
              </a:defRPr>
            </a:lvl9pPr>
          </a:lstStyle>
          <a:p>
            <a:endParaRPr/>
          </a:p>
        </p:txBody>
      </p:sp>
      <p:sp>
        <p:nvSpPr>
          <p:cNvPr id="52" name="Google Shape;52;p9"/>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solidFill>
                  <a:schemeClr val="lt1"/>
                </a:solidFill>
              </a:defRPr>
            </a:lvl1pPr>
            <a:lvl2pPr lvl="1">
              <a:buNone/>
              <a:defRPr>
                <a:solidFill>
                  <a:schemeClr val="lt1"/>
                </a:solidFill>
              </a:defRPr>
            </a:lvl2pPr>
            <a:lvl3pPr lvl="2">
              <a:buNone/>
              <a:defRPr>
                <a:solidFill>
                  <a:schemeClr val="lt1"/>
                </a:solidFill>
              </a:defRPr>
            </a:lvl3pPr>
            <a:lvl4pPr lvl="3">
              <a:buNone/>
              <a:defRPr>
                <a:solidFill>
                  <a:schemeClr val="lt1"/>
                </a:solidFill>
              </a:defRPr>
            </a:lvl4pPr>
            <a:lvl5pPr lvl="4">
              <a:buNone/>
              <a:defRPr>
                <a:solidFill>
                  <a:schemeClr val="lt1"/>
                </a:solidFill>
              </a:defRPr>
            </a:lvl5pPr>
            <a:lvl6pPr lvl="5">
              <a:buNone/>
              <a:defRPr>
                <a:solidFill>
                  <a:schemeClr val="lt1"/>
                </a:solidFill>
              </a:defRPr>
            </a:lvl6pPr>
            <a:lvl7pPr lvl="6">
              <a:buNone/>
              <a:defRPr>
                <a:solidFill>
                  <a:schemeClr val="lt1"/>
                </a:solidFill>
              </a:defRPr>
            </a:lvl7pPr>
            <a:lvl8pPr lvl="7">
              <a:buNone/>
              <a:defRPr>
                <a:solidFill>
                  <a:schemeClr val="lt1"/>
                </a:solidFill>
              </a:defRPr>
            </a:lvl8pPr>
            <a:lvl9pPr lvl="8">
              <a:buNone/>
              <a:defRPr>
                <a:solidFill>
                  <a:schemeClr val="lt1"/>
                </a:solidFill>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53"/>
        <p:cNvGrpSpPr/>
        <p:nvPr/>
      </p:nvGrpSpPr>
      <p:grpSpPr>
        <a:xfrm>
          <a:off x="0" y="0"/>
          <a:ext cx="0" cy="0"/>
          <a:chOff x="0" y="0"/>
          <a:chExt cx="0" cy="0"/>
        </a:xfrm>
      </p:grpSpPr>
      <p:sp>
        <p:nvSpPr>
          <p:cNvPr id="54" name="Google Shape;54;p10"/>
          <p:cNvSpPr txBox="1">
            <a:spLocks noGrp="1"/>
          </p:cNvSpPr>
          <p:nvPr>
            <p:ph type="body" idx="1"/>
          </p:nvPr>
        </p:nvSpPr>
        <p:spPr>
          <a:xfrm>
            <a:off x="319500" y="4230575"/>
            <a:ext cx="5998800" cy="598800"/>
          </a:xfrm>
          <a:prstGeom prst="rect">
            <a:avLst/>
          </a:prstGeom>
        </p:spPr>
        <p:txBody>
          <a:bodyPr spcFirstLastPara="1" wrap="square" lIns="91425" tIns="91425" rIns="91425" bIns="91425" anchor="ctr" anchorCtr="0">
            <a:normAutofit/>
          </a:bodyPr>
          <a:lstStyle>
            <a:lvl1pPr marL="457200" lvl="0" indent="-228600">
              <a:lnSpc>
                <a:spcPct val="100000"/>
              </a:lnSpc>
              <a:spcBef>
                <a:spcPts val="0"/>
              </a:spcBef>
              <a:spcAft>
                <a:spcPts val="0"/>
              </a:spcAft>
              <a:buSzPts val="1800"/>
              <a:buNone/>
              <a:defRPr/>
            </a:lvl1pPr>
          </a:lstStyle>
          <a:p>
            <a:endParaRPr/>
          </a:p>
        </p:txBody>
      </p:sp>
      <p:sp>
        <p:nvSpPr>
          <p:cNvPr id="55" name="Google Shape;55;p10"/>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56"/>
        <p:cNvGrpSpPr/>
        <p:nvPr/>
      </p:nvGrpSpPr>
      <p:grpSpPr>
        <a:xfrm>
          <a:off x="0" y="0"/>
          <a:ext cx="0" cy="0"/>
          <a:chOff x="0" y="0"/>
          <a:chExt cx="0" cy="0"/>
        </a:xfrm>
      </p:grpSpPr>
      <p:sp>
        <p:nvSpPr>
          <p:cNvPr id="57" name="Google Shape;57;p11"/>
          <p:cNvSpPr/>
          <p:nvPr/>
        </p:nvSpPr>
        <p:spPr>
          <a:xfrm>
            <a:off x="586721" y="0"/>
            <a:ext cx="7970700" cy="66600"/>
          </a:xfrm>
          <a:prstGeom prst="rect">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11"/>
          <p:cNvSpPr/>
          <p:nvPr/>
        </p:nvSpPr>
        <p:spPr>
          <a:xfrm>
            <a:off x="586721" y="5076900"/>
            <a:ext cx="7970700" cy="66600"/>
          </a:xfrm>
          <a:prstGeom prst="rect">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11"/>
          <p:cNvSpPr txBox="1">
            <a:spLocks noGrp="1"/>
          </p:cNvSpPr>
          <p:nvPr>
            <p:ph type="title" hasCustomPrompt="1"/>
          </p:nvPr>
        </p:nvSpPr>
        <p:spPr>
          <a:xfrm>
            <a:off x="586725" y="1353788"/>
            <a:ext cx="7970700" cy="1538400"/>
          </a:xfrm>
          <a:prstGeom prst="rect">
            <a:avLst/>
          </a:prstGeom>
        </p:spPr>
        <p:txBody>
          <a:bodyPr spcFirstLastPara="1" wrap="square" lIns="91425" tIns="91425" rIns="91425" bIns="91425" anchor="ctr" anchorCtr="0">
            <a:normAutofit/>
          </a:bodyPr>
          <a:lstStyle>
            <a:lvl1pPr lvl="0" algn="ctr">
              <a:spcBef>
                <a:spcPts val="0"/>
              </a:spcBef>
              <a:spcAft>
                <a:spcPts val="0"/>
              </a:spcAft>
              <a:buClr>
                <a:schemeClr val="accent6"/>
              </a:buClr>
              <a:buSzPts val="10800"/>
              <a:buNone/>
              <a:defRPr sz="10800">
                <a:solidFill>
                  <a:schemeClr val="accent6"/>
                </a:solidFill>
              </a:defRPr>
            </a:lvl1pPr>
            <a:lvl2pPr lvl="1" algn="ctr">
              <a:spcBef>
                <a:spcPts val="0"/>
              </a:spcBef>
              <a:spcAft>
                <a:spcPts val="0"/>
              </a:spcAft>
              <a:buClr>
                <a:schemeClr val="accent6"/>
              </a:buClr>
              <a:buSzPts val="10800"/>
              <a:buNone/>
              <a:defRPr sz="10800">
                <a:solidFill>
                  <a:schemeClr val="accent6"/>
                </a:solidFill>
              </a:defRPr>
            </a:lvl2pPr>
            <a:lvl3pPr lvl="2" algn="ctr">
              <a:spcBef>
                <a:spcPts val="0"/>
              </a:spcBef>
              <a:spcAft>
                <a:spcPts val="0"/>
              </a:spcAft>
              <a:buClr>
                <a:schemeClr val="accent6"/>
              </a:buClr>
              <a:buSzPts val="10800"/>
              <a:buNone/>
              <a:defRPr sz="10800">
                <a:solidFill>
                  <a:schemeClr val="accent6"/>
                </a:solidFill>
              </a:defRPr>
            </a:lvl3pPr>
            <a:lvl4pPr lvl="3" algn="ctr">
              <a:spcBef>
                <a:spcPts val="0"/>
              </a:spcBef>
              <a:spcAft>
                <a:spcPts val="0"/>
              </a:spcAft>
              <a:buClr>
                <a:schemeClr val="accent6"/>
              </a:buClr>
              <a:buSzPts val="10800"/>
              <a:buNone/>
              <a:defRPr sz="10800">
                <a:solidFill>
                  <a:schemeClr val="accent6"/>
                </a:solidFill>
              </a:defRPr>
            </a:lvl4pPr>
            <a:lvl5pPr lvl="4" algn="ctr">
              <a:spcBef>
                <a:spcPts val="0"/>
              </a:spcBef>
              <a:spcAft>
                <a:spcPts val="0"/>
              </a:spcAft>
              <a:buClr>
                <a:schemeClr val="accent6"/>
              </a:buClr>
              <a:buSzPts val="10800"/>
              <a:buNone/>
              <a:defRPr sz="10800">
                <a:solidFill>
                  <a:schemeClr val="accent6"/>
                </a:solidFill>
              </a:defRPr>
            </a:lvl5pPr>
            <a:lvl6pPr lvl="5" algn="ctr">
              <a:spcBef>
                <a:spcPts val="0"/>
              </a:spcBef>
              <a:spcAft>
                <a:spcPts val="0"/>
              </a:spcAft>
              <a:buClr>
                <a:schemeClr val="accent6"/>
              </a:buClr>
              <a:buSzPts val="10800"/>
              <a:buNone/>
              <a:defRPr sz="10800">
                <a:solidFill>
                  <a:schemeClr val="accent6"/>
                </a:solidFill>
              </a:defRPr>
            </a:lvl6pPr>
            <a:lvl7pPr lvl="6" algn="ctr">
              <a:spcBef>
                <a:spcPts val="0"/>
              </a:spcBef>
              <a:spcAft>
                <a:spcPts val="0"/>
              </a:spcAft>
              <a:buClr>
                <a:schemeClr val="accent6"/>
              </a:buClr>
              <a:buSzPts val="10800"/>
              <a:buNone/>
              <a:defRPr sz="10800">
                <a:solidFill>
                  <a:schemeClr val="accent6"/>
                </a:solidFill>
              </a:defRPr>
            </a:lvl7pPr>
            <a:lvl8pPr lvl="7" algn="ctr">
              <a:spcBef>
                <a:spcPts val="0"/>
              </a:spcBef>
              <a:spcAft>
                <a:spcPts val="0"/>
              </a:spcAft>
              <a:buClr>
                <a:schemeClr val="accent6"/>
              </a:buClr>
              <a:buSzPts val="10800"/>
              <a:buNone/>
              <a:defRPr sz="10800">
                <a:solidFill>
                  <a:schemeClr val="accent6"/>
                </a:solidFill>
              </a:defRPr>
            </a:lvl8pPr>
            <a:lvl9pPr lvl="8" algn="ctr">
              <a:spcBef>
                <a:spcPts val="0"/>
              </a:spcBef>
              <a:spcAft>
                <a:spcPts val="0"/>
              </a:spcAft>
              <a:buClr>
                <a:schemeClr val="accent6"/>
              </a:buClr>
              <a:buSzPts val="10800"/>
              <a:buNone/>
              <a:defRPr sz="10800">
                <a:solidFill>
                  <a:schemeClr val="accent6"/>
                </a:solidFill>
              </a:defRPr>
            </a:lvl9pPr>
          </a:lstStyle>
          <a:p>
            <a:r>
              <a:t>xx%</a:t>
            </a:r>
          </a:p>
        </p:txBody>
      </p:sp>
      <p:sp>
        <p:nvSpPr>
          <p:cNvPr id="60" name="Google Shape;60;p11"/>
          <p:cNvSpPr txBox="1">
            <a:spLocks noGrp="1"/>
          </p:cNvSpPr>
          <p:nvPr>
            <p:ph type="body" idx="1"/>
          </p:nvPr>
        </p:nvSpPr>
        <p:spPr>
          <a:xfrm>
            <a:off x="586725" y="2968388"/>
            <a:ext cx="7970700" cy="1071600"/>
          </a:xfrm>
          <a:prstGeom prst="rect">
            <a:avLst/>
          </a:prstGeom>
        </p:spPr>
        <p:txBody>
          <a:bodyPr spcFirstLastPara="1" wrap="square" lIns="91425" tIns="91425" rIns="91425" bIns="91425" anchor="t" anchorCtr="0">
            <a:normAutofit/>
          </a:bodyPr>
          <a:lstStyle>
            <a:lvl1pPr marL="457200" lvl="0" indent="-342900" algn="ctr">
              <a:spcBef>
                <a:spcPts val="0"/>
              </a:spcBef>
              <a:spcAft>
                <a:spcPts val="0"/>
              </a:spcAft>
              <a:buSzPts val="1800"/>
              <a:buChar char="●"/>
              <a:defRPr/>
            </a:lvl1pPr>
            <a:lvl2pPr marL="914400" lvl="1" indent="-317500" algn="ctr">
              <a:spcBef>
                <a:spcPts val="0"/>
              </a:spcBef>
              <a:spcAft>
                <a:spcPts val="0"/>
              </a:spcAft>
              <a:buSzPts val="1400"/>
              <a:buChar char="○"/>
              <a:defRPr/>
            </a:lvl2pPr>
            <a:lvl3pPr marL="1371600" lvl="2" indent="-317500" algn="ctr">
              <a:spcBef>
                <a:spcPts val="0"/>
              </a:spcBef>
              <a:spcAft>
                <a:spcPts val="0"/>
              </a:spcAft>
              <a:buSzPts val="1400"/>
              <a:buChar char="■"/>
              <a:defRPr/>
            </a:lvl3pPr>
            <a:lvl4pPr marL="1828800" lvl="3" indent="-317500" algn="ctr">
              <a:spcBef>
                <a:spcPts val="0"/>
              </a:spcBef>
              <a:spcAft>
                <a:spcPts val="0"/>
              </a:spcAft>
              <a:buSzPts val="1400"/>
              <a:buChar char="●"/>
              <a:defRPr/>
            </a:lvl4pPr>
            <a:lvl5pPr marL="2286000" lvl="4" indent="-317500" algn="ctr">
              <a:spcBef>
                <a:spcPts val="0"/>
              </a:spcBef>
              <a:spcAft>
                <a:spcPts val="0"/>
              </a:spcAft>
              <a:buSzPts val="1400"/>
              <a:buChar char="○"/>
              <a:defRPr/>
            </a:lvl5pPr>
            <a:lvl6pPr marL="2743200" lvl="5" indent="-317500" algn="ctr">
              <a:spcBef>
                <a:spcPts val="0"/>
              </a:spcBef>
              <a:spcAft>
                <a:spcPts val="0"/>
              </a:spcAft>
              <a:buSzPts val="1400"/>
              <a:buChar char="■"/>
              <a:defRPr/>
            </a:lvl6pPr>
            <a:lvl7pPr marL="3200400" lvl="6" indent="-317500" algn="ctr">
              <a:spcBef>
                <a:spcPts val="0"/>
              </a:spcBef>
              <a:spcAft>
                <a:spcPts val="0"/>
              </a:spcAft>
              <a:buSzPts val="1400"/>
              <a:buChar char="●"/>
              <a:defRPr/>
            </a:lvl7pPr>
            <a:lvl8pPr marL="3657600" lvl="7" indent="-317500" algn="ctr">
              <a:spcBef>
                <a:spcPts val="0"/>
              </a:spcBef>
              <a:spcAft>
                <a:spcPts val="0"/>
              </a:spcAft>
              <a:buSzPts val="1400"/>
              <a:buChar char="○"/>
              <a:defRPr/>
            </a:lvl8pPr>
            <a:lvl9pPr marL="4114800" lvl="8" indent="-317500" algn="ctr">
              <a:spcBef>
                <a:spcPts val="0"/>
              </a:spcBef>
              <a:spcAft>
                <a:spcPts val="0"/>
              </a:spcAft>
              <a:buSzPts val="1400"/>
              <a:buChar char="■"/>
              <a:defRPr/>
            </a:lvl9pPr>
          </a:lstStyle>
          <a:p>
            <a:endParaRPr/>
          </a:p>
        </p:txBody>
      </p:sp>
      <p:sp>
        <p:nvSpPr>
          <p:cNvPr id="61" name="Google Shape;61;p11"/>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1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blue-gold">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372725"/>
            <a:ext cx="8520600" cy="645000"/>
          </a:xfrm>
          <a:prstGeom prst="rect">
            <a:avLst/>
          </a:prstGeom>
          <a:noFill/>
          <a:ln>
            <a:noFill/>
          </a:ln>
        </p:spPr>
        <p:txBody>
          <a:bodyPr spcFirstLastPara="1" wrap="square" lIns="91425" tIns="91425" rIns="91425" bIns="91425" anchor="t" anchorCtr="0">
            <a:normAutofit/>
          </a:bodyPr>
          <a:lstStyle>
            <a:lvl1pPr lvl="0">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1pPr>
            <a:lvl2pPr lvl="1">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2pPr>
            <a:lvl3pPr lvl="2">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3pPr>
            <a:lvl4pPr lvl="3">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4pPr>
            <a:lvl5pPr lvl="4">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5pPr>
            <a:lvl6pPr lvl="5">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6pPr>
            <a:lvl7pPr lvl="6">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7pPr>
            <a:lvl8pPr lvl="7">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8pPr>
            <a:lvl9pPr lvl="8">
              <a:spcBef>
                <a:spcPts val="0"/>
              </a:spcBef>
              <a:spcAft>
                <a:spcPts val="0"/>
              </a:spcAft>
              <a:buClr>
                <a:schemeClr val="dk1"/>
              </a:buClr>
              <a:buSzPts val="3200"/>
              <a:buFont typeface="Playfair Display"/>
              <a:buNone/>
              <a:defRPr sz="3200" b="1">
                <a:solidFill>
                  <a:schemeClr val="dk1"/>
                </a:solidFill>
                <a:latin typeface="Playfair Display"/>
                <a:ea typeface="Playfair Display"/>
                <a:cs typeface="Playfair Display"/>
                <a:sym typeface="Playfair Display"/>
              </a:defRPr>
            </a:lvl9pPr>
          </a:lstStyle>
          <a:p>
            <a:endParaRPr/>
          </a:p>
        </p:txBody>
      </p:sp>
      <p:sp>
        <p:nvSpPr>
          <p:cNvPr id="7" name="Google Shape;7;p1"/>
          <p:cNvSpPr txBox="1">
            <a:spLocks noGrp="1"/>
          </p:cNvSpPr>
          <p:nvPr>
            <p:ph type="body" idx="1"/>
          </p:nvPr>
        </p:nvSpPr>
        <p:spPr>
          <a:xfrm>
            <a:off x="311700" y="1417800"/>
            <a:ext cx="8520600" cy="3150900"/>
          </a:xfrm>
          <a:prstGeom prst="rect">
            <a:avLst/>
          </a:prstGeom>
          <a:noFill/>
          <a:ln>
            <a:noFill/>
          </a:ln>
        </p:spPr>
        <p:txBody>
          <a:bodyPr spcFirstLastPara="1" wrap="square" lIns="91425" tIns="91425" rIns="91425" bIns="91425" anchor="t" anchorCtr="0">
            <a:normAutofit/>
          </a:bodyPr>
          <a:lstStyle>
            <a:lvl1pPr marL="457200" lvl="0" indent="-342900">
              <a:lnSpc>
                <a:spcPct val="115000"/>
              </a:lnSpc>
              <a:spcBef>
                <a:spcPts val="0"/>
              </a:spcBef>
              <a:spcAft>
                <a:spcPts val="0"/>
              </a:spcAft>
              <a:buClr>
                <a:schemeClr val="dk1"/>
              </a:buClr>
              <a:buSzPts val="1800"/>
              <a:buFont typeface="Lato"/>
              <a:buChar char="●"/>
              <a:defRPr sz="1800">
                <a:solidFill>
                  <a:schemeClr val="dk1"/>
                </a:solidFill>
                <a:latin typeface="Lato"/>
                <a:ea typeface="Lato"/>
                <a:cs typeface="Lato"/>
                <a:sym typeface="Lato"/>
              </a:defRPr>
            </a:lvl1pPr>
            <a:lvl2pPr marL="914400" lvl="1"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2pPr>
            <a:lvl3pPr marL="1371600" lvl="2"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3pPr>
            <a:lvl4pPr marL="1828800" lvl="3"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4pPr>
            <a:lvl5pPr marL="2286000" lvl="4"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5pPr>
            <a:lvl6pPr marL="2743200" lvl="5"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6pPr>
            <a:lvl7pPr marL="3200400" lvl="6"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7pPr>
            <a:lvl8pPr marL="3657600" lvl="7"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8pPr>
            <a:lvl9pPr marL="4114800" lvl="8" indent="-317500">
              <a:lnSpc>
                <a:spcPct val="115000"/>
              </a:lnSpc>
              <a:spcBef>
                <a:spcPts val="0"/>
              </a:spcBef>
              <a:spcAft>
                <a:spcPts val="0"/>
              </a:spcAft>
              <a:buClr>
                <a:schemeClr val="dk1"/>
              </a:buClr>
              <a:buSzPts val="1400"/>
              <a:buFont typeface="Lato"/>
              <a:buChar char="■"/>
              <a:defRPr>
                <a:solidFill>
                  <a:schemeClr val="dk1"/>
                </a:solidFill>
                <a:latin typeface="Lato"/>
                <a:ea typeface="Lato"/>
                <a:cs typeface="Lato"/>
                <a:sym typeface="Lato"/>
              </a:defRPr>
            </a:lvl9pPr>
          </a:lstStyle>
          <a:p>
            <a:endParaRPr/>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lvl="0" algn="r">
              <a:buNone/>
              <a:defRPr sz="1000">
                <a:solidFill>
                  <a:schemeClr val="dk1"/>
                </a:solidFill>
                <a:latin typeface="Lato"/>
                <a:ea typeface="Lato"/>
                <a:cs typeface="Lato"/>
                <a:sym typeface="Lato"/>
              </a:defRPr>
            </a:lvl1pPr>
            <a:lvl2pPr lvl="1" algn="r">
              <a:buNone/>
              <a:defRPr sz="1000">
                <a:solidFill>
                  <a:schemeClr val="dk1"/>
                </a:solidFill>
                <a:latin typeface="Lato"/>
                <a:ea typeface="Lato"/>
                <a:cs typeface="Lato"/>
                <a:sym typeface="Lato"/>
              </a:defRPr>
            </a:lvl2pPr>
            <a:lvl3pPr lvl="2" algn="r">
              <a:buNone/>
              <a:defRPr sz="1000">
                <a:solidFill>
                  <a:schemeClr val="dk1"/>
                </a:solidFill>
                <a:latin typeface="Lato"/>
                <a:ea typeface="Lato"/>
                <a:cs typeface="Lato"/>
                <a:sym typeface="Lato"/>
              </a:defRPr>
            </a:lvl3pPr>
            <a:lvl4pPr lvl="3" algn="r">
              <a:buNone/>
              <a:defRPr sz="1000">
                <a:solidFill>
                  <a:schemeClr val="dk1"/>
                </a:solidFill>
                <a:latin typeface="Lato"/>
                <a:ea typeface="Lato"/>
                <a:cs typeface="Lato"/>
                <a:sym typeface="Lato"/>
              </a:defRPr>
            </a:lvl4pPr>
            <a:lvl5pPr lvl="4" algn="r">
              <a:buNone/>
              <a:defRPr sz="1000">
                <a:solidFill>
                  <a:schemeClr val="dk1"/>
                </a:solidFill>
                <a:latin typeface="Lato"/>
                <a:ea typeface="Lato"/>
                <a:cs typeface="Lato"/>
                <a:sym typeface="Lato"/>
              </a:defRPr>
            </a:lvl5pPr>
            <a:lvl6pPr lvl="5" algn="r">
              <a:buNone/>
              <a:defRPr sz="1000">
                <a:solidFill>
                  <a:schemeClr val="dk1"/>
                </a:solidFill>
                <a:latin typeface="Lato"/>
                <a:ea typeface="Lato"/>
                <a:cs typeface="Lato"/>
                <a:sym typeface="Lato"/>
              </a:defRPr>
            </a:lvl6pPr>
            <a:lvl7pPr lvl="6" algn="r">
              <a:buNone/>
              <a:defRPr sz="1000">
                <a:solidFill>
                  <a:schemeClr val="dk1"/>
                </a:solidFill>
                <a:latin typeface="Lato"/>
                <a:ea typeface="Lato"/>
                <a:cs typeface="Lato"/>
                <a:sym typeface="Lato"/>
              </a:defRPr>
            </a:lvl7pPr>
            <a:lvl8pPr lvl="7" algn="r">
              <a:buNone/>
              <a:defRPr sz="1000">
                <a:solidFill>
                  <a:schemeClr val="dk1"/>
                </a:solidFill>
                <a:latin typeface="Lato"/>
                <a:ea typeface="Lato"/>
                <a:cs typeface="Lato"/>
                <a:sym typeface="Lato"/>
              </a:defRPr>
            </a:lvl8pPr>
            <a:lvl9pPr lvl="8" algn="r">
              <a:buNone/>
              <a:defRPr sz="1000">
                <a:solidFill>
                  <a:schemeClr val="dk1"/>
                </a:solidFill>
                <a:latin typeface="Lato"/>
                <a:ea typeface="Lato"/>
                <a:cs typeface="Lato"/>
                <a:sym typeface="Lato"/>
              </a:defRPr>
            </a:lvl9pPr>
          </a:lstStyle>
          <a:p>
            <a:pPr marL="0" lvl="0" indent="0" algn="r" rtl="0">
              <a:spcBef>
                <a:spcPts val="0"/>
              </a:spcBef>
              <a:spcAft>
                <a:spcPts val="0"/>
              </a:spcAft>
              <a:buNone/>
            </a:pPr>
            <a:fld id="{00000000-1234-1234-1234-123412341234}" type="slidenum">
              <a:rPr lang="ru"/>
              <a:pPr marL="0" lvl="0" indent="0" algn="r" rtl="0">
                <a:spcBef>
                  <a:spcPts val="0"/>
                </a:spcBef>
                <a:spcAft>
                  <a:spcPts val="0"/>
                </a:spcAft>
                <a:buNone/>
              </a:pPr>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3.xml"/><Relationship Id="rId4" Type="http://schemas.openxmlformats.org/officeDocument/2006/relationships/image" Target="../media/image2.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7"/>
        <p:cNvGrpSpPr/>
        <p:nvPr/>
      </p:nvGrpSpPr>
      <p:grpSpPr>
        <a:xfrm>
          <a:off x="0" y="0"/>
          <a:ext cx="0" cy="0"/>
          <a:chOff x="0" y="0"/>
          <a:chExt cx="0" cy="0"/>
        </a:xfrm>
      </p:grpSpPr>
      <p:sp>
        <p:nvSpPr>
          <p:cNvPr id="68" name="Google Shape;68;p13"/>
          <p:cNvSpPr txBox="1">
            <a:spLocks noGrp="1"/>
          </p:cNvSpPr>
          <p:nvPr>
            <p:ph type="ctrTitle"/>
          </p:nvPr>
        </p:nvSpPr>
        <p:spPr>
          <a:xfrm>
            <a:off x="630600" y="136799"/>
            <a:ext cx="7893000" cy="1816691"/>
          </a:xfrm>
          <a:prstGeom prst="rect">
            <a:avLst/>
          </a:prstGeom>
        </p:spPr>
        <p:txBody>
          <a:bodyPr spcFirstLastPara="1" wrap="square" lIns="91425" tIns="91425" rIns="91425" bIns="91425" anchor="b" anchorCtr="0">
            <a:normAutofit fontScale="90000"/>
          </a:bodyPr>
          <a:lstStyle/>
          <a:p>
            <a:pPr marL="0" lvl="0" indent="0" algn="ctr" rtl="0">
              <a:spcBef>
                <a:spcPts val="1000"/>
              </a:spcBef>
              <a:spcAft>
                <a:spcPts val="0"/>
              </a:spcAft>
              <a:buNone/>
            </a:pPr>
            <a:r>
              <a:rPr lang="ru" sz="3000" b="0" dirty="0" smtClean="0">
                <a:solidFill>
                  <a:srgbClr val="FFFFFF"/>
                </a:solidFill>
              </a:rPr>
              <a:t/>
            </a:r>
            <a:br>
              <a:rPr lang="ru" sz="3000" b="0" dirty="0" smtClean="0">
                <a:solidFill>
                  <a:srgbClr val="FFFFFF"/>
                </a:solidFill>
              </a:rPr>
            </a:br>
            <a:r>
              <a:rPr lang="ru" sz="3000" b="0" dirty="0" smtClean="0">
                <a:solidFill>
                  <a:srgbClr val="FFFFFF"/>
                </a:solidFill>
              </a:rPr>
              <a:t/>
            </a:r>
            <a:br>
              <a:rPr lang="ru" sz="3000" b="0" dirty="0" smtClean="0">
                <a:solidFill>
                  <a:srgbClr val="FFFFFF"/>
                </a:solidFill>
              </a:rPr>
            </a:br>
            <a:r>
              <a:rPr lang="ru" sz="1800" b="0" dirty="0" smtClean="0">
                <a:solidFill>
                  <a:srgbClr val="FFFFFF"/>
                </a:solidFill>
              </a:rPr>
              <a:t>ГАУ «КЦСОН города Каменска-Уральского».</a:t>
            </a:r>
            <a:br>
              <a:rPr lang="ru" sz="1800" b="0" dirty="0" smtClean="0">
                <a:solidFill>
                  <a:srgbClr val="FFFFFF"/>
                </a:solidFill>
              </a:rPr>
            </a:br>
            <a:r>
              <a:rPr lang="ru" sz="3000" b="0" dirty="0" smtClean="0">
                <a:solidFill>
                  <a:srgbClr val="FFFFFF"/>
                </a:solidFill>
              </a:rPr>
              <a:t>Школа </a:t>
            </a:r>
            <a:r>
              <a:rPr lang="ru" sz="3000" b="0" dirty="0">
                <a:solidFill>
                  <a:srgbClr val="FFFFFF"/>
                </a:solidFill>
              </a:rPr>
              <a:t>пожилого возраста по направлению</a:t>
            </a:r>
            <a:r>
              <a:rPr lang="ru" sz="3000" b="0" dirty="0" smtClean="0">
                <a:solidFill>
                  <a:srgbClr val="FFFFFF"/>
                </a:solidFill>
              </a:rPr>
              <a:t>: </a:t>
            </a:r>
            <a:r>
              <a:rPr lang="ru" sz="3000" b="0" dirty="0" smtClean="0">
                <a:solidFill>
                  <a:srgbClr val="0000FF"/>
                </a:solidFill>
              </a:rPr>
              <a:t>Обучение </a:t>
            </a:r>
            <a:r>
              <a:rPr lang="ru" sz="3000" b="0" dirty="0">
                <a:solidFill>
                  <a:srgbClr val="0000FF"/>
                </a:solidFill>
              </a:rPr>
              <a:t>навыкам ухода.</a:t>
            </a:r>
            <a:endParaRPr sz="3000" b="0">
              <a:solidFill>
                <a:srgbClr val="0000FF"/>
              </a:solidFill>
            </a:endParaRPr>
          </a:p>
        </p:txBody>
      </p:sp>
      <p:sp>
        <p:nvSpPr>
          <p:cNvPr id="69" name="Google Shape;69;p13"/>
          <p:cNvSpPr txBox="1">
            <a:spLocks noGrp="1"/>
          </p:cNvSpPr>
          <p:nvPr>
            <p:ph type="subTitle" idx="1"/>
          </p:nvPr>
        </p:nvSpPr>
        <p:spPr>
          <a:xfrm>
            <a:off x="630600" y="1808125"/>
            <a:ext cx="7893000" cy="2694300"/>
          </a:xfrm>
          <a:prstGeom prst="rect">
            <a:avLst/>
          </a:prstGeom>
        </p:spPr>
        <p:txBody>
          <a:bodyPr spcFirstLastPara="1" wrap="square" lIns="91425" tIns="91425" rIns="91425" bIns="91425" anchor="b" anchorCtr="0">
            <a:normAutofit fontScale="85000" lnSpcReduction="10000"/>
          </a:bodyPr>
          <a:lstStyle/>
          <a:p>
            <a:pPr marL="0" lvl="0" indent="0" algn="l" rtl="0">
              <a:spcBef>
                <a:spcPts val="1000"/>
              </a:spcBef>
              <a:spcAft>
                <a:spcPts val="0"/>
              </a:spcAft>
              <a:buNone/>
            </a:pPr>
            <a:r>
              <a:rPr lang="ru" sz="2600" i="1" dirty="0">
                <a:solidFill>
                  <a:srgbClr val="20124D"/>
                </a:solidFill>
              </a:rPr>
              <a:t>Тема: Организация сна и отдыха в пожилом возрасте.</a:t>
            </a:r>
            <a:endParaRPr sz="2600" i="1">
              <a:solidFill>
                <a:srgbClr val="20124D"/>
              </a:solidFill>
            </a:endParaRPr>
          </a:p>
          <a:p>
            <a:pPr marL="0" lvl="0" indent="0" algn="l" rtl="0">
              <a:spcBef>
                <a:spcPts val="1000"/>
              </a:spcBef>
              <a:spcAft>
                <a:spcPts val="0"/>
              </a:spcAft>
              <a:buNone/>
            </a:pPr>
            <a:r>
              <a:rPr lang="ru" sz="2600" i="1" dirty="0">
                <a:solidFill>
                  <a:srgbClr val="20124D"/>
                </a:solidFill>
              </a:rPr>
              <a:t>             Сон и всё о нём.</a:t>
            </a:r>
            <a:endParaRPr sz="2600" i="1">
              <a:solidFill>
                <a:srgbClr val="20124D"/>
              </a:solidFill>
            </a:endParaRPr>
          </a:p>
          <a:p>
            <a:pPr marL="0" lvl="0" indent="0" algn="l" rtl="0">
              <a:spcBef>
                <a:spcPts val="1000"/>
              </a:spcBef>
              <a:spcAft>
                <a:spcPts val="0"/>
              </a:spcAft>
              <a:buNone/>
            </a:pPr>
            <a:endParaRPr>
              <a:solidFill>
                <a:srgbClr val="20124D"/>
              </a:solidFill>
            </a:endParaRPr>
          </a:p>
          <a:p>
            <a:pPr marL="0" lvl="0" indent="0" algn="l" rtl="0">
              <a:spcBef>
                <a:spcPts val="1000"/>
              </a:spcBef>
              <a:spcAft>
                <a:spcPts val="0"/>
              </a:spcAft>
              <a:buNone/>
            </a:pPr>
            <a:endParaRPr>
              <a:solidFill>
                <a:srgbClr val="20124D"/>
              </a:solidFill>
            </a:endParaRPr>
          </a:p>
          <a:p>
            <a:pPr marL="0" lvl="0" indent="0" algn="l" rtl="0">
              <a:spcBef>
                <a:spcPts val="1000"/>
              </a:spcBef>
              <a:spcAft>
                <a:spcPts val="0"/>
              </a:spcAft>
              <a:buNone/>
            </a:pPr>
            <a:r>
              <a:rPr lang="ru" dirty="0">
                <a:solidFill>
                  <a:srgbClr val="F3F3F3"/>
                </a:solidFill>
              </a:rPr>
              <a:t>Руководитель: специалист по социальной работе</a:t>
            </a:r>
            <a:endParaRPr>
              <a:solidFill>
                <a:srgbClr val="F3F3F3"/>
              </a:solidFill>
            </a:endParaRPr>
          </a:p>
          <a:p>
            <a:pPr marL="0" lvl="0" indent="0" algn="l" rtl="0">
              <a:spcBef>
                <a:spcPts val="1000"/>
              </a:spcBef>
              <a:spcAft>
                <a:spcPts val="0"/>
              </a:spcAft>
              <a:buNone/>
            </a:pPr>
            <a:r>
              <a:rPr lang="ru" dirty="0">
                <a:solidFill>
                  <a:srgbClr val="F3F3F3"/>
                </a:solidFill>
              </a:rPr>
              <a:t>                                Соломеина Алла Алексеевна</a:t>
            </a:r>
            <a:endParaRPr>
              <a:solidFill>
                <a:srgbClr val="F3F3F3"/>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73"/>
        <p:cNvGrpSpPr/>
        <p:nvPr/>
      </p:nvGrpSpPr>
      <p:grpSpPr>
        <a:xfrm>
          <a:off x="0" y="0"/>
          <a:ext cx="0" cy="0"/>
          <a:chOff x="0" y="0"/>
          <a:chExt cx="0" cy="0"/>
        </a:xfrm>
      </p:grpSpPr>
      <p:sp>
        <p:nvSpPr>
          <p:cNvPr id="74" name="Google Shape;74;p14"/>
          <p:cNvSpPr txBox="1">
            <a:spLocks noGrp="1"/>
          </p:cNvSpPr>
          <p:nvPr>
            <p:ph type="title"/>
          </p:nvPr>
        </p:nvSpPr>
        <p:spPr>
          <a:xfrm>
            <a:off x="311700" y="237650"/>
            <a:ext cx="8520600" cy="5991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ru" sz="2588">
                <a:solidFill>
                  <a:srgbClr val="990000"/>
                </a:solidFill>
                <a:latin typeface="Merriweather"/>
                <a:ea typeface="Merriweather"/>
                <a:cs typeface="Merriweather"/>
                <a:sym typeface="Merriweather"/>
              </a:rPr>
              <a:t>Симптомы нарушения сна у пожилых людей.</a:t>
            </a:r>
            <a:endParaRPr sz="2588">
              <a:solidFill>
                <a:srgbClr val="990000"/>
              </a:solidFill>
              <a:latin typeface="Merriweather"/>
              <a:ea typeface="Merriweather"/>
              <a:cs typeface="Merriweather"/>
              <a:sym typeface="Merriweather"/>
            </a:endParaRPr>
          </a:p>
        </p:txBody>
      </p:sp>
      <p:sp>
        <p:nvSpPr>
          <p:cNvPr id="75" name="Google Shape;75;p14"/>
          <p:cNvSpPr txBox="1">
            <a:spLocks noGrp="1"/>
          </p:cNvSpPr>
          <p:nvPr>
            <p:ph type="body" idx="1"/>
          </p:nvPr>
        </p:nvSpPr>
        <p:spPr>
          <a:xfrm>
            <a:off x="311700" y="1157200"/>
            <a:ext cx="8520600" cy="36369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ru">
                <a:solidFill>
                  <a:srgbClr val="20124D"/>
                </a:solidFill>
              </a:rPr>
              <a:t>Большинство людей преклонного возраста жалуются на частые пробуждения ночью,укорочение продолжительности сна, дневную сонливость и необходимость поспать после обеда.</a:t>
            </a:r>
            <a:endParaRPr>
              <a:solidFill>
                <a:srgbClr val="20124D"/>
              </a:solidFill>
            </a:endParaRPr>
          </a:p>
          <a:p>
            <a:pPr marL="0" lvl="0" indent="0" algn="l" rtl="0">
              <a:spcBef>
                <a:spcPts val="1200"/>
              </a:spcBef>
              <a:spcAft>
                <a:spcPts val="1200"/>
              </a:spcAft>
              <a:buNone/>
            </a:pPr>
            <a:r>
              <a:rPr lang="ru">
                <a:solidFill>
                  <a:srgbClr val="20124D"/>
                </a:solidFill>
              </a:rPr>
              <a:t>Одним из ведущих симптомокомплексов нарушения сна у пожилых людей является бессонница. Она понимается как невозможность сна и является симптомокомплексом , а не диагнозом. Продолжительность сна с возрастом уменьшается в возрасте от 30 до 55 лет и немного увеличивается после 65 лет. Пациенты могут жаловаться на трудности засыпания, частые ночные вставания, усталость, раздражительность, раннее вставание с невозможностью возобновления сна. Примерно каждый шестой пожилой человек страдает нарушениями сна, которые оказывают на повседневную жизнь неблагоприятное влияние. Причинами нарушения сна могут быть: стресс, тяжелая потеря, тревога, депрессия, выход на пенсию.</a:t>
            </a:r>
            <a:endParaRPr>
              <a:solidFill>
                <a:srgbClr val="20124D"/>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79"/>
        <p:cNvGrpSpPr/>
        <p:nvPr/>
      </p:nvGrpSpPr>
      <p:grpSpPr>
        <a:xfrm>
          <a:off x="0" y="0"/>
          <a:ext cx="0" cy="0"/>
          <a:chOff x="0" y="0"/>
          <a:chExt cx="0" cy="0"/>
        </a:xfrm>
      </p:grpSpPr>
      <p:sp>
        <p:nvSpPr>
          <p:cNvPr id="80" name="Google Shape;80;p15"/>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274E13"/>
                </a:solidFill>
                <a:latin typeface="Comfortaa"/>
                <a:ea typeface="Comfortaa"/>
                <a:cs typeface="Comfortaa"/>
                <a:sym typeface="Comfortaa"/>
              </a:rPr>
              <a:t>ПОСЛЕДСТВИЯ НЕДОСЫПАНИЯ</a:t>
            </a:r>
            <a:endParaRPr>
              <a:solidFill>
                <a:srgbClr val="274E13"/>
              </a:solidFill>
              <a:latin typeface="Comfortaa"/>
              <a:ea typeface="Comfortaa"/>
              <a:cs typeface="Comfortaa"/>
              <a:sym typeface="Comfortaa"/>
            </a:endParaRPr>
          </a:p>
        </p:txBody>
      </p:sp>
      <p:sp>
        <p:nvSpPr>
          <p:cNvPr id="81" name="Google Shape;81;p15"/>
          <p:cNvSpPr txBox="1">
            <a:spLocks noGrp="1"/>
          </p:cNvSpPr>
          <p:nvPr>
            <p:ph type="body" idx="1"/>
          </p:nvPr>
        </p:nvSpPr>
        <p:spPr>
          <a:xfrm>
            <a:off x="311700" y="1017725"/>
            <a:ext cx="8520600" cy="3910800"/>
          </a:xfrm>
          <a:prstGeom prst="rect">
            <a:avLst/>
          </a:prstGeom>
        </p:spPr>
        <p:txBody>
          <a:bodyPr spcFirstLastPara="1" wrap="square" lIns="91425" tIns="91425" rIns="91425" bIns="91425" anchor="t" anchorCtr="0">
            <a:normAutofit fontScale="92500"/>
          </a:bodyPr>
          <a:lstStyle/>
          <a:p>
            <a:pPr marL="0" lvl="0" indent="0" algn="l" rtl="0">
              <a:spcBef>
                <a:spcPts val="0"/>
              </a:spcBef>
              <a:spcAft>
                <a:spcPts val="0"/>
              </a:spcAft>
              <a:buNone/>
            </a:pPr>
            <a:r>
              <a:rPr lang="ru" i="1">
                <a:solidFill>
                  <a:srgbClr val="CC0000"/>
                </a:solidFill>
              </a:rPr>
              <a:t>1.Ухудшение когнитивных функций</a:t>
            </a:r>
            <a:r>
              <a:rPr lang="ru" i="1">
                <a:solidFill>
                  <a:srgbClr val="274E13"/>
                </a:solidFill>
              </a:rPr>
              <a:t>( памяти,внимания,мышления), координации,речи, ориентации, контроля и других. Нередко это приводит к аварийным ситуациям на производстве и на дороге. По статистике каждое пятое ДТП происходит из-за того, что водитель заснул за рулем.</a:t>
            </a:r>
            <a:endParaRPr i="1">
              <a:solidFill>
                <a:srgbClr val="CC0000"/>
              </a:solidFill>
            </a:endParaRPr>
          </a:p>
          <a:p>
            <a:pPr marL="0" lvl="0" indent="0" algn="l" rtl="0">
              <a:spcBef>
                <a:spcPts val="1200"/>
              </a:spcBef>
              <a:spcAft>
                <a:spcPts val="0"/>
              </a:spcAft>
              <a:buNone/>
            </a:pPr>
            <a:r>
              <a:rPr lang="ru" i="1">
                <a:solidFill>
                  <a:srgbClr val="CC0000"/>
                </a:solidFill>
              </a:rPr>
              <a:t>2.Уязвимость иммунитета. </a:t>
            </a:r>
            <a:r>
              <a:rPr lang="ru" i="1">
                <a:solidFill>
                  <a:srgbClr val="274E13"/>
                </a:solidFill>
              </a:rPr>
              <a:t>Исследования показывают, что недостаток сна  повышает риск заболеть в три раза. Во время сна  иммунная система синтезирует  белки цитокины. Чем больше инфекции вокруг, тем больше их требуется. Но если человек мало спит, то цитокинам вырабатываться просто некогда. не зря говорят, что сон лечит.</a:t>
            </a:r>
            <a:endParaRPr i="1">
              <a:solidFill>
                <a:srgbClr val="CC0000"/>
              </a:solidFill>
            </a:endParaRPr>
          </a:p>
          <a:p>
            <a:pPr marL="0" lvl="0" indent="0" algn="l" rtl="0">
              <a:spcBef>
                <a:spcPts val="1200"/>
              </a:spcBef>
              <a:spcAft>
                <a:spcPts val="1200"/>
              </a:spcAft>
              <a:buNone/>
            </a:pPr>
            <a:r>
              <a:rPr lang="ru" i="1">
                <a:solidFill>
                  <a:srgbClr val="CC0000"/>
                </a:solidFill>
              </a:rPr>
              <a:t>3.Переедание и лишний вес. </a:t>
            </a:r>
            <a:r>
              <a:rPr lang="ru" i="1">
                <a:solidFill>
                  <a:srgbClr val="274E13"/>
                </a:solidFill>
              </a:rPr>
              <a:t>Недостаток сна стимулирует выработку грелина-гормона голода. Как следствие, человек переедает. Уставший мозг требует  еды побольше да повкуснее.</a:t>
            </a:r>
            <a:endParaRPr i="1">
              <a:solidFill>
                <a:srgbClr val="CC0000"/>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85"/>
        <p:cNvGrpSpPr/>
        <p:nvPr/>
      </p:nvGrpSpPr>
      <p:grpSpPr>
        <a:xfrm>
          <a:off x="0" y="0"/>
          <a:ext cx="0" cy="0"/>
          <a:chOff x="0" y="0"/>
          <a:chExt cx="0" cy="0"/>
        </a:xfrm>
      </p:grpSpPr>
      <p:sp>
        <p:nvSpPr>
          <p:cNvPr id="86" name="Google Shape;86;p16"/>
          <p:cNvSpPr txBox="1">
            <a:spLocks noGrp="1"/>
          </p:cNvSpPr>
          <p:nvPr>
            <p:ph type="title"/>
          </p:nvPr>
        </p:nvSpPr>
        <p:spPr>
          <a:xfrm>
            <a:off x="311700" y="0"/>
            <a:ext cx="8520600" cy="3048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sz="1900" i="1">
                <a:solidFill>
                  <a:srgbClr val="CC0000"/>
                </a:solidFill>
                <a:latin typeface="Merriweather"/>
                <a:ea typeface="Merriweather"/>
                <a:cs typeface="Merriweather"/>
                <a:sym typeface="Merriweather"/>
              </a:rPr>
              <a:t>4.Снижение продуктивности.</a:t>
            </a:r>
            <a:r>
              <a:rPr lang="ru" sz="1900" b="0" i="1">
                <a:solidFill>
                  <a:srgbClr val="38761D"/>
                </a:solidFill>
                <a:latin typeface="Merriweather"/>
                <a:ea typeface="Merriweather"/>
                <a:cs typeface="Merriweather"/>
                <a:sym typeface="Merriweather"/>
              </a:rPr>
              <a:t> Когда человек хочет спать, он все делает медленно и некачественно. То, что обычно занимает час, может отнять два, три и более. И не факт, что не придется переделывать. КПД времени, украденного сна, стремится к нулю.</a:t>
            </a:r>
            <a:endParaRPr sz="1900" b="0" i="1">
              <a:solidFill>
                <a:srgbClr val="CC0000"/>
              </a:solidFill>
              <a:latin typeface="Merriweather"/>
              <a:ea typeface="Merriweather"/>
              <a:cs typeface="Merriweather"/>
              <a:sym typeface="Merriweather"/>
            </a:endParaRPr>
          </a:p>
          <a:p>
            <a:pPr marL="0" lvl="0" indent="0" algn="l" rtl="0">
              <a:spcBef>
                <a:spcPts val="0"/>
              </a:spcBef>
              <a:spcAft>
                <a:spcPts val="0"/>
              </a:spcAft>
              <a:buNone/>
            </a:pPr>
            <a:r>
              <a:rPr lang="ru" sz="1900" b="0" i="1">
                <a:solidFill>
                  <a:srgbClr val="CC0000"/>
                </a:solidFill>
                <a:latin typeface="Merriweather"/>
                <a:ea typeface="Merriweather"/>
                <a:cs typeface="Merriweather"/>
                <a:sym typeface="Merriweather"/>
              </a:rPr>
              <a:t>5. Падение мотивации. </a:t>
            </a:r>
            <a:r>
              <a:rPr lang="ru" sz="1900" b="0" i="1">
                <a:solidFill>
                  <a:srgbClr val="38761D"/>
                </a:solidFill>
                <a:latin typeface="Merriweather"/>
                <a:ea typeface="Merriweather"/>
                <a:cs typeface="Merriweather"/>
                <a:sym typeface="Merriweather"/>
              </a:rPr>
              <a:t>Постоянный недостаток сна разрушает мотивацию, как грунтовые воды размывают фундамент. С каждым днем все меньше и меньше хочется двигаться вперед к своим целям.</a:t>
            </a:r>
            <a:endParaRPr sz="1900" b="0" i="1">
              <a:solidFill>
                <a:srgbClr val="CC0000"/>
              </a:solidFill>
              <a:latin typeface="Merriweather"/>
              <a:ea typeface="Merriweather"/>
              <a:cs typeface="Merriweather"/>
              <a:sym typeface="Merriweather"/>
            </a:endParaRPr>
          </a:p>
          <a:p>
            <a:pPr marL="0" lvl="0" indent="0" algn="l" rtl="0">
              <a:spcBef>
                <a:spcPts val="0"/>
              </a:spcBef>
              <a:spcAft>
                <a:spcPts val="0"/>
              </a:spcAft>
              <a:buNone/>
            </a:pPr>
            <a:r>
              <a:rPr lang="ru" sz="1900" b="0" i="1">
                <a:solidFill>
                  <a:srgbClr val="CC0000"/>
                </a:solidFill>
                <a:latin typeface="Merriweather"/>
                <a:ea typeface="Merriweather"/>
                <a:cs typeface="Merriweather"/>
                <a:sym typeface="Merriweather"/>
              </a:rPr>
              <a:t>6.Вредные привычки и плохое настроение.</a:t>
            </a:r>
            <a:r>
              <a:rPr lang="ru" sz="1900" b="0" i="1">
                <a:solidFill>
                  <a:srgbClr val="38761D"/>
                </a:solidFill>
                <a:latin typeface="Merriweather"/>
                <a:ea typeface="Merriweather"/>
                <a:cs typeface="Merriweather"/>
                <a:sym typeface="Merriweather"/>
              </a:rPr>
              <a:t> Недосып-серьезное препятствие на пути формирования полезных привычек. Зато отличный катализатор вредных: при нехватке сна человек ищет внешние симуляторы- никотин,кофеин и т.д. Невыспавшийся человек вспыльчив, раздражителен.</a:t>
            </a:r>
            <a:endParaRPr sz="1900" b="0" i="1">
              <a:solidFill>
                <a:srgbClr val="38761D"/>
              </a:solidFill>
              <a:latin typeface="Merriweather"/>
              <a:ea typeface="Merriweather"/>
              <a:cs typeface="Merriweather"/>
              <a:sym typeface="Merriweather"/>
            </a:endParaRPr>
          </a:p>
        </p:txBody>
      </p:sp>
      <p:sp>
        <p:nvSpPr>
          <p:cNvPr id="87" name="Google Shape;87;p16"/>
          <p:cNvSpPr txBox="1">
            <a:spLocks noGrp="1"/>
          </p:cNvSpPr>
          <p:nvPr>
            <p:ph type="body" idx="1"/>
          </p:nvPr>
        </p:nvSpPr>
        <p:spPr>
          <a:xfrm>
            <a:off x="311700" y="3130650"/>
            <a:ext cx="8520600" cy="17256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solidFill>
                <a:srgbClr val="990000"/>
              </a:solidFill>
            </a:endParaRPr>
          </a:p>
        </p:txBody>
      </p:sp>
      <p:pic>
        <p:nvPicPr>
          <p:cNvPr id="88" name="Google Shape;88;p16"/>
          <p:cNvPicPr preferRelativeResize="0"/>
          <p:nvPr/>
        </p:nvPicPr>
        <p:blipFill>
          <a:blip r:embed="rId3">
            <a:alphaModFix/>
          </a:blip>
          <a:stretch>
            <a:fillRect/>
          </a:stretch>
        </p:blipFill>
        <p:spPr>
          <a:xfrm>
            <a:off x="485625" y="3316625"/>
            <a:ext cx="2665726" cy="1374175"/>
          </a:xfrm>
          <a:prstGeom prst="rect">
            <a:avLst/>
          </a:prstGeom>
          <a:noFill/>
          <a:ln>
            <a:noFill/>
          </a:ln>
        </p:spPr>
      </p:pic>
      <p:pic>
        <p:nvPicPr>
          <p:cNvPr id="89" name="Google Shape;89;p16"/>
          <p:cNvPicPr preferRelativeResize="0"/>
          <p:nvPr/>
        </p:nvPicPr>
        <p:blipFill>
          <a:blip r:embed="rId4">
            <a:alphaModFix/>
          </a:blip>
          <a:stretch>
            <a:fillRect/>
          </a:stretch>
        </p:blipFill>
        <p:spPr>
          <a:xfrm>
            <a:off x="6225450" y="3316625"/>
            <a:ext cx="2164300" cy="1508501"/>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93"/>
        <p:cNvGrpSpPr/>
        <p:nvPr/>
      </p:nvGrpSpPr>
      <p:grpSpPr>
        <a:xfrm>
          <a:off x="0" y="0"/>
          <a:ext cx="0" cy="0"/>
          <a:chOff x="0" y="0"/>
          <a:chExt cx="0" cy="0"/>
        </a:xfrm>
      </p:grpSpPr>
      <p:sp>
        <p:nvSpPr>
          <p:cNvPr id="94" name="Google Shape;94;p17"/>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FFFF00"/>
                </a:solidFill>
                <a:latin typeface="Caveat"/>
                <a:ea typeface="Caveat"/>
                <a:cs typeface="Caveat"/>
                <a:sym typeface="Caveat"/>
              </a:rPr>
              <a:t>        ******</a:t>
            </a:r>
            <a:r>
              <a:rPr lang="ru">
                <a:solidFill>
                  <a:srgbClr val="FFFF00"/>
                </a:solidFill>
                <a:latin typeface="Comfortaa"/>
                <a:ea typeface="Comfortaa"/>
                <a:cs typeface="Comfortaa"/>
                <a:sym typeface="Comfortaa"/>
              </a:rPr>
              <a:t>СКОЛЬКО НУЖНО СПАТЬ?</a:t>
            </a:r>
            <a:r>
              <a:rPr lang="ru">
                <a:solidFill>
                  <a:srgbClr val="FFFF00"/>
                </a:solidFill>
                <a:latin typeface="Caveat"/>
                <a:ea typeface="Caveat"/>
                <a:cs typeface="Caveat"/>
                <a:sym typeface="Caveat"/>
              </a:rPr>
              <a:t>*********</a:t>
            </a:r>
            <a:endParaRPr>
              <a:solidFill>
                <a:srgbClr val="FFFF00"/>
              </a:solidFill>
              <a:latin typeface="Caveat"/>
              <a:ea typeface="Caveat"/>
              <a:cs typeface="Caveat"/>
              <a:sym typeface="Caveat"/>
            </a:endParaRPr>
          </a:p>
        </p:txBody>
      </p:sp>
      <p:sp>
        <p:nvSpPr>
          <p:cNvPr id="95" name="Google Shape;95;p17"/>
          <p:cNvSpPr txBox="1">
            <a:spLocks noGrp="1"/>
          </p:cNvSpPr>
          <p:nvPr>
            <p:ph type="body" idx="1"/>
          </p:nvPr>
        </p:nvSpPr>
        <p:spPr>
          <a:xfrm>
            <a:off x="311700" y="1417800"/>
            <a:ext cx="8520600" cy="3150900"/>
          </a:xfrm>
          <a:prstGeom prst="rect">
            <a:avLst/>
          </a:prstGeom>
        </p:spPr>
        <p:txBody>
          <a:bodyPr spcFirstLastPara="1" wrap="square" lIns="91425" tIns="91425" rIns="91425" bIns="91425" anchor="t" anchorCtr="0">
            <a:normAutofit fontScale="92500" lnSpcReduction="10000"/>
          </a:bodyPr>
          <a:lstStyle/>
          <a:p>
            <a:pPr marL="0" lvl="0" indent="0" algn="l" rtl="0">
              <a:spcBef>
                <a:spcPts val="0"/>
              </a:spcBef>
              <a:spcAft>
                <a:spcPts val="0"/>
              </a:spcAft>
              <a:buNone/>
            </a:pPr>
            <a:r>
              <a:rPr lang="ru" sz="3300">
                <a:highlight>
                  <a:srgbClr val="A64D79"/>
                </a:highlight>
              </a:rPr>
              <a:t>с 18 до 64 лет—7-9 часов сна</a:t>
            </a:r>
            <a:endParaRPr sz="3300">
              <a:highlight>
                <a:srgbClr val="A64D79"/>
              </a:highlight>
            </a:endParaRPr>
          </a:p>
          <a:p>
            <a:pPr marL="0" lvl="0" indent="0" algn="l" rtl="0">
              <a:spcBef>
                <a:spcPts val="1200"/>
              </a:spcBef>
              <a:spcAft>
                <a:spcPts val="0"/>
              </a:spcAft>
              <a:buNone/>
            </a:pPr>
            <a:r>
              <a:rPr lang="ru" sz="3300">
                <a:highlight>
                  <a:srgbClr val="A64D79"/>
                </a:highlight>
              </a:rPr>
              <a:t>с 65 лет и более—7-8 часов сна</a:t>
            </a:r>
            <a:endParaRPr sz="3300">
              <a:highlight>
                <a:srgbClr val="A64D79"/>
              </a:highlight>
            </a:endParaRPr>
          </a:p>
          <a:p>
            <a:pPr marL="0" lvl="0" indent="0" algn="l" rtl="0">
              <a:spcBef>
                <a:spcPts val="1200"/>
              </a:spcBef>
              <a:spcAft>
                <a:spcPts val="1200"/>
              </a:spcAft>
              <a:buNone/>
            </a:pPr>
            <a:r>
              <a:rPr lang="ru" sz="3300">
                <a:highlight>
                  <a:srgbClr val="A64D79"/>
                </a:highlight>
              </a:rPr>
              <a:t>Абсолютным большинством исследований доказано: здоровому человеку необходимо спать 8 часов.</a:t>
            </a:r>
            <a:endParaRPr sz="3300">
              <a:highlight>
                <a:srgbClr val="A64D79"/>
              </a:highligh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8"/>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u="sng">
                <a:highlight>
                  <a:srgbClr val="F1C232"/>
                </a:highlight>
              </a:rPr>
              <a:t>    ПРАВИЛЬНЫЕ УТРЕННИЕ,,,,,,РИТУАЛЫ </a:t>
            </a:r>
            <a:endParaRPr u="sng">
              <a:highlight>
                <a:srgbClr val="F1C232"/>
              </a:highlight>
            </a:endParaRPr>
          </a:p>
        </p:txBody>
      </p:sp>
      <p:sp>
        <p:nvSpPr>
          <p:cNvPr id="101" name="Google Shape;101;p18"/>
          <p:cNvSpPr txBox="1">
            <a:spLocks noGrp="1"/>
          </p:cNvSpPr>
          <p:nvPr>
            <p:ph type="body" idx="1"/>
          </p:nvPr>
        </p:nvSpPr>
        <p:spPr>
          <a:xfrm>
            <a:off x="311700" y="1157200"/>
            <a:ext cx="8520600" cy="34116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ru">
                <a:solidFill>
                  <a:srgbClr val="741B47"/>
                </a:solidFill>
                <a:highlight>
                  <a:srgbClr val="00FF00"/>
                </a:highlight>
                <a:latin typeface="Merriweather"/>
                <a:ea typeface="Merriweather"/>
                <a:cs typeface="Merriweather"/>
                <a:sym typeface="Merriweather"/>
              </a:rPr>
              <a:t>1-я минута: откройте глаза, подумайте о людях, которых любите, улыбнитесь;</a:t>
            </a:r>
            <a:endParaRPr>
              <a:solidFill>
                <a:srgbClr val="741B47"/>
              </a:solidFill>
              <a:highlight>
                <a:srgbClr val="00FF00"/>
              </a:highlight>
              <a:latin typeface="Merriweather"/>
              <a:ea typeface="Merriweather"/>
              <a:cs typeface="Merriweather"/>
              <a:sym typeface="Merriweather"/>
            </a:endParaRPr>
          </a:p>
          <a:p>
            <a:pPr marL="0" lvl="0" indent="0" algn="l" rtl="0">
              <a:spcBef>
                <a:spcPts val="1200"/>
              </a:spcBef>
              <a:spcAft>
                <a:spcPts val="0"/>
              </a:spcAft>
              <a:buNone/>
            </a:pPr>
            <a:r>
              <a:rPr lang="ru">
                <a:solidFill>
                  <a:srgbClr val="741B47"/>
                </a:solidFill>
                <a:highlight>
                  <a:srgbClr val="00FF00"/>
                </a:highlight>
                <a:latin typeface="Merriweather"/>
                <a:ea typeface="Merriweather"/>
                <a:cs typeface="Merriweather"/>
                <a:sym typeface="Merriweather"/>
              </a:rPr>
              <a:t>2-я минута:сделайте несколько глубоких вдохов, чтобы организм насытился кислородом, сладко потянитесь;</a:t>
            </a:r>
            <a:endParaRPr>
              <a:solidFill>
                <a:srgbClr val="741B47"/>
              </a:solidFill>
              <a:highlight>
                <a:srgbClr val="00FF00"/>
              </a:highlight>
              <a:latin typeface="Merriweather"/>
              <a:ea typeface="Merriweather"/>
              <a:cs typeface="Merriweather"/>
              <a:sym typeface="Merriweather"/>
            </a:endParaRPr>
          </a:p>
          <a:p>
            <a:pPr marL="0" lvl="0" indent="0" algn="l" rtl="0">
              <a:spcBef>
                <a:spcPts val="1200"/>
              </a:spcBef>
              <a:spcAft>
                <a:spcPts val="0"/>
              </a:spcAft>
              <a:buNone/>
            </a:pPr>
            <a:r>
              <a:rPr lang="ru">
                <a:solidFill>
                  <a:srgbClr val="741B47"/>
                </a:solidFill>
                <a:highlight>
                  <a:srgbClr val="00FF00"/>
                </a:highlight>
                <a:latin typeface="Merriweather"/>
                <a:ea typeface="Merriweather"/>
                <a:cs typeface="Merriweather"/>
                <a:sym typeface="Merriweather"/>
              </a:rPr>
              <a:t>3-я минута: слегка помассируйте затылок, виски,брови, и мочки ушей, потрите ладони одну о другую-это улучшит кровообращение;</a:t>
            </a:r>
            <a:endParaRPr>
              <a:solidFill>
                <a:srgbClr val="741B47"/>
              </a:solidFill>
              <a:highlight>
                <a:srgbClr val="00FF00"/>
              </a:highlight>
              <a:latin typeface="Merriweather"/>
              <a:ea typeface="Merriweather"/>
              <a:cs typeface="Merriweather"/>
              <a:sym typeface="Merriweather"/>
            </a:endParaRPr>
          </a:p>
          <a:p>
            <a:pPr marL="0" lvl="0" indent="0" algn="l" rtl="0">
              <a:spcBef>
                <a:spcPts val="1200"/>
              </a:spcBef>
              <a:spcAft>
                <a:spcPts val="0"/>
              </a:spcAft>
              <a:buNone/>
            </a:pPr>
            <a:r>
              <a:rPr lang="ru">
                <a:solidFill>
                  <a:srgbClr val="741B47"/>
                </a:solidFill>
                <a:highlight>
                  <a:srgbClr val="00FF00"/>
                </a:highlight>
                <a:latin typeface="Merriweather"/>
                <a:ea typeface="Merriweather"/>
                <a:cs typeface="Merriweather"/>
                <a:sym typeface="Merriweather"/>
              </a:rPr>
              <a:t>4-я минута: медленно сядьте и выпейте припасенный с вечера стакан воды-это восстановит водный баланс организма и акивизирует обмен веществ;</a:t>
            </a:r>
            <a:endParaRPr>
              <a:solidFill>
                <a:srgbClr val="741B47"/>
              </a:solidFill>
              <a:highlight>
                <a:srgbClr val="00FF00"/>
              </a:highlight>
              <a:latin typeface="Merriweather"/>
              <a:ea typeface="Merriweather"/>
              <a:cs typeface="Merriweather"/>
              <a:sym typeface="Merriweather"/>
            </a:endParaRPr>
          </a:p>
          <a:p>
            <a:pPr marL="0" lvl="0" indent="0" algn="l" rtl="0">
              <a:spcBef>
                <a:spcPts val="1200"/>
              </a:spcBef>
              <a:spcAft>
                <a:spcPts val="0"/>
              </a:spcAft>
              <a:buNone/>
            </a:pPr>
            <a:r>
              <a:rPr lang="ru">
                <a:solidFill>
                  <a:srgbClr val="741B47"/>
                </a:solidFill>
                <a:highlight>
                  <a:srgbClr val="00FF00"/>
                </a:highlight>
                <a:latin typeface="Merriweather"/>
                <a:ea typeface="Merriweather"/>
                <a:cs typeface="Merriweather"/>
                <a:sym typeface="Merriweather"/>
              </a:rPr>
              <a:t>5-я минута:встаньте с постели ,раздвиньте шторы и, наполнив комнату светом, скажите себе: “ДОБРОЕ УТРО !” </a:t>
            </a:r>
            <a:endParaRPr>
              <a:solidFill>
                <a:srgbClr val="741B47"/>
              </a:solidFill>
              <a:highlight>
                <a:srgbClr val="00FF00"/>
              </a:highlight>
              <a:latin typeface="Merriweather"/>
              <a:ea typeface="Merriweather"/>
              <a:cs typeface="Merriweather"/>
              <a:sym typeface="Merriweather"/>
            </a:endParaRPr>
          </a:p>
          <a:p>
            <a:pPr marL="0" lvl="0" indent="0" algn="l" rtl="0">
              <a:spcBef>
                <a:spcPts val="1200"/>
              </a:spcBef>
              <a:spcAft>
                <a:spcPts val="1200"/>
              </a:spcAft>
              <a:buNone/>
            </a:pPr>
            <a:endParaRPr>
              <a:solidFill>
                <a:srgbClr val="741B47"/>
              </a:solidFill>
              <a:highlight>
                <a:srgbClr val="00FF00"/>
              </a:highlight>
              <a:latin typeface="Merriweather"/>
              <a:ea typeface="Merriweather"/>
              <a:cs typeface="Merriweather"/>
              <a:sym typeface="Merriweathe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5"/>
        <p:cNvGrpSpPr/>
        <p:nvPr/>
      </p:nvGrpSpPr>
      <p:grpSpPr>
        <a:xfrm>
          <a:off x="0" y="0"/>
          <a:ext cx="0" cy="0"/>
          <a:chOff x="0" y="0"/>
          <a:chExt cx="0" cy="0"/>
        </a:xfrm>
      </p:grpSpPr>
      <p:sp>
        <p:nvSpPr>
          <p:cNvPr id="106" name="Google Shape;106;p19"/>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SzPts val="990"/>
              <a:buNone/>
            </a:pPr>
            <a:r>
              <a:rPr lang="ru" sz="2488">
                <a:solidFill>
                  <a:srgbClr val="660000"/>
                </a:solidFill>
                <a:latin typeface="Lobster"/>
                <a:ea typeface="Lobster"/>
                <a:cs typeface="Lobster"/>
                <a:sym typeface="Lobster"/>
              </a:rPr>
              <a:t>      ЛЕЧЕНИЕ НАРУШЕНИЙ СНА У ПОЖИЛЫХ ЛЮДЕЙ</a:t>
            </a:r>
            <a:endParaRPr sz="2488">
              <a:solidFill>
                <a:srgbClr val="660000"/>
              </a:solidFill>
              <a:latin typeface="Lobster"/>
              <a:ea typeface="Lobster"/>
              <a:cs typeface="Lobster"/>
              <a:sym typeface="Lobster"/>
            </a:endParaRPr>
          </a:p>
        </p:txBody>
      </p:sp>
      <p:sp>
        <p:nvSpPr>
          <p:cNvPr id="107" name="Google Shape;107;p19"/>
          <p:cNvSpPr txBox="1">
            <a:spLocks noGrp="1"/>
          </p:cNvSpPr>
          <p:nvPr>
            <p:ph type="body" idx="1"/>
          </p:nvPr>
        </p:nvSpPr>
        <p:spPr>
          <a:xfrm>
            <a:off x="113650" y="1017725"/>
            <a:ext cx="8718600" cy="38382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ru"/>
              <a:t>Мероприятия, способствующие нормализации сна:</a:t>
            </a:r>
            <a:endParaRPr/>
          </a:p>
          <a:p>
            <a:pPr marL="0" lvl="0" indent="0" algn="l" rtl="0">
              <a:spcBef>
                <a:spcPts val="1200"/>
              </a:spcBef>
              <a:spcAft>
                <a:spcPts val="0"/>
              </a:spcAft>
              <a:buNone/>
            </a:pPr>
            <a:r>
              <a:rPr lang="ru">
                <a:solidFill>
                  <a:srgbClr val="FFFF00"/>
                </a:solidFill>
              </a:rPr>
              <a:t>*исключить дневной сон,заняв пациента интересным делом;</a:t>
            </a:r>
            <a:endParaRPr>
              <a:solidFill>
                <a:srgbClr val="FFFF00"/>
              </a:solidFill>
            </a:endParaRPr>
          </a:p>
          <a:p>
            <a:pPr marL="0" lvl="0" indent="0" algn="l" rtl="0">
              <a:spcBef>
                <a:spcPts val="1200"/>
              </a:spcBef>
              <a:spcAft>
                <a:spcPts val="0"/>
              </a:spcAft>
              <a:buNone/>
            </a:pPr>
            <a:r>
              <a:rPr lang="ru">
                <a:solidFill>
                  <a:srgbClr val="FFFF00"/>
                </a:solidFill>
              </a:rPr>
              <a:t>*ограничить прием жидкостей во второй половине дня, сохраняя её суточное количество</a:t>
            </a:r>
            <a:endParaRPr>
              <a:solidFill>
                <a:srgbClr val="FFFF00"/>
              </a:solidFill>
            </a:endParaRPr>
          </a:p>
          <a:p>
            <a:pPr marL="0" lvl="0" indent="0" algn="l" rtl="0">
              <a:spcBef>
                <a:spcPts val="1200"/>
              </a:spcBef>
              <a:spcAft>
                <a:spcPts val="0"/>
              </a:spcAft>
              <a:buNone/>
            </a:pPr>
            <a:r>
              <a:rPr lang="ru">
                <a:solidFill>
                  <a:srgbClr val="FFFF00"/>
                </a:solidFill>
              </a:rPr>
              <a:t>*проветрить помещение перед сном, до температуры 20-22 градуса Цельсия;</a:t>
            </a:r>
            <a:endParaRPr>
              <a:solidFill>
                <a:srgbClr val="FFFF00"/>
              </a:solidFill>
            </a:endParaRPr>
          </a:p>
          <a:p>
            <a:pPr marL="0" lvl="0" indent="0" algn="l" rtl="0">
              <a:spcBef>
                <a:spcPts val="1200"/>
              </a:spcBef>
              <a:spcAft>
                <a:spcPts val="0"/>
              </a:spcAft>
              <a:buNone/>
            </a:pPr>
            <a:r>
              <a:rPr lang="ru">
                <a:solidFill>
                  <a:srgbClr val="FFFF00"/>
                </a:solidFill>
              </a:rPr>
              <a:t>*постель должна быть жёсткой, а одеяло-теплым и лёгким</a:t>
            </a:r>
            <a:endParaRPr>
              <a:solidFill>
                <a:srgbClr val="FFFF00"/>
              </a:solidFill>
            </a:endParaRPr>
          </a:p>
          <a:p>
            <a:pPr marL="0" lvl="0" indent="0" algn="l" rtl="0">
              <a:spcBef>
                <a:spcPts val="1200"/>
              </a:spcBef>
              <a:spcAft>
                <a:spcPts val="0"/>
              </a:spcAft>
              <a:buNone/>
            </a:pPr>
            <a:r>
              <a:rPr lang="ru">
                <a:solidFill>
                  <a:srgbClr val="FFFF00"/>
                </a:solidFill>
              </a:rPr>
              <a:t>*рекомендуется недлительная прогулка перед сном;</a:t>
            </a:r>
            <a:endParaRPr>
              <a:solidFill>
                <a:srgbClr val="FFFF00"/>
              </a:solidFill>
            </a:endParaRPr>
          </a:p>
          <a:p>
            <a:pPr marL="0" lvl="0" indent="0" algn="l" rtl="0">
              <a:spcBef>
                <a:spcPts val="1200"/>
              </a:spcBef>
              <a:spcAft>
                <a:spcPts val="0"/>
              </a:spcAft>
              <a:buNone/>
            </a:pPr>
            <a:r>
              <a:rPr lang="ru">
                <a:solidFill>
                  <a:srgbClr val="FFFF00"/>
                </a:solidFill>
              </a:rPr>
              <a:t>*рекомендуется прием успокаивающих отваров и снотвор-</a:t>
            </a:r>
            <a:endParaRPr>
              <a:solidFill>
                <a:srgbClr val="FFFF00"/>
              </a:solidFill>
            </a:endParaRPr>
          </a:p>
          <a:p>
            <a:pPr marL="0" lvl="0" indent="0" algn="l" rtl="0">
              <a:spcBef>
                <a:spcPts val="1200"/>
              </a:spcBef>
              <a:spcAft>
                <a:spcPts val="0"/>
              </a:spcAft>
              <a:buNone/>
            </a:pPr>
            <a:r>
              <a:rPr lang="ru">
                <a:solidFill>
                  <a:srgbClr val="FFFF00"/>
                </a:solidFill>
              </a:rPr>
              <a:t>ных по назначению врача;</a:t>
            </a:r>
            <a:endParaRPr>
              <a:solidFill>
                <a:srgbClr val="FFFF00"/>
              </a:solidFill>
            </a:endParaRPr>
          </a:p>
          <a:p>
            <a:pPr marL="0" lvl="0" indent="0" algn="l" rtl="0">
              <a:spcBef>
                <a:spcPts val="1200"/>
              </a:spcBef>
              <a:spcAft>
                <a:spcPts val="1200"/>
              </a:spcAft>
              <a:buNone/>
            </a:pPr>
            <a:r>
              <a:rPr lang="ru">
                <a:solidFill>
                  <a:srgbClr val="FFFF00"/>
                </a:solidFill>
              </a:rPr>
              <a:t>*спать необходимо в тишине, можно перед сном почитать</a:t>
            </a:r>
            <a:endParaRPr>
              <a:solidFill>
                <a:srgbClr val="FFFF00"/>
              </a:solidFill>
            </a:endParaRPr>
          </a:p>
        </p:txBody>
      </p:sp>
      <p:pic>
        <p:nvPicPr>
          <p:cNvPr id="108" name="Google Shape;108;p19"/>
          <p:cNvPicPr preferRelativeResize="0"/>
          <p:nvPr/>
        </p:nvPicPr>
        <p:blipFill>
          <a:blip r:embed="rId3">
            <a:alphaModFix/>
          </a:blip>
          <a:stretch>
            <a:fillRect/>
          </a:stretch>
        </p:blipFill>
        <p:spPr>
          <a:xfrm>
            <a:off x="6154075" y="2935200"/>
            <a:ext cx="2781199" cy="19208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0"/>
          <p:cNvSpPr txBox="1">
            <a:spLocks noGrp="1"/>
          </p:cNvSpPr>
          <p:nvPr>
            <p:ph type="title"/>
          </p:nvPr>
        </p:nvSpPr>
        <p:spPr>
          <a:xfrm>
            <a:off x="311700" y="103325"/>
            <a:ext cx="8520600" cy="914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SzPts val="990"/>
              <a:buNone/>
            </a:pPr>
            <a:r>
              <a:rPr lang="ru" sz="2580">
                <a:highlight>
                  <a:srgbClr val="FF0000"/>
                </a:highlight>
              </a:rPr>
              <a:t>СОВЕТЫ ДЛЯ ПОЖИЛЫХ ПО УЛУЧШЕНИЮ СНА</a:t>
            </a:r>
            <a:endParaRPr sz="2580">
              <a:highlight>
                <a:srgbClr val="FF0000"/>
              </a:highlight>
            </a:endParaRPr>
          </a:p>
        </p:txBody>
      </p:sp>
      <p:sp>
        <p:nvSpPr>
          <p:cNvPr id="114" name="Google Shape;114;p20"/>
          <p:cNvSpPr txBox="1">
            <a:spLocks noGrp="1"/>
          </p:cNvSpPr>
          <p:nvPr>
            <p:ph type="body" idx="1"/>
          </p:nvPr>
        </p:nvSpPr>
        <p:spPr>
          <a:xfrm>
            <a:off x="311700" y="1417800"/>
            <a:ext cx="8520600" cy="31509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15" name="Google Shape;115;p20"/>
          <p:cNvPicPr preferRelativeResize="0"/>
          <p:nvPr/>
        </p:nvPicPr>
        <p:blipFill>
          <a:blip r:embed="rId3">
            <a:alphaModFix/>
          </a:blip>
          <a:stretch>
            <a:fillRect/>
          </a:stretch>
        </p:blipFill>
        <p:spPr>
          <a:xfrm>
            <a:off x="1044850" y="1520700"/>
            <a:ext cx="6858000" cy="3048001"/>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9"/>
        <p:cNvGrpSpPr/>
        <p:nvPr/>
      </p:nvGrpSpPr>
      <p:grpSpPr>
        <a:xfrm>
          <a:off x="0" y="0"/>
          <a:ext cx="0" cy="0"/>
          <a:chOff x="0" y="0"/>
          <a:chExt cx="0" cy="0"/>
        </a:xfrm>
      </p:grpSpPr>
      <p:sp>
        <p:nvSpPr>
          <p:cNvPr id="120" name="Google Shape;120;p21"/>
          <p:cNvSpPr txBox="1">
            <a:spLocks noGrp="1"/>
          </p:cNvSpPr>
          <p:nvPr>
            <p:ph type="title"/>
          </p:nvPr>
        </p:nvSpPr>
        <p:spPr>
          <a:xfrm>
            <a:off x="311700" y="372725"/>
            <a:ext cx="8520600" cy="717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endParaRPr/>
          </a:p>
        </p:txBody>
      </p:sp>
      <p:sp>
        <p:nvSpPr>
          <p:cNvPr id="121" name="Google Shape;121;p21"/>
          <p:cNvSpPr txBox="1">
            <a:spLocks noGrp="1"/>
          </p:cNvSpPr>
          <p:nvPr>
            <p:ph type="body" idx="1"/>
          </p:nvPr>
        </p:nvSpPr>
        <p:spPr>
          <a:xfrm>
            <a:off x="154975" y="196300"/>
            <a:ext cx="8760000" cy="4809600"/>
          </a:xfrm>
          <a:prstGeom prst="rect">
            <a:avLst/>
          </a:prstGeom>
        </p:spPr>
        <p:txBody>
          <a:bodyPr spcFirstLastPara="1" wrap="square" lIns="91425" tIns="91425" rIns="91425" bIns="91425" anchor="t" anchorCtr="0">
            <a:normAutofit fontScale="85000" lnSpcReduction="20000"/>
          </a:bodyPr>
          <a:lstStyle/>
          <a:p>
            <a:pPr marL="0" lvl="0" indent="0" algn="l" rtl="0">
              <a:spcBef>
                <a:spcPts val="0"/>
              </a:spcBef>
              <a:spcAft>
                <a:spcPts val="0"/>
              </a:spcAft>
              <a:buNone/>
            </a:pPr>
            <a:r>
              <a:rPr lang="ru">
                <a:solidFill>
                  <a:srgbClr val="274E13"/>
                </a:solidFill>
                <a:latin typeface="Lobster"/>
                <a:ea typeface="Lobster"/>
                <a:cs typeface="Lobster"/>
                <a:sym typeface="Lobster"/>
              </a:rPr>
              <a:t>-Следуйте распрорядку дня-ложитесь спать и вставайте в одно и то же время, как в будни , так и в выходные дни.</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-Совершайте ежедневно вечерний моцион: чистите зубы,умывайтесь,устанавливайте будильник-это создает хорошее настроение для сна.</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-Поддерживайте вокруг себя спокойную обстановку. Комната, где вы спите должна быть темной, тихой, не жаркой и не холодной.</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-Избегайте вредных привычек, нарушающих сон. Не ужинайте поздно,</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и не принимайте кофе и алкоголь перед сном.</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-Занимайтесь регулярно физическими упражнениями, но избегайте</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упражнений перед сном, поскольку они стимулируют сер</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дечно-сосудистую и нервную систему.</a:t>
            </a:r>
            <a:endParaRPr>
              <a:solidFill>
                <a:srgbClr val="274E13"/>
              </a:solidFill>
              <a:latin typeface="Lobster"/>
              <a:ea typeface="Lobster"/>
              <a:cs typeface="Lobster"/>
              <a:sym typeface="Lobster"/>
            </a:endParaRPr>
          </a:p>
          <a:p>
            <a:pPr marL="0" lvl="0" indent="0" algn="l" rtl="0">
              <a:spcBef>
                <a:spcPts val="1200"/>
              </a:spcBef>
              <a:spcAft>
                <a:spcPts val="0"/>
              </a:spcAft>
              <a:buNone/>
            </a:pPr>
            <a:r>
              <a:rPr lang="ru">
                <a:solidFill>
                  <a:srgbClr val="274E13"/>
                </a:solidFill>
                <a:latin typeface="Lobster"/>
                <a:ea typeface="Lobster"/>
                <a:cs typeface="Lobster"/>
                <a:sym typeface="Lobster"/>
              </a:rPr>
              <a:t>-При волнении остановитесь, успокойтесь, расслабтесь. Стресс и беспокойство-</a:t>
            </a:r>
            <a:endParaRPr>
              <a:solidFill>
                <a:srgbClr val="274E13"/>
              </a:solidFill>
              <a:latin typeface="Lobster"/>
              <a:ea typeface="Lobster"/>
              <a:cs typeface="Lobster"/>
              <a:sym typeface="Lobster"/>
            </a:endParaRPr>
          </a:p>
          <a:p>
            <a:pPr marL="0" lvl="0" indent="0" algn="l" rtl="0">
              <a:spcBef>
                <a:spcPts val="1200"/>
              </a:spcBef>
              <a:spcAft>
                <a:spcPts val="1200"/>
              </a:spcAft>
              <a:buNone/>
            </a:pPr>
            <a:r>
              <a:rPr lang="ru">
                <a:solidFill>
                  <a:srgbClr val="274E13"/>
                </a:solidFill>
                <a:latin typeface="Lobster"/>
                <a:ea typeface="Lobster"/>
                <a:cs typeface="Lobster"/>
                <a:sym typeface="Lobster"/>
              </a:rPr>
              <a:t>основные враги сна. Если не можете заснуть-почитайте или примите теплую ванну. ДОБРЫХ СНОВ!!!</a:t>
            </a:r>
            <a:endParaRPr>
              <a:solidFill>
                <a:srgbClr val="274E13"/>
              </a:solidFill>
              <a:latin typeface="Lobster"/>
              <a:ea typeface="Lobster"/>
              <a:cs typeface="Lobster"/>
              <a:sym typeface="Lobster"/>
            </a:endParaRPr>
          </a:p>
        </p:txBody>
      </p:sp>
      <p:pic>
        <p:nvPicPr>
          <p:cNvPr id="122" name="Google Shape;122;p21"/>
          <p:cNvPicPr preferRelativeResize="0"/>
          <p:nvPr/>
        </p:nvPicPr>
        <p:blipFill>
          <a:blip r:embed="rId3">
            <a:alphaModFix/>
          </a:blip>
          <a:stretch>
            <a:fillRect/>
          </a:stretch>
        </p:blipFill>
        <p:spPr>
          <a:xfrm>
            <a:off x="6703325" y="1983775"/>
            <a:ext cx="2335625" cy="2190424"/>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26"/>
        <p:cNvGrpSpPr/>
        <p:nvPr/>
      </p:nvGrpSpPr>
      <p:grpSpPr>
        <a:xfrm>
          <a:off x="0" y="0"/>
          <a:ext cx="0" cy="0"/>
          <a:chOff x="0" y="0"/>
          <a:chExt cx="0" cy="0"/>
        </a:xfrm>
      </p:grpSpPr>
      <p:sp>
        <p:nvSpPr>
          <p:cNvPr id="127" name="Google Shape;127;p22"/>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highlight>
                  <a:srgbClr val="CC0000"/>
                </a:highlight>
              </a:rPr>
              <a:t>   ТЕСТ—”Достаточно ли вы спите?”</a:t>
            </a:r>
            <a:endParaRPr>
              <a:highlight>
                <a:srgbClr val="CC0000"/>
              </a:highlight>
            </a:endParaRPr>
          </a:p>
        </p:txBody>
      </p:sp>
      <p:sp>
        <p:nvSpPr>
          <p:cNvPr id="128" name="Google Shape;128;p22"/>
          <p:cNvSpPr txBox="1">
            <a:spLocks noGrp="1"/>
          </p:cNvSpPr>
          <p:nvPr>
            <p:ph type="body" idx="1"/>
          </p:nvPr>
        </p:nvSpPr>
        <p:spPr>
          <a:xfrm>
            <a:off x="311700" y="1417800"/>
            <a:ext cx="8520600" cy="3150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sz="1900">
                <a:solidFill>
                  <a:srgbClr val="5B0F00"/>
                </a:solidFill>
                <a:highlight>
                  <a:srgbClr val="FF00FF"/>
                </a:highlight>
              </a:rPr>
              <a:t>1.НУЖЕН ЛИ ВАМ БУДИЛЬНИК, ЧТОБЫ ПРОСНУТЬСЯ?</a:t>
            </a:r>
            <a:endParaRPr sz="1900">
              <a:solidFill>
                <a:srgbClr val="5B0F00"/>
              </a:solidFill>
              <a:highlight>
                <a:srgbClr val="FF00FF"/>
              </a:highlight>
            </a:endParaRPr>
          </a:p>
          <a:p>
            <a:pPr marL="0" lvl="0" indent="0" algn="l" rtl="0">
              <a:spcBef>
                <a:spcPts val="1200"/>
              </a:spcBef>
              <a:spcAft>
                <a:spcPts val="0"/>
              </a:spcAft>
              <a:buNone/>
            </a:pPr>
            <a:r>
              <a:rPr lang="ru" sz="1900">
                <a:solidFill>
                  <a:srgbClr val="5B0F00"/>
                </a:solidFill>
                <a:highlight>
                  <a:srgbClr val="FF00FF"/>
                </a:highlight>
              </a:rPr>
              <a:t>2.ПЬЕТЕ ЛИ ВЫ КОФЕ ИЛИ ЭНЕРГЕТИКИ, ЧТОБЫ СОХРАНИТЬ БОДРОСТЬ ДНЕМ?</a:t>
            </a:r>
            <a:br>
              <a:rPr lang="ru" sz="1900">
                <a:solidFill>
                  <a:srgbClr val="5B0F00"/>
                </a:solidFill>
                <a:highlight>
                  <a:srgbClr val="FF00FF"/>
                </a:highlight>
              </a:rPr>
            </a:br>
            <a:r>
              <a:rPr lang="ru" sz="1900">
                <a:solidFill>
                  <a:srgbClr val="5B0F00"/>
                </a:solidFill>
                <a:highlight>
                  <a:srgbClr val="FF00FF"/>
                </a:highlight>
              </a:rPr>
              <a:t>3.ЗАСЫПАЕТЕ ЛИ ВЫ В ТЕЧЕНИИ ПЕРВЫХ ПЯТИ МИНУТ?</a:t>
            </a:r>
            <a:endParaRPr sz="1900">
              <a:solidFill>
                <a:srgbClr val="5B0F00"/>
              </a:solidFill>
              <a:highlight>
                <a:srgbClr val="FF00FF"/>
              </a:highlight>
            </a:endParaRPr>
          </a:p>
          <a:p>
            <a:pPr marL="0" lvl="0" indent="0" algn="l" rtl="0">
              <a:spcBef>
                <a:spcPts val="1200"/>
              </a:spcBef>
              <a:spcAft>
                <a:spcPts val="1200"/>
              </a:spcAft>
              <a:buNone/>
            </a:pPr>
            <a:r>
              <a:rPr lang="ru" sz="1900">
                <a:highlight>
                  <a:srgbClr val="CC0000"/>
                </a:highlight>
              </a:rPr>
              <a:t>Утвердительные ответы на первые два вопроса и отрицательный ответ на последний говорят о том,что вам необходимо увеличить продолжительность своего сна.</a:t>
            </a:r>
            <a:endParaRPr sz="1900">
              <a:highlight>
                <a:srgbClr val="CC0000"/>
              </a:highlight>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23"/>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274E13"/>
                </a:solidFill>
                <a:highlight>
                  <a:srgbClr val="FF9900"/>
                </a:highlight>
                <a:latin typeface="Impact"/>
                <a:ea typeface="Impact"/>
                <a:cs typeface="Impact"/>
                <a:sym typeface="Impact"/>
              </a:rPr>
              <a:t>СОН И ВСЕ О НЁМ.  ВИДЫ СНА .ЗНАЧЕНИЕ СНА .</a:t>
            </a:r>
            <a:endParaRPr>
              <a:solidFill>
                <a:srgbClr val="274E13"/>
              </a:solidFill>
              <a:highlight>
                <a:srgbClr val="FF9900"/>
              </a:highlight>
              <a:latin typeface="Impact"/>
              <a:ea typeface="Impact"/>
              <a:cs typeface="Impact"/>
              <a:sym typeface="Impact"/>
            </a:endParaRPr>
          </a:p>
        </p:txBody>
      </p:sp>
      <p:sp>
        <p:nvSpPr>
          <p:cNvPr id="134" name="Google Shape;134;p23"/>
          <p:cNvSpPr txBox="1">
            <a:spLocks noGrp="1"/>
          </p:cNvSpPr>
          <p:nvPr>
            <p:ph type="body" idx="1"/>
          </p:nvPr>
        </p:nvSpPr>
        <p:spPr>
          <a:xfrm>
            <a:off x="311700" y="1117150"/>
            <a:ext cx="8520600" cy="37755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b="1" i="1">
                <a:solidFill>
                  <a:srgbClr val="660000"/>
                </a:solidFill>
              </a:rPr>
              <a:t>Сон занимает треть нашей жизни. Если вы проживете 90 лет, 30 из них вы проспите. Немало, правда? Это состояние является предметом исследований множества ученых по всему миру( неврологов, психологов,антропологов, социологов). Всем интересно, сколько нужно спать? Как сон влияет на продуктивность? Что делать, если не можешь заснуть?</a:t>
            </a:r>
            <a:endParaRPr b="1" i="1">
              <a:solidFill>
                <a:srgbClr val="660000"/>
              </a:solidFill>
            </a:endParaRPr>
          </a:p>
          <a:p>
            <a:pPr marL="0" lvl="0" indent="0" algn="l" rtl="0">
              <a:spcBef>
                <a:spcPts val="1200"/>
              </a:spcBef>
              <a:spcAft>
                <a:spcPts val="0"/>
              </a:spcAft>
              <a:buNone/>
            </a:pPr>
            <a:r>
              <a:rPr lang="ru" b="1" i="1">
                <a:solidFill>
                  <a:srgbClr val="660000"/>
                </a:solidFill>
              </a:rPr>
              <a:t>Структура сна человека включает в себя две фазы: МЕДЛЕННЫЙ СОН и</a:t>
            </a:r>
            <a:endParaRPr b="1" i="1">
              <a:solidFill>
                <a:srgbClr val="660000"/>
              </a:solidFill>
            </a:endParaRPr>
          </a:p>
          <a:p>
            <a:pPr marL="0" lvl="0" indent="0" algn="l" rtl="0">
              <a:spcBef>
                <a:spcPts val="1200"/>
              </a:spcBef>
              <a:spcAft>
                <a:spcPts val="1200"/>
              </a:spcAft>
              <a:buNone/>
            </a:pPr>
            <a:r>
              <a:rPr lang="ru" b="1" i="1">
                <a:solidFill>
                  <a:srgbClr val="660000"/>
                </a:solidFill>
              </a:rPr>
              <a:t>БЫСТРЫЙ СОН.</a:t>
            </a:r>
            <a:endParaRPr b="1" i="1">
              <a:solidFill>
                <a:srgbClr val="660000"/>
              </a:solidFill>
            </a:endParaRPr>
          </a:p>
        </p:txBody>
      </p:sp>
      <p:pic>
        <p:nvPicPr>
          <p:cNvPr id="135" name="Google Shape;135;p23"/>
          <p:cNvPicPr preferRelativeResize="0"/>
          <p:nvPr/>
        </p:nvPicPr>
        <p:blipFill>
          <a:blip r:embed="rId3">
            <a:alphaModFix/>
          </a:blip>
          <a:stretch>
            <a:fillRect/>
          </a:stretch>
        </p:blipFill>
        <p:spPr>
          <a:xfrm>
            <a:off x="6516675" y="3247975"/>
            <a:ext cx="1986025" cy="154122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9"/>
        <p:cNvGrpSpPr/>
        <p:nvPr/>
      </p:nvGrpSpPr>
      <p:grpSpPr>
        <a:xfrm>
          <a:off x="0" y="0"/>
          <a:ext cx="0" cy="0"/>
          <a:chOff x="0" y="0"/>
          <a:chExt cx="0" cy="0"/>
        </a:xfrm>
      </p:grpSpPr>
      <p:sp>
        <p:nvSpPr>
          <p:cNvPr id="140" name="Google Shape;140;p24"/>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85200C"/>
                </a:solidFill>
                <a:highlight>
                  <a:srgbClr val="BF9000"/>
                </a:highlight>
              </a:rPr>
              <a:t>        </a:t>
            </a:r>
            <a:r>
              <a:rPr lang="ru" sz="3644">
                <a:solidFill>
                  <a:srgbClr val="85200C"/>
                </a:solidFill>
                <a:highlight>
                  <a:srgbClr val="BF9000"/>
                </a:highlight>
                <a:latin typeface="Lobster"/>
                <a:ea typeface="Lobster"/>
                <a:cs typeface="Lobster"/>
                <a:sym typeface="Lobster"/>
              </a:rPr>
              <a:t>МЕДЛЕННЫЙ     СОН__БЫСТРЫЙ    СОН__</a:t>
            </a:r>
            <a:endParaRPr sz="3644">
              <a:solidFill>
                <a:srgbClr val="85200C"/>
              </a:solidFill>
              <a:highlight>
                <a:srgbClr val="BF9000"/>
              </a:highlight>
              <a:latin typeface="Lobster"/>
              <a:ea typeface="Lobster"/>
              <a:cs typeface="Lobster"/>
              <a:sym typeface="Lobster"/>
            </a:endParaRPr>
          </a:p>
        </p:txBody>
      </p:sp>
      <p:sp>
        <p:nvSpPr>
          <p:cNvPr id="141" name="Google Shape;141;p24"/>
          <p:cNvSpPr txBox="1">
            <a:spLocks noGrp="1"/>
          </p:cNvSpPr>
          <p:nvPr>
            <p:ph type="body" idx="1"/>
          </p:nvPr>
        </p:nvSpPr>
        <p:spPr>
          <a:xfrm>
            <a:off x="311700" y="1017725"/>
            <a:ext cx="8520600" cy="4019700"/>
          </a:xfrm>
          <a:prstGeom prst="rect">
            <a:avLst/>
          </a:prstGeom>
        </p:spPr>
        <p:txBody>
          <a:bodyPr spcFirstLastPara="1" wrap="square" lIns="91425" tIns="91425" rIns="91425" bIns="91425" anchor="t" anchorCtr="0">
            <a:normAutofit/>
          </a:bodyPr>
          <a:lstStyle/>
          <a:p>
            <a:pPr marL="0" lvl="0" indent="0" algn="l" rtl="0">
              <a:spcBef>
                <a:spcPts val="0"/>
              </a:spcBef>
              <a:spcAft>
                <a:spcPts val="1200"/>
              </a:spcAft>
              <a:buNone/>
            </a:pPr>
            <a:endParaRPr/>
          </a:p>
        </p:txBody>
      </p:sp>
      <p:pic>
        <p:nvPicPr>
          <p:cNvPr id="142" name="Google Shape;142;p24"/>
          <p:cNvPicPr preferRelativeResize="0"/>
          <p:nvPr/>
        </p:nvPicPr>
        <p:blipFill>
          <a:blip r:embed="rId3">
            <a:alphaModFix/>
          </a:blip>
          <a:stretch>
            <a:fillRect/>
          </a:stretch>
        </p:blipFill>
        <p:spPr>
          <a:xfrm>
            <a:off x="589600" y="1241275"/>
            <a:ext cx="7881451" cy="3796200"/>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46"/>
        <p:cNvGrpSpPr/>
        <p:nvPr/>
      </p:nvGrpSpPr>
      <p:grpSpPr>
        <a:xfrm>
          <a:off x="0" y="0"/>
          <a:ext cx="0" cy="0"/>
          <a:chOff x="0" y="0"/>
          <a:chExt cx="0" cy="0"/>
        </a:xfrm>
      </p:grpSpPr>
      <p:sp>
        <p:nvSpPr>
          <p:cNvPr id="147" name="Google Shape;147;p25"/>
          <p:cNvSpPr txBox="1">
            <a:spLocks noGrp="1"/>
          </p:cNvSpPr>
          <p:nvPr>
            <p:ph type="title"/>
          </p:nvPr>
        </p:nvSpPr>
        <p:spPr>
          <a:xfrm>
            <a:off x="311700" y="155150"/>
            <a:ext cx="8520600" cy="6309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FF0000"/>
                </a:solidFill>
                <a:highlight>
                  <a:srgbClr val="00FF00"/>
                </a:highlight>
              </a:rPr>
              <a:t>ЗНАЧЕНИЕ  СНА  В  ЖИЗНИ  ЧЕЛОВЕКА  </a:t>
            </a:r>
            <a:endParaRPr>
              <a:solidFill>
                <a:srgbClr val="FF0000"/>
              </a:solidFill>
              <a:highlight>
                <a:srgbClr val="00FF00"/>
              </a:highlight>
            </a:endParaRPr>
          </a:p>
        </p:txBody>
      </p:sp>
      <p:sp>
        <p:nvSpPr>
          <p:cNvPr id="148" name="Google Shape;148;p25"/>
          <p:cNvSpPr txBox="1">
            <a:spLocks noGrp="1"/>
          </p:cNvSpPr>
          <p:nvPr>
            <p:ph type="body" idx="1"/>
          </p:nvPr>
        </p:nvSpPr>
        <p:spPr>
          <a:xfrm>
            <a:off x="311700" y="868875"/>
            <a:ext cx="8520600" cy="4106400"/>
          </a:xfrm>
          <a:prstGeom prst="rect">
            <a:avLst/>
          </a:prstGeom>
        </p:spPr>
        <p:txBody>
          <a:bodyPr spcFirstLastPara="1" wrap="square" lIns="91425" tIns="91425" rIns="91425" bIns="91425" anchor="t" anchorCtr="0">
            <a:normAutofit fontScale="85000" lnSpcReduction="10000"/>
          </a:bodyPr>
          <a:lstStyle/>
          <a:p>
            <a:pPr marL="0" lvl="0" indent="0" algn="l" rtl="0">
              <a:spcBef>
                <a:spcPts val="0"/>
              </a:spcBef>
              <a:spcAft>
                <a:spcPts val="0"/>
              </a:spcAft>
              <a:buNone/>
            </a:pPr>
            <a:r>
              <a:rPr lang="ru">
                <a:solidFill>
                  <a:srgbClr val="F1C232"/>
                </a:solidFill>
                <a:highlight>
                  <a:srgbClr val="274E13"/>
                </a:highlight>
              </a:rPr>
              <a:t>Полноценный сон способствует успеху в профессиональной и личной жизни. Согласитесь, вряд ли вы услышите “ДА!”, если во время собеседования будете зевать или заснете на сеансе любимого фильма симпатичной вам девушки.</a:t>
            </a:r>
            <a:endParaRPr>
              <a:solidFill>
                <a:srgbClr val="F1C232"/>
              </a:solidFill>
              <a:highlight>
                <a:srgbClr val="274E13"/>
              </a:highlight>
            </a:endParaRPr>
          </a:p>
          <a:p>
            <a:pPr marL="0" lvl="0" indent="0" algn="l" rtl="0">
              <a:spcBef>
                <a:spcPts val="1200"/>
              </a:spcBef>
              <a:spcAft>
                <a:spcPts val="0"/>
              </a:spcAft>
              <a:buNone/>
            </a:pPr>
            <a:r>
              <a:rPr lang="ru">
                <a:solidFill>
                  <a:srgbClr val="F1C232"/>
                </a:solidFill>
                <a:highlight>
                  <a:srgbClr val="274E13"/>
                </a:highlight>
              </a:rPr>
              <a:t>Но главное, СОН-это залог здоровья. Во время сна вырабатывается ряд важных гормонов, идет регенерация тканей, восполняются физические силы. Мозг тоже не бездельничает: некоторые его области становятся даже активнее, чем в период бодрствования.</a:t>
            </a:r>
            <a:endParaRPr>
              <a:solidFill>
                <a:srgbClr val="F1C232"/>
              </a:solidFill>
              <a:highlight>
                <a:srgbClr val="274E13"/>
              </a:highlight>
            </a:endParaRPr>
          </a:p>
          <a:p>
            <a:pPr marL="0" lvl="0" indent="0" algn="l" rtl="0">
              <a:spcBef>
                <a:spcPts val="1200"/>
              </a:spcBef>
              <a:spcAft>
                <a:spcPts val="1200"/>
              </a:spcAft>
              <a:buNone/>
            </a:pPr>
            <a:r>
              <a:rPr lang="ru">
                <a:solidFill>
                  <a:srgbClr val="F1C232"/>
                </a:solidFill>
                <a:highlight>
                  <a:srgbClr val="274E13"/>
                </a:highlight>
              </a:rPr>
              <a:t>Вы замечали, что, когда хочешь спать, некоторые задачи кажктся чересчур сложными, но стоит выспаться, решение приходит само собой? Дело в том,что во время сна происходит селективное, то есть выборочное, стирание памяти. Мозг анализирует полученную за день информацию:ненужное отправляется в “корзину”, а важное из кротковременной памяти “архивируется” в долговременную. Так формируются наши воспоминания. Улучшается восприятие, концентрация и способность к обучению. Недостаток сна ухудшает работу отдельных участков головного мозга. Усталость мозга оборачивается целым букетом негативных последствий.</a:t>
            </a:r>
            <a:endParaRPr>
              <a:solidFill>
                <a:srgbClr val="F1C232"/>
              </a:solidFill>
              <a:highlight>
                <a:srgbClr val="274E13"/>
              </a:highlight>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26"/>
          <p:cNvSpPr txBox="1">
            <a:spLocks noGrp="1"/>
          </p:cNvSpPr>
          <p:nvPr>
            <p:ph type="title"/>
          </p:nvPr>
        </p:nvSpPr>
        <p:spPr>
          <a:xfrm>
            <a:off x="311700" y="372725"/>
            <a:ext cx="8520600" cy="645000"/>
          </a:xfrm>
          <a:prstGeom prst="rect">
            <a:avLst/>
          </a:prstGeom>
        </p:spPr>
        <p:txBody>
          <a:bodyPr spcFirstLastPara="1" wrap="square" lIns="91425" tIns="91425" rIns="91425" bIns="91425" anchor="t" anchorCtr="0">
            <a:normAutofit fontScale="90000"/>
          </a:bodyPr>
          <a:lstStyle/>
          <a:p>
            <a:pPr marL="0" lvl="0" indent="0" algn="l" rtl="0">
              <a:spcBef>
                <a:spcPts val="0"/>
              </a:spcBef>
              <a:spcAft>
                <a:spcPts val="0"/>
              </a:spcAft>
              <a:buNone/>
            </a:pPr>
            <a:r>
              <a:rPr lang="ru">
                <a:solidFill>
                  <a:srgbClr val="073763"/>
                </a:solidFill>
              </a:rPr>
              <a:t>ЛИТЕРАТУРА:</a:t>
            </a:r>
            <a:endParaRPr>
              <a:solidFill>
                <a:srgbClr val="073763"/>
              </a:solidFill>
            </a:endParaRPr>
          </a:p>
        </p:txBody>
      </p:sp>
      <p:sp>
        <p:nvSpPr>
          <p:cNvPr id="154" name="Google Shape;154;p26"/>
          <p:cNvSpPr txBox="1">
            <a:spLocks noGrp="1"/>
          </p:cNvSpPr>
          <p:nvPr>
            <p:ph type="body" idx="1"/>
          </p:nvPr>
        </p:nvSpPr>
        <p:spPr>
          <a:xfrm>
            <a:off x="311700" y="1417800"/>
            <a:ext cx="8520600" cy="3150900"/>
          </a:xfrm>
          <a:prstGeom prst="rect">
            <a:avLst/>
          </a:prstGeom>
        </p:spPr>
        <p:txBody>
          <a:bodyPr spcFirstLastPara="1" wrap="square" lIns="91425" tIns="91425" rIns="91425" bIns="91425" anchor="t" anchorCtr="0">
            <a:normAutofit/>
          </a:bodyPr>
          <a:lstStyle/>
          <a:p>
            <a:pPr marL="0" lvl="0" indent="0" algn="l" rtl="0">
              <a:spcBef>
                <a:spcPts val="0"/>
              </a:spcBef>
              <a:spcAft>
                <a:spcPts val="0"/>
              </a:spcAft>
              <a:buNone/>
            </a:pPr>
            <a:r>
              <a:rPr lang="ru">
                <a:solidFill>
                  <a:srgbClr val="434343"/>
                </a:solidFill>
              </a:rPr>
              <a:t>1.Учебное пособие для слушателей “Обучение навыкам ухода.” Екатеринбург, 2011г.</a:t>
            </a:r>
            <a:endParaRPr>
              <a:solidFill>
                <a:srgbClr val="434343"/>
              </a:solidFill>
            </a:endParaRPr>
          </a:p>
          <a:p>
            <a:pPr marL="0" lvl="0" indent="0" algn="l" rtl="0">
              <a:spcBef>
                <a:spcPts val="1200"/>
              </a:spcBef>
              <a:spcAft>
                <a:spcPts val="1200"/>
              </a:spcAft>
              <a:buNone/>
            </a:pPr>
            <a:r>
              <a:rPr lang="ru">
                <a:solidFill>
                  <a:srgbClr val="434343"/>
                </a:solidFill>
              </a:rPr>
              <a:t>2.Информационный материал по теме “Сон” -интернет.</a:t>
            </a:r>
            <a:endParaRPr>
              <a:solidFill>
                <a:srgbClr val="434343"/>
              </a:solidFill>
            </a:endParaRPr>
          </a:p>
        </p:txBody>
      </p:sp>
      <p:pic>
        <p:nvPicPr>
          <p:cNvPr id="155" name="Google Shape;155;p26"/>
          <p:cNvPicPr preferRelativeResize="0"/>
          <p:nvPr/>
        </p:nvPicPr>
        <p:blipFill>
          <a:blip r:embed="rId3">
            <a:alphaModFix/>
          </a:blip>
          <a:stretch>
            <a:fillRect/>
          </a:stretch>
        </p:blipFill>
        <p:spPr>
          <a:xfrm>
            <a:off x="3848793" y="3034144"/>
            <a:ext cx="3803271" cy="1896125"/>
          </a:xfrm>
          <a:prstGeom prst="rect">
            <a:avLst/>
          </a:prstGeom>
          <a:noFill/>
          <a:ln>
            <a:noFill/>
          </a:ln>
        </p:spPr>
      </p:pic>
    </p:spTree>
  </p:cSld>
  <p:clrMapOvr>
    <a:masterClrMapping/>
  </p:clrMapOvr>
</p:sld>
</file>

<file path=ppt/theme/theme1.xml><?xml version="1.0" encoding="utf-8"?>
<a:theme xmlns:a="http://schemas.openxmlformats.org/drawingml/2006/main" name="Blue &amp; Gold">
  <a:themeElements>
    <a:clrScheme name="Blue &amp; Gold">
      <a:dk1>
        <a:srgbClr val="FFFFFF"/>
      </a:dk1>
      <a:lt1>
        <a:srgbClr val="01AFD1"/>
      </a:lt1>
      <a:dk2>
        <a:srgbClr val="1E2D31"/>
      </a:dk2>
      <a:lt2>
        <a:srgbClr val="BFC7CA"/>
      </a:lt2>
      <a:accent1>
        <a:srgbClr val="006F85"/>
      </a:accent1>
      <a:accent2>
        <a:srgbClr val="AF4345"/>
      </a:accent2>
      <a:accent3>
        <a:srgbClr val="47D06A"/>
      </a:accent3>
      <a:accent4>
        <a:srgbClr val="F58F8F"/>
      </a:accent4>
      <a:accent5>
        <a:srgbClr val="F6CD4C"/>
      </a:accent5>
      <a:accent6>
        <a:srgbClr val="F8E71C"/>
      </a:accent6>
      <a:hlink>
        <a:srgbClr val="F6CD4C"/>
      </a:hlink>
      <a:folHlink>
        <a:srgbClr val="F6CD4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1068</Words>
  <PresentationFormat>Экран (16:9)</PresentationFormat>
  <Paragraphs>64</Paragraphs>
  <Slides>14</Slides>
  <Notes>14</Notes>
  <HiddenSlides>0</HiddenSlides>
  <MMClips>0</MMClips>
  <ScaleCrop>false</ScaleCrop>
  <HeadingPairs>
    <vt:vector size="6" baseType="variant">
      <vt:variant>
        <vt:lpstr>Использованные шрифты</vt:lpstr>
      </vt:variant>
      <vt:variant>
        <vt:i4>8</vt:i4>
      </vt:variant>
      <vt:variant>
        <vt:lpstr>Тема</vt:lpstr>
      </vt:variant>
      <vt:variant>
        <vt:i4>1</vt:i4>
      </vt:variant>
      <vt:variant>
        <vt:lpstr>Заголовки слайдов</vt:lpstr>
      </vt:variant>
      <vt:variant>
        <vt:i4>14</vt:i4>
      </vt:variant>
    </vt:vector>
  </HeadingPairs>
  <TitlesOfParts>
    <vt:vector size="23" baseType="lpstr">
      <vt:lpstr>Arial</vt:lpstr>
      <vt:lpstr>Playfair Display</vt:lpstr>
      <vt:lpstr>Lato</vt:lpstr>
      <vt:lpstr>Merriweather</vt:lpstr>
      <vt:lpstr>Comfortaa</vt:lpstr>
      <vt:lpstr>Caveat</vt:lpstr>
      <vt:lpstr>Lobster</vt:lpstr>
      <vt:lpstr>Impact</vt:lpstr>
      <vt:lpstr>Blue &amp; Gold</vt:lpstr>
      <vt:lpstr>  ГАУ «КЦСОН города Каменска-Уральского». Школа пожилого возраста по направлению: Обучение навыкам ухода.</vt:lpstr>
      <vt:lpstr>Симптомы нарушения сна у пожилых людей.</vt:lpstr>
      <vt:lpstr>ПОСЛЕДСТВИЯ НЕДОСЫПАНИЯ</vt:lpstr>
      <vt:lpstr>4.Снижение продуктивности. Когда человек хочет спать, он все делает медленно и некачественно. То, что обычно занимает час, может отнять два, три и более. И не факт, что не придется переделывать. КПД времени, украденного сна, стремится к нулю. 5. Падение мотивации. Постоянный недостаток сна разрушает мотивацию, как грунтовые воды размывают фундамент. С каждым днем все меньше и меньше хочется двигаться вперед к своим целям. 6.Вредные привычки и плохое настроение. Недосып-серьезное препятствие на пути формирования полезных привычек. Зато отличный катализатор вредных: при нехватке сна человек ищет внешние симуляторы- никотин,кофеин и т.д. Невыспавшийся человек вспыльчив, раздражителен.</vt:lpstr>
      <vt:lpstr>        ******СКОЛЬКО НУЖНО СПАТЬ?*********</vt:lpstr>
      <vt:lpstr>    ПРАВИЛЬНЫЕ УТРЕННИЕ,,,,,,РИТУАЛЫ </vt:lpstr>
      <vt:lpstr>      ЛЕЧЕНИЕ НАРУШЕНИЙ СНА У ПОЖИЛЫХ ЛЮДЕЙ</vt:lpstr>
      <vt:lpstr>СОВЕТЫ ДЛЯ ПОЖИЛЫХ ПО УЛУЧШЕНИЮ СНА</vt:lpstr>
      <vt:lpstr>Слайд 9</vt:lpstr>
      <vt:lpstr>   ТЕСТ—”Достаточно ли вы спите?”</vt:lpstr>
      <vt:lpstr>СОН И ВСЕ О НЁМ.  ВИДЫ СНА .ЗНАЧЕНИЕ СНА .</vt:lpstr>
      <vt:lpstr>        МЕДЛЕННЫЙ     СОН__БЫСТРЫЙ    СОН__</vt:lpstr>
      <vt:lpstr>ЗНАЧЕНИЕ  СНА  В  ЖИЗНИ  ЧЕЛОВЕКА  </vt:lpstr>
      <vt:lpstr>ЛИТЕРАТУРА:</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ГАУ «КЦСОН города Каменска-Уральского». Школа пожилого возраста по направлению: Обучение навыкам ухода.</dc:title>
  <cp:lastModifiedBy>Shafikova_GA</cp:lastModifiedBy>
  <cp:revision>1</cp:revision>
  <dcterms:modified xsi:type="dcterms:W3CDTF">2021-12-15T12:17:35Z</dcterms:modified>
</cp:coreProperties>
</file>