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7F1154-5F19-468F-A3BC-7D6148DF8FB3}" v="70" dt="2022-01-11T03:30:29.594"/>
    <p1510:client id="{9B403DE4-DFF1-49DC-904D-57CB61A806D3}" v="231" dt="2022-01-11T01:59:24.298"/>
    <p1510:client id="{B31841B9-8BFD-45BA-BAB0-5679D6FEF5CA}" v="203" dt="2022-01-11T03:15:30.0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1" d="2"/>
          <a:sy n="1" d="2"/>
        </p:scale>
        <p:origin x="-2034" y="-8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37265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60440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5441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386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52595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26439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93399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98648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28908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9140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55653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992612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291007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90858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241204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06128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99517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64677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28401" y="419100"/>
            <a:ext cx="8574622" cy="3577167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ru-RU" sz="1800" b="0" dirty="0">
                <a:latin typeface="Calibri"/>
                <a:ea typeface="Cambria"/>
                <a:cs typeface="Calibri"/>
              </a:rPr>
              <a:t>ГАУ"КЦСОН города </a:t>
            </a:r>
            <a:r>
              <a:rPr lang="ru-RU" sz="1800" b="0" dirty="0" smtClean="0">
                <a:latin typeface="Calibri"/>
                <a:ea typeface="Cambria"/>
                <a:cs typeface="Calibri"/>
              </a:rPr>
              <a:t>Каменска-Уральского</a:t>
            </a:r>
            <a:r>
              <a:rPr lang="ru-RU" sz="1800" b="0" dirty="0">
                <a:latin typeface="Calibri"/>
                <a:ea typeface="Cambria"/>
                <a:cs typeface="Calibri"/>
              </a:rPr>
              <a:t>"</a:t>
            </a:r>
            <a:r>
              <a:rPr lang="ru-RU" sz="3600" b="0" dirty="0">
                <a:latin typeface="Calibri"/>
                <a:ea typeface="Cambria"/>
                <a:cs typeface="Calibri"/>
              </a:rPr>
              <a:t/>
            </a:r>
            <a:br>
              <a:rPr lang="ru-RU" sz="3600" b="0" dirty="0">
                <a:latin typeface="Calibri"/>
                <a:ea typeface="Cambria"/>
                <a:cs typeface="Calibri"/>
              </a:rPr>
            </a:br>
            <a:r>
              <a:rPr lang="ru-RU" sz="3600" b="0" dirty="0">
                <a:latin typeface="Calibri"/>
                <a:ea typeface="Cambria"/>
                <a:cs typeface="Calibri"/>
              </a:rPr>
              <a:t>Школа пожилого возраста по направлению</a:t>
            </a:r>
            <a:br>
              <a:rPr lang="ru-RU" sz="3600" b="0" dirty="0">
                <a:latin typeface="Calibri"/>
                <a:ea typeface="Cambria"/>
                <a:cs typeface="Calibri"/>
              </a:rPr>
            </a:br>
            <a:r>
              <a:rPr lang="ru-RU" sz="3600" b="0" dirty="0">
                <a:latin typeface="Calibri"/>
                <a:ea typeface="Cambria"/>
                <a:cs typeface="Calibri"/>
              </a:rPr>
              <a:t> "Садоводы и огородники"</a:t>
            </a:r>
            <a:endParaRPr lang="ru-RU" sz="3600" dirty="0">
              <a:cs typeface="Calibri Ligh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vert="horz" lIns="91440" tIns="0" rIns="91440" bIns="45720" rtlCol="0" anchor="t">
            <a:normAutofit/>
          </a:bodyPr>
          <a:lstStyle/>
          <a:p>
            <a:r>
              <a:rPr lang="ru-RU" sz="2400" dirty="0">
                <a:latin typeface="Calibri"/>
                <a:cs typeface="Calibri"/>
              </a:rPr>
              <a:t>Руководитель : Специалист по социальной работе </a:t>
            </a:r>
          </a:p>
          <a:p>
            <a:r>
              <a:rPr lang="ru-RU" sz="2400" dirty="0" err="1">
                <a:latin typeface="Calibri"/>
                <a:cs typeface="Calibri"/>
              </a:rPr>
              <a:t>Лисицина</a:t>
            </a:r>
            <a:r>
              <a:rPr lang="ru-RU" sz="2400" dirty="0">
                <a:latin typeface="Calibri"/>
                <a:cs typeface="Calibri"/>
              </a:rPr>
              <a:t> Анастасия Владимировна</a:t>
            </a:r>
          </a:p>
        </p:txBody>
      </p:sp>
    </p:spTree>
    <p:extLst>
      <p:ext uri="{BB962C8B-B14F-4D97-AF65-F5344CB8AC3E}">
        <p14:creationId xmlns=""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919405E-80C9-49C6-AEF2-B889E3D4A5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>
                <a:cs typeface="Calibri Light"/>
              </a:rPr>
              <a:t>Тема: "Составление плана работ на приусадебном участке"</a:t>
            </a:r>
          </a:p>
        </p:txBody>
      </p:sp>
    </p:spTree>
    <p:extLst>
      <p:ext uri="{BB962C8B-B14F-4D97-AF65-F5344CB8AC3E}">
        <p14:creationId xmlns="" xmlns:p14="http://schemas.microsoft.com/office/powerpoint/2010/main" val="1972015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033E406-E077-43B7-9612-EA1BDEE87F66}"/>
              </a:ext>
            </a:extLst>
          </p:cNvPr>
          <p:cNvSpPr txBox="1"/>
          <p:nvPr/>
        </p:nvSpPr>
        <p:spPr>
          <a:xfrm>
            <a:off x="66137" y="94891"/>
            <a:ext cx="12131613" cy="64940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 err="1">
                <a:solidFill>
                  <a:srgbClr val="FF0000"/>
                </a:solidFill>
              </a:rPr>
              <a:t>Садовые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работы</a:t>
            </a:r>
            <a:r>
              <a:rPr lang="en-US" sz="3200" b="1" dirty="0">
                <a:solidFill>
                  <a:srgbClr val="FF0000"/>
                </a:solidFill>
              </a:rPr>
              <a:t> в </a:t>
            </a:r>
            <a:r>
              <a:rPr lang="en-US" sz="3200" b="1" dirty="0" err="1">
                <a:solidFill>
                  <a:srgbClr val="FF0000"/>
                </a:solidFill>
              </a:rPr>
              <a:t>январе</a:t>
            </a:r>
            <a:endParaRPr lang="en-US" sz="3200" b="1" dirty="0">
              <a:solidFill>
                <a:srgbClr val="FF0000"/>
              </a:solidFill>
            </a:endParaRPr>
          </a:p>
          <a:p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Главная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задача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этом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месяце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накопление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снега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Плодовый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сад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грядки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земляникой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кустарники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требуют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дополнительной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защиты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Утепляя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деревья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важно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действовать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аккуратно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: в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пристволовой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области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почву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оголять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наоборот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набрасывать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После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сильных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снегопадов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ветви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кустарников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деревьев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нужно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стряхивать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снега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чтобы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они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поломались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под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его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тяжестью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Часть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вредителей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осталась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зимовать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оставшихся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деревьях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листьях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например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боярышница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златогузка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Поэтому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нужно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собирать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кладки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кольчатого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шелкопряда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мумифицированные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плоды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B015EED8-87DD-4CA3-8D62-EA870ED154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554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0D94C0AA-1E60-448C-9566-5CA270CAC943}"/>
              </a:ext>
            </a:extLst>
          </p:cNvPr>
          <p:cNvSpPr txBox="1"/>
          <p:nvPr/>
        </p:nvSpPr>
        <p:spPr>
          <a:xfrm>
            <a:off x="324929" y="253042"/>
            <a:ext cx="11642784" cy="82791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err="1">
                <a:solidFill>
                  <a:srgbClr val="FF0000"/>
                </a:solidFill>
              </a:rPr>
              <a:t>Садовые</a:t>
            </a:r>
            <a:r>
              <a:rPr lang="en-US" sz="3200">
                <a:solidFill>
                  <a:srgbClr val="FF0000"/>
                </a:solidFill>
              </a:rPr>
              <a:t> </a:t>
            </a:r>
            <a:r>
              <a:rPr lang="en-US" sz="3200" err="1">
                <a:solidFill>
                  <a:srgbClr val="FF0000"/>
                </a:solidFill>
              </a:rPr>
              <a:t>работы</a:t>
            </a:r>
            <a:r>
              <a:rPr lang="en-US" sz="3200">
                <a:solidFill>
                  <a:srgbClr val="FF0000"/>
                </a:solidFill>
              </a:rPr>
              <a:t> в </a:t>
            </a:r>
            <a:r>
              <a:rPr lang="en-US" sz="3200" err="1">
                <a:solidFill>
                  <a:srgbClr val="FF0000"/>
                </a:solidFill>
              </a:rPr>
              <a:t>феврале</a:t>
            </a:r>
            <a:endParaRPr lang="en-US" sz="3200">
              <a:solidFill>
                <a:srgbClr val="FF0000"/>
              </a:solidFill>
            </a:endParaRPr>
          </a:p>
          <a:p>
            <a:r>
              <a:rPr lang="en-US" sz="3200"/>
              <a:t>В </a:t>
            </a:r>
            <a:r>
              <a:rPr lang="en-US" sz="3200" err="1"/>
              <a:t>феврале</a:t>
            </a:r>
            <a:r>
              <a:rPr lang="en-US" sz="3200"/>
              <a:t> </a:t>
            </a:r>
            <a:r>
              <a:rPr lang="en-US" sz="3200" err="1"/>
              <a:t>проводится</a:t>
            </a:r>
            <a:r>
              <a:rPr lang="en-US" sz="3200"/>
              <a:t> </a:t>
            </a:r>
            <a:r>
              <a:rPr lang="en-US" sz="3200" err="1"/>
              <a:t>осмотр</a:t>
            </a:r>
            <a:r>
              <a:rPr lang="en-US" sz="3200"/>
              <a:t> </a:t>
            </a:r>
            <a:r>
              <a:rPr lang="en-US" sz="3200" err="1"/>
              <a:t>штамбов</a:t>
            </a:r>
            <a:r>
              <a:rPr lang="en-US" sz="3200"/>
              <a:t> </a:t>
            </a:r>
            <a:r>
              <a:rPr lang="en-US" sz="3200" err="1"/>
              <a:t>садовых</a:t>
            </a:r>
            <a:r>
              <a:rPr lang="en-US" sz="3200"/>
              <a:t> </a:t>
            </a:r>
            <a:r>
              <a:rPr lang="en-US" sz="3200" err="1"/>
              <a:t>деревьев</a:t>
            </a:r>
            <a:r>
              <a:rPr lang="en-US" sz="3200"/>
              <a:t>, </a:t>
            </a:r>
            <a:r>
              <a:rPr lang="en-US" sz="3200" err="1"/>
              <a:t>чтобы</a:t>
            </a:r>
            <a:r>
              <a:rPr lang="en-US" sz="3200"/>
              <a:t> </a:t>
            </a:r>
            <a:r>
              <a:rPr lang="en-US" sz="3200" err="1"/>
              <a:t>выявить</a:t>
            </a:r>
            <a:r>
              <a:rPr lang="en-US" sz="3200"/>
              <a:t> </a:t>
            </a:r>
            <a:r>
              <a:rPr lang="en-US" sz="3200" err="1"/>
              <a:t>повреждения</a:t>
            </a:r>
            <a:r>
              <a:rPr lang="en-US" sz="3200"/>
              <a:t>. В </a:t>
            </a:r>
            <a:r>
              <a:rPr lang="en-US" sz="3200" err="1"/>
              <a:t>этом</a:t>
            </a:r>
            <a:r>
              <a:rPr lang="en-US" sz="3200"/>
              <a:t> </a:t>
            </a:r>
            <a:r>
              <a:rPr lang="en-US" sz="3200" err="1"/>
              <a:t>месяце</a:t>
            </a:r>
            <a:r>
              <a:rPr lang="en-US" sz="3200"/>
              <a:t> </a:t>
            </a:r>
            <a:r>
              <a:rPr lang="en-US" sz="3200" err="1"/>
              <a:t>опасны</a:t>
            </a:r>
            <a:r>
              <a:rPr lang="en-US" sz="3200"/>
              <a:t> </a:t>
            </a:r>
            <a:r>
              <a:rPr lang="en-US" sz="3200" err="1"/>
              <a:t>суточные</a:t>
            </a:r>
            <a:r>
              <a:rPr lang="en-US" sz="3200"/>
              <a:t> </a:t>
            </a:r>
            <a:r>
              <a:rPr lang="en-US" sz="3200" err="1"/>
              <a:t>температурные</a:t>
            </a:r>
            <a:r>
              <a:rPr lang="en-US" sz="3200"/>
              <a:t> </a:t>
            </a:r>
            <a:r>
              <a:rPr lang="en-US" sz="3200" err="1"/>
              <a:t>перепады</a:t>
            </a:r>
            <a:r>
              <a:rPr lang="en-US" sz="3200"/>
              <a:t>. Тёмная </a:t>
            </a:r>
            <a:r>
              <a:rPr lang="en-US" sz="3200" err="1"/>
              <a:t>кора</a:t>
            </a:r>
            <a:r>
              <a:rPr lang="en-US" sz="3200"/>
              <a:t>, </a:t>
            </a:r>
            <a:r>
              <a:rPr lang="en-US" sz="3200" err="1"/>
              <a:t>прогревшись</a:t>
            </a:r>
            <a:r>
              <a:rPr lang="en-US" sz="3200"/>
              <a:t> </a:t>
            </a:r>
            <a:r>
              <a:rPr lang="en-US" sz="3200" err="1"/>
              <a:t>днём</a:t>
            </a:r>
            <a:r>
              <a:rPr lang="en-US" sz="3200"/>
              <a:t>, </a:t>
            </a:r>
            <a:r>
              <a:rPr lang="en-US" sz="3200" err="1"/>
              <a:t>ночью</a:t>
            </a:r>
            <a:r>
              <a:rPr lang="en-US" sz="3200"/>
              <a:t> </a:t>
            </a:r>
            <a:r>
              <a:rPr lang="en-US" sz="3200" err="1"/>
              <a:t>может</a:t>
            </a:r>
            <a:r>
              <a:rPr lang="en-US" sz="3200"/>
              <a:t> </a:t>
            </a:r>
            <a:r>
              <a:rPr lang="en-US" sz="3200" err="1"/>
              <a:t>лопнуть</a:t>
            </a:r>
            <a:r>
              <a:rPr lang="en-US" sz="3200"/>
              <a:t> </a:t>
            </a:r>
            <a:r>
              <a:rPr lang="en-US" sz="3200" err="1"/>
              <a:t>от</a:t>
            </a:r>
            <a:r>
              <a:rPr lang="en-US" sz="3200"/>
              <a:t> </a:t>
            </a:r>
            <a:r>
              <a:rPr lang="en-US" sz="3200" err="1"/>
              <a:t>низкой</a:t>
            </a:r>
            <a:r>
              <a:rPr lang="en-US" sz="3200"/>
              <a:t> </a:t>
            </a:r>
            <a:r>
              <a:rPr lang="en-US" sz="3200" err="1"/>
              <a:t>температуры</a:t>
            </a:r>
            <a:r>
              <a:rPr lang="en-US" sz="3200"/>
              <a:t>. </a:t>
            </a:r>
            <a:r>
              <a:rPr lang="en-US" sz="3200" err="1"/>
              <a:t>Если</a:t>
            </a:r>
            <a:r>
              <a:rPr lang="en-US" sz="3200"/>
              <a:t> </a:t>
            </a:r>
            <a:r>
              <a:rPr lang="en-US" sz="3200" err="1"/>
              <a:t>обнаружили</a:t>
            </a:r>
            <a:r>
              <a:rPr lang="en-US" sz="3200"/>
              <a:t> </a:t>
            </a:r>
            <a:r>
              <a:rPr lang="en-US" sz="3200" err="1"/>
              <a:t>отошедшую</a:t>
            </a:r>
            <a:r>
              <a:rPr lang="en-US" sz="3200"/>
              <a:t> </a:t>
            </a:r>
            <a:r>
              <a:rPr lang="en-US" sz="3200" err="1"/>
              <a:t>кору</a:t>
            </a:r>
            <a:r>
              <a:rPr lang="en-US" sz="3200"/>
              <a:t>, </a:t>
            </a:r>
            <a:r>
              <a:rPr lang="en-US" sz="3200" err="1"/>
              <a:t>закрепите</a:t>
            </a:r>
            <a:r>
              <a:rPr lang="en-US" sz="3200"/>
              <a:t> </a:t>
            </a:r>
            <a:r>
              <a:rPr lang="en-US" sz="3200" err="1"/>
              <a:t>её</a:t>
            </a:r>
            <a:r>
              <a:rPr lang="en-US" sz="3200"/>
              <a:t> </a:t>
            </a:r>
            <a:r>
              <a:rPr lang="en-US" sz="3200" err="1"/>
              <a:t>для</a:t>
            </a:r>
            <a:r>
              <a:rPr lang="en-US" sz="3200"/>
              <a:t> </a:t>
            </a:r>
            <a:r>
              <a:rPr lang="en-US" sz="3200" err="1"/>
              <a:t>прироста</a:t>
            </a:r>
            <a:r>
              <a:rPr lang="en-US" sz="3200"/>
              <a:t> </a:t>
            </a:r>
            <a:r>
              <a:rPr lang="en-US" sz="3200" err="1"/>
              <a:t>гвоздями</a:t>
            </a:r>
            <a:r>
              <a:rPr lang="en-US" sz="3200"/>
              <a:t> с </a:t>
            </a:r>
            <a:r>
              <a:rPr lang="en-US" sz="3200" err="1"/>
              <a:t>широкими</a:t>
            </a:r>
            <a:r>
              <a:rPr lang="en-US" sz="3200"/>
              <a:t> </a:t>
            </a:r>
            <a:r>
              <a:rPr lang="en-US" sz="3200" err="1"/>
              <a:t>шляпками</a:t>
            </a:r>
            <a:r>
              <a:rPr lang="en-US" sz="3200"/>
              <a:t>. В </a:t>
            </a:r>
            <a:r>
              <a:rPr lang="en-US" sz="3200" err="1"/>
              <a:t>феврале</a:t>
            </a:r>
            <a:r>
              <a:rPr lang="en-US" sz="3200"/>
              <a:t>, </a:t>
            </a:r>
            <a:r>
              <a:rPr lang="en-US" sz="3200" err="1"/>
              <a:t>когда</a:t>
            </a:r>
            <a:r>
              <a:rPr lang="en-US" sz="3200"/>
              <a:t> </a:t>
            </a:r>
            <a:r>
              <a:rPr lang="en-US" sz="3200" err="1"/>
              <a:t>хорошая</a:t>
            </a:r>
            <a:r>
              <a:rPr lang="en-US" sz="3200"/>
              <a:t> </a:t>
            </a:r>
            <a:r>
              <a:rPr lang="en-US" sz="3200" err="1"/>
              <a:t>погода</a:t>
            </a:r>
            <a:r>
              <a:rPr lang="en-US" sz="3200"/>
              <a:t>, </a:t>
            </a:r>
            <a:r>
              <a:rPr lang="en-US" sz="3200" err="1"/>
              <a:t>скелетные</a:t>
            </a:r>
            <a:r>
              <a:rPr lang="en-US" sz="3200"/>
              <a:t> </a:t>
            </a:r>
            <a:r>
              <a:rPr lang="en-US" sz="3200" err="1"/>
              <a:t>побеги</a:t>
            </a:r>
            <a:r>
              <a:rPr lang="en-US" sz="3200"/>
              <a:t> и </a:t>
            </a:r>
            <a:r>
              <a:rPr lang="en-US" sz="3200" err="1"/>
              <a:t>штамбы</a:t>
            </a:r>
            <a:r>
              <a:rPr lang="en-US" sz="3200"/>
              <a:t> </a:t>
            </a:r>
            <a:r>
              <a:rPr lang="en-US" sz="3200" err="1"/>
              <a:t>надо</a:t>
            </a:r>
            <a:r>
              <a:rPr lang="en-US" sz="3200"/>
              <a:t> </a:t>
            </a:r>
            <a:r>
              <a:rPr lang="en-US" sz="3200" err="1"/>
              <a:t>побелить</a:t>
            </a:r>
            <a:r>
              <a:rPr lang="en-US" sz="3200"/>
              <a:t> </a:t>
            </a:r>
            <a:r>
              <a:rPr lang="en-US" sz="3200" err="1"/>
              <a:t>для</a:t>
            </a:r>
            <a:r>
              <a:rPr lang="en-US" sz="3200"/>
              <a:t> </a:t>
            </a:r>
            <a:r>
              <a:rPr lang="en-US" sz="3200" err="1"/>
              <a:t>защиты</a:t>
            </a:r>
            <a:r>
              <a:rPr lang="en-US" sz="3200"/>
              <a:t> </a:t>
            </a:r>
            <a:r>
              <a:rPr lang="en-US" sz="3200" err="1"/>
              <a:t>от</a:t>
            </a:r>
            <a:r>
              <a:rPr lang="en-US" sz="3200"/>
              <a:t> </a:t>
            </a:r>
            <a:r>
              <a:rPr lang="en-US" sz="3200" err="1"/>
              <a:t>мартовского</a:t>
            </a:r>
            <a:r>
              <a:rPr lang="en-US" sz="3200"/>
              <a:t> </a:t>
            </a:r>
            <a:r>
              <a:rPr lang="en-US" sz="3200" err="1"/>
              <a:t>солнца.</a:t>
            </a:r>
            <a:r>
              <a:rPr lang="en-US" sz="3200" err="1">
                <a:ea typeface="+mn-lt"/>
                <a:cs typeface="+mn-lt"/>
              </a:rPr>
              <a:t>В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погожий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день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надо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осмотреть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плодовые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деревья</a:t>
            </a:r>
            <a:r>
              <a:rPr lang="en-US" sz="3200">
                <a:ea typeface="+mn-lt"/>
                <a:cs typeface="+mn-lt"/>
              </a:rPr>
              <a:t>, </a:t>
            </a:r>
            <a:r>
              <a:rPr lang="en-US" sz="3200" err="1">
                <a:ea typeface="+mn-lt"/>
                <a:cs typeface="+mn-lt"/>
              </a:rPr>
              <a:t>оставшиеся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плоды</a:t>
            </a:r>
            <a:r>
              <a:rPr lang="en-US" sz="3200">
                <a:ea typeface="+mn-lt"/>
                <a:cs typeface="+mn-lt"/>
              </a:rPr>
              <a:t> и </a:t>
            </a:r>
            <a:r>
              <a:rPr lang="en-US" sz="3200" err="1">
                <a:ea typeface="+mn-lt"/>
                <a:cs typeface="+mn-lt"/>
              </a:rPr>
              <a:t>листья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снять</a:t>
            </a:r>
            <a:r>
              <a:rPr lang="en-US" sz="3200">
                <a:ea typeface="+mn-lt"/>
                <a:cs typeface="+mn-lt"/>
              </a:rPr>
              <a:t> и </a:t>
            </a:r>
            <a:r>
              <a:rPr lang="en-US" sz="3200" err="1">
                <a:ea typeface="+mn-lt"/>
                <a:cs typeface="+mn-lt"/>
              </a:rPr>
              <a:t>сжечь</a:t>
            </a:r>
            <a:r>
              <a:rPr lang="en-US" sz="3200">
                <a:ea typeface="+mn-lt"/>
                <a:cs typeface="+mn-lt"/>
              </a:rPr>
              <a:t>, </a:t>
            </a:r>
            <a:r>
              <a:rPr lang="en-US" sz="3200" err="1">
                <a:ea typeface="+mn-lt"/>
                <a:cs typeface="+mn-lt"/>
              </a:rPr>
              <a:t>так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как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наверняка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там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зимуют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вредители</a:t>
            </a:r>
            <a:r>
              <a:rPr lang="en-US" sz="3200">
                <a:ea typeface="+mn-lt"/>
                <a:cs typeface="+mn-lt"/>
              </a:rPr>
              <a:t>.</a:t>
            </a:r>
          </a:p>
          <a:p>
            <a:endParaRPr lang="en-US" sz="3200">
              <a:ea typeface="+mn-lt"/>
              <a:cs typeface="+mn-lt"/>
            </a:endParaRPr>
          </a:p>
          <a:p>
            <a:endParaRPr lang="en-US" sz="3200">
              <a:ea typeface="+mn-lt"/>
              <a:cs typeface="+mn-lt"/>
            </a:endParaRPr>
          </a:p>
          <a:p>
            <a:endParaRPr lang="en-US" sz="3200"/>
          </a:p>
          <a:p>
            <a:endParaRPr lang="en-US" sz="3200"/>
          </a:p>
          <a:p>
            <a:endParaRPr lang="en-US" sz="3200"/>
          </a:p>
          <a:p>
            <a:endParaRPr lang="en-US" sz="2000"/>
          </a:p>
        </p:txBody>
      </p:sp>
    </p:spTree>
    <p:extLst>
      <p:ext uri="{BB962C8B-B14F-4D97-AF65-F5344CB8AC3E}">
        <p14:creationId xmlns="" xmlns:p14="http://schemas.microsoft.com/office/powerpoint/2010/main" val="301393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A0B87D88-DB11-44D2-BC71-DBBC70942486}"/>
              </a:ext>
            </a:extLst>
          </p:cNvPr>
          <p:cNvSpPr txBox="1"/>
          <p:nvPr/>
        </p:nvSpPr>
        <p:spPr>
          <a:xfrm>
            <a:off x="195533" y="281797"/>
            <a:ext cx="11743425" cy="67710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err="1">
                <a:solidFill>
                  <a:srgbClr val="FF0000"/>
                </a:solidFill>
              </a:rPr>
              <a:t>Садовые</a:t>
            </a:r>
            <a:r>
              <a:rPr lang="en-US" sz="3200">
                <a:solidFill>
                  <a:srgbClr val="FF0000"/>
                </a:solidFill>
              </a:rPr>
              <a:t> </a:t>
            </a:r>
            <a:r>
              <a:rPr lang="en-US" sz="3200" err="1">
                <a:solidFill>
                  <a:srgbClr val="FF0000"/>
                </a:solidFill>
              </a:rPr>
              <a:t>работы</a:t>
            </a:r>
            <a:r>
              <a:rPr lang="en-US" sz="3200">
                <a:solidFill>
                  <a:srgbClr val="FF0000"/>
                </a:solidFill>
              </a:rPr>
              <a:t> в </a:t>
            </a:r>
            <a:r>
              <a:rPr lang="en-US" sz="3200" err="1">
                <a:solidFill>
                  <a:srgbClr val="FF0000"/>
                </a:solidFill>
              </a:rPr>
              <a:t>марте</a:t>
            </a:r>
            <a:endParaRPr lang="en-US" sz="3200">
              <a:solidFill>
                <a:srgbClr val="FF0000"/>
              </a:solidFill>
            </a:endParaRPr>
          </a:p>
          <a:p>
            <a:r>
              <a:rPr lang="en-US" sz="3200" err="1"/>
              <a:t>Для</a:t>
            </a:r>
            <a:r>
              <a:rPr lang="en-US" sz="3200"/>
              <a:t> </a:t>
            </a:r>
            <a:r>
              <a:rPr lang="en-US" sz="3200" err="1"/>
              <a:t>сада</a:t>
            </a:r>
            <a:r>
              <a:rPr lang="en-US" sz="3200"/>
              <a:t> </a:t>
            </a:r>
            <a:r>
              <a:rPr lang="en-US" sz="3200" err="1"/>
              <a:t>март</a:t>
            </a:r>
            <a:r>
              <a:rPr lang="en-US" sz="3200"/>
              <a:t> </a:t>
            </a:r>
            <a:r>
              <a:rPr lang="en-US" sz="3200" err="1"/>
              <a:t>опасный</a:t>
            </a:r>
            <a:r>
              <a:rPr lang="en-US" sz="3200"/>
              <a:t> </a:t>
            </a:r>
            <a:r>
              <a:rPr lang="en-US" sz="3200" err="1"/>
              <a:t>месяц</a:t>
            </a:r>
            <a:r>
              <a:rPr lang="en-US" sz="3200"/>
              <a:t>: </a:t>
            </a:r>
            <a:r>
              <a:rPr lang="en-US" sz="3200" err="1"/>
              <a:t>днём</a:t>
            </a:r>
            <a:r>
              <a:rPr lang="en-US" sz="3200"/>
              <a:t> </a:t>
            </a:r>
            <a:r>
              <a:rPr lang="en-US" sz="3200" err="1"/>
              <a:t>от</a:t>
            </a:r>
            <a:r>
              <a:rPr lang="en-US" sz="3200"/>
              <a:t> </a:t>
            </a:r>
            <a:r>
              <a:rPr lang="en-US" sz="3200" err="1"/>
              <a:t>плюсовых</a:t>
            </a:r>
            <a:r>
              <a:rPr lang="en-US" sz="3200"/>
              <a:t> </a:t>
            </a:r>
            <a:r>
              <a:rPr lang="en-US" sz="3200" err="1"/>
              <a:t>температур</a:t>
            </a:r>
            <a:r>
              <a:rPr lang="en-US" sz="3200"/>
              <a:t> </a:t>
            </a:r>
            <a:r>
              <a:rPr lang="en-US" sz="3200" err="1"/>
              <a:t>тает</a:t>
            </a:r>
            <a:r>
              <a:rPr lang="en-US" sz="3200"/>
              <a:t> </a:t>
            </a:r>
            <a:r>
              <a:rPr lang="en-US" sz="3200" err="1"/>
              <a:t>снег</a:t>
            </a:r>
            <a:r>
              <a:rPr lang="en-US" sz="3200"/>
              <a:t>, а к </a:t>
            </a:r>
            <a:r>
              <a:rPr lang="en-US" sz="3200" err="1"/>
              <a:t>ночи</a:t>
            </a:r>
            <a:r>
              <a:rPr lang="en-US" sz="3200"/>
              <a:t> </a:t>
            </a:r>
            <a:r>
              <a:rPr lang="en-US" sz="3200" err="1"/>
              <a:t>лужицы</a:t>
            </a:r>
            <a:r>
              <a:rPr lang="en-US" sz="3200"/>
              <a:t> </a:t>
            </a:r>
            <a:r>
              <a:rPr lang="en-US" sz="3200" err="1"/>
              <a:t>замерзают</a:t>
            </a:r>
            <a:r>
              <a:rPr lang="en-US" sz="3200"/>
              <a:t>. </a:t>
            </a:r>
            <a:r>
              <a:rPr lang="en-US" sz="3200" err="1"/>
              <a:t>Чтобы</a:t>
            </a:r>
            <a:r>
              <a:rPr lang="en-US" sz="3200"/>
              <a:t> </a:t>
            </a:r>
            <a:r>
              <a:rPr lang="en-US" sz="3200" err="1"/>
              <a:t>снег</a:t>
            </a:r>
            <a:r>
              <a:rPr lang="en-US" sz="3200"/>
              <a:t> </a:t>
            </a:r>
            <a:r>
              <a:rPr lang="en-US" sz="3200" err="1"/>
              <a:t>быстрее</a:t>
            </a:r>
            <a:r>
              <a:rPr lang="en-US" sz="3200"/>
              <a:t> </a:t>
            </a:r>
            <a:r>
              <a:rPr lang="en-US" sz="3200" err="1"/>
              <a:t>растаял</a:t>
            </a:r>
            <a:r>
              <a:rPr lang="en-US" sz="3200"/>
              <a:t> в </a:t>
            </a:r>
            <a:r>
              <a:rPr lang="en-US" sz="3200" err="1"/>
              <a:t>необходимых</a:t>
            </a:r>
            <a:r>
              <a:rPr lang="en-US" sz="3200"/>
              <a:t> </a:t>
            </a:r>
            <a:r>
              <a:rPr lang="en-US" sz="3200" err="1"/>
              <a:t>для</a:t>
            </a:r>
            <a:r>
              <a:rPr lang="en-US" sz="3200"/>
              <a:t> </a:t>
            </a:r>
            <a:r>
              <a:rPr lang="en-US" sz="3200" err="1"/>
              <a:t>посадки</a:t>
            </a:r>
            <a:r>
              <a:rPr lang="en-US" sz="3200"/>
              <a:t> </a:t>
            </a:r>
            <a:r>
              <a:rPr lang="en-US" sz="3200" err="1"/>
              <a:t>местах</a:t>
            </a:r>
            <a:r>
              <a:rPr lang="en-US" sz="3200"/>
              <a:t>, и </a:t>
            </a:r>
            <a:r>
              <a:rPr lang="en-US" sz="3200" err="1"/>
              <a:t>почва</a:t>
            </a:r>
            <a:r>
              <a:rPr lang="en-US" sz="3200"/>
              <a:t> </a:t>
            </a:r>
            <a:r>
              <a:rPr lang="en-US" sz="3200" err="1"/>
              <a:t>прогревалась</a:t>
            </a:r>
            <a:r>
              <a:rPr lang="en-US" sz="3200"/>
              <a:t>, </a:t>
            </a:r>
            <a:r>
              <a:rPr lang="en-US" sz="3200" err="1"/>
              <a:t>используют</a:t>
            </a:r>
            <a:r>
              <a:rPr lang="en-US" sz="3200"/>
              <a:t> </a:t>
            </a:r>
            <a:r>
              <a:rPr lang="en-US" sz="3200" err="1"/>
              <a:t>пепел</a:t>
            </a:r>
            <a:r>
              <a:rPr lang="en-US" sz="3200"/>
              <a:t>, </a:t>
            </a:r>
            <a:r>
              <a:rPr lang="en-US" sz="3200" err="1"/>
              <a:t>агроволокно</a:t>
            </a:r>
            <a:r>
              <a:rPr lang="en-US" sz="3200"/>
              <a:t> </a:t>
            </a:r>
            <a:r>
              <a:rPr lang="en-US" sz="3200" err="1"/>
              <a:t>или</a:t>
            </a:r>
            <a:r>
              <a:rPr lang="en-US" sz="3200"/>
              <a:t> </a:t>
            </a:r>
            <a:r>
              <a:rPr lang="en-US" sz="3200" err="1"/>
              <a:t>плёнку</a:t>
            </a:r>
            <a:r>
              <a:rPr lang="en-US" sz="3200"/>
              <a:t>.</a:t>
            </a:r>
          </a:p>
          <a:p>
            <a:r>
              <a:rPr lang="en-US" sz="3200"/>
              <a:t>В </a:t>
            </a:r>
            <a:r>
              <a:rPr lang="en-US" sz="3200" err="1"/>
              <a:t>марте</a:t>
            </a:r>
            <a:r>
              <a:rPr lang="en-US" sz="3200"/>
              <a:t> </a:t>
            </a:r>
            <a:r>
              <a:rPr lang="en-US" sz="3200" err="1"/>
              <a:t>сеют</a:t>
            </a:r>
            <a:r>
              <a:rPr lang="en-US" sz="3200"/>
              <a:t> </a:t>
            </a:r>
            <a:r>
              <a:rPr lang="en-US" sz="3200" err="1"/>
              <a:t>семена</a:t>
            </a:r>
            <a:r>
              <a:rPr lang="en-US" sz="3200"/>
              <a:t> </a:t>
            </a:r>
            <a:r>
              <a:rPr lang="en-US" sz="3200" err="1"/>
              <a:t>на</a:t>
            </a:r>
            <a:r>
              <a:rPr lang="en-US" sz="3200"/>
              <a:t> </a:t>
            </a:r>
            <a:r>
              <a:rPr lang="en-US" sz="3200" err="1"/>
              <a:t>рассаду</a:t>
            </a:r>
            <a:r>
              <a:rPr lang="en-US" sz="3200"/>
              <a:t> </a:t>
            </a:r>
            <a:r>
              <a:rPr lang="en-US" sz="3200" err="1"/>
              <a:t>как</a:t>
            </a:r>
            <a:r>
              <a:rPr lang="en-US" sz="3200"/>
              <a:t> </a:t>
            </a:r>
            <a:r>
              <a:rPr lang="en-US" sz="3200" err="1"/>
              <a:t>овощных</a:t>
            </a:r>
            <a:r>
              <a:rPr lang="en-US" sz="3200"/>
              <a:t>, </a:t>
            </a:r>
            <a:r>
              <a:rPr lang="en-US" sz="3200" err="1"/>
              <a:t>так</a:t>
            </a:r>
            <a:r>
              <a:rPr lang="en-US" sz="3200"/>
              <a:t> и </a:t>
            </a:r>
            <a:r>
              <a:rPr lang="en-US" sz="3200" err="1"/>
              <a:t>цветочных</a:t>
            </a:r>
            <a:r>
              <a:rPr lang="en-US" sz="3200"/>
              <a:t> </a:t>
            </a:r>
            <a:r>
              <a:rPr lang="en-US" sz="3200" err="1"/>
              <a:t>культур</a:t>
            </a:r>
            <a:r>
              <a:rPr lang="en-US" sz="3200"/>
              <a:t>.</a:t>
            </a:r>
            <a:endParaRPr lang="en-US" sz="3200">
              <a:ea typeface="+mn-lt"/>
              <a:cs typeface="+mn-lt"/>
            </a:endParaRPr>
          </a:p>
          <a:p>
            <a:r>
              <a:rPr lang="en-US" sz="3200">
                <a:ea typeface="+mn-lt"/>
                <a:cs typeface="+mn-lt"/>
              </a:rPr>
              <a:t>В </a:t>
            </a:r>
            <a:r>
              <a:rPr lang="en-US" sz="3200" err="1">
                <a:ea typeface="+mn-lt"/>
                <a:cs typeface="+mn-lt"/>
              </a:rPr>
              <a:t>конце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марта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достают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луковицы</a:t>
            </a:r>
            <a:r>
              <a:rPr lang="en-US" sz="3200">
                <a:ea typeface="+mn-lt"/>
                <a:cs typeface="+mn-lt"/>
              </a:rPr>
              <a:t> и </a:t>
            </a:r>
            <a:r>
              <a:rPr lang="en-US" sz="3200" err="1">
                <a:ea typeface="+mn-lt"/>
                <a:cs typeface="+mn-lt"/>
              </a:rPr>
              <a:t>корнеплоды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цветов</a:t>
            </a:r>
            <a:r>
              <a:rPr lang="en-US" sz="3200">
                <a:ea typeface="+mn-lt"/>
                <a:cs typeface="+mn-lt"/>
              </a:rPr>
              <a:t>, </a:t>
            </a:r>
            <a:r>
              <a:rPr lang="en-US" sz="3200" err="1">
                <a:ea typeface="+mn-lt"/>
                <a:cs typeface="+mn-lt"/>
              </a:rPr>
              <a:t>осматривают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их</a:t>
            </a:r>
            <a:r>
              <a:rPr lang="en-US" sz="3200">
                <a:ea typeface="+mn-lt"/>
                <a:cs typeface="+mn-lt"/>
              </a:rPr>
              <a:t> и </a:t>
            </a:r>
            <a:r>
              <a:rPr lang="en-US" sz="3200" err="1">
                <a:ea typeface="+mn-lt"/>
                <a:cs typeface="+mn-lt"/>
              </a:rPr>
              <a:t>укладывают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на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проращивание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во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влажную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древесную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стружку</a:t>
            </a:r>
            <a:r>
              <a:rPr lang="en-US" sz="3200">
                <a:ea typeface="+mn-lt"/>
                <a:cs typeface="+mn-lt"/>
              </a:rPr>
              <a:t>. В </a:t>
            </a:r>
            <a:r>
              <a:rPr lang="en-US" sz="3200" err="1">
                <a:ea typeface="+mn-lt"/>
                <a:cs typeface="+mn-lt"/>
              </a:rPr>
              <a:t>третьей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декаде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марта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высевают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семена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однолетников</a:t>
            </a:r>
            <a:r>
              <a:rPr lang="en-US" sz="3200">
                <a:ea typeface="+mn-lt"/>
                <a:cs typeface="+mn-lt"/>
              </a:rPr>
              <a:t>.</a:t>
            </a:r>
            <a:endParaRPr lang="en-US"/>
          </a:p>
          <a:p>
            <a:endParaRPr lang="en-US" sz="3200"/>
          </a:p>
          <a:p>
            <a:endParaRPr lang="en-US" sz="3200"/>
          </a:p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2362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99FC75B-8272-44EB-A067-F1916E18BA27}"/>
              </a:ext>
            </a:extLst>
          </p:cNvPr>
          <p:cNvSpPr txBox="1"/>
          <p:nvPr/>
        </p:nvSpPr>
        <p:spPr>
          <a:xfrm>
            <a:off x="324929" y="209910"/>
            <a:ext cx="11599652" cy="57861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err="1">
                <a:solidFill>
                  <a:srgbClr val="FF0000"/>
                </a:solidFill>
              </a:rPr>
              <a:t>Садовые</a:t>
            </a:r>
            <a:r>
              <a:rPr lang="en-US" sz="3200">
                <a:solidFill>
                  <a:srgbClr val="FF0000"/>
                </a:solidFill>
              </a:rPr>
              <a:t> </a:t>
            </a:r>
            <a:r>
              <a:rPr lang="en-US" sz="3200" err="1">
                <a:solidFill>
                  <a:srgbClr val="FF0000"/>
                </a:solidFill>
              </a:rPr>
              <a:t>работы</a:t>
            </a:r>
            <a:r>
              <a:rPr lang="en-US" sz="3200">
                <a:solidFill>
                  <a:srgbClr val="FF0000"/>
                </a:solidFill>
              </a:rPr>
              <a:t> в </a:t>
            </a:r>
            <a:r>
              <a:rPr lang="en-US" sz="3200" err="1">
                <a:solidFill>
                  <a:srgbClr val="FF0000"/>
                </a:solidFill>
              </a:rPr>
              <a:t>апреле</a:t>
            </a:r>
            <a:endParaRPr lang="en-US" sz="3200">
              <a:solidFill>
                <a:srgbClr val="FF0000"/>
              </a:solidFill>
            </a:endParaRPr>
          </a:p>
          <a:p>
            <a:r>
              <a:rPr lang="en-US" sz="3200" err="1"/>
              <a:t>Это</a:t>
            </a:r>
            <a:r>
              <a:rPr lang="en-US" sz="3200"/>
              <a:t> </a:t>
            </a:r>
            <a:r>
              <a:rPr lang="en-US" sz="3200" err="1"/>
              <a:t>месяц</a:t>
            </a:r>
            <a:r>
              <a:rPr lang="en-US" sz="3200"/>
              <a:t>, </a:t>
            </a:r>
            <a:r>
              <a:rPr lang="en-US" sz="3200" err="1"/>
              <a:t>когда</a:t>
            </a:r>
            <a:r>
              <a:rPr lang="en-US" sz="3200"/>
              <a:t> </a:t>
            </a:r>
            <a:r>
              <a:rPr lang="en-US" sz="3200" err="1"/>
              <a:t>вовсю</a:t>
            </a:r>
            <a:r>
              <a:rPr lang="en-US" sz="3200"/>
              <a:t> </a:t>
            </a:r>
            <a:r>
              <a:rPr lang="en-US" sz="3200" err="1"/>
              <a:t>пригревает</a:t>
            </a:r>
            <a:r>
              <a:rPr lang="en-US" sz="3200"/>
              <a:t> </a:t>
            </a:r>
            <a:r>
              <a:rPr lang="en-US" sz="3200" err="1"/>
              <a:t>солнце</a:t>
            </a:r>
            <a:r>
              <a:rPr lang="en-US" sz="3200"/>
              <a:t>, </a:t>
            </a:r>
            <a:r>
              <a:rPr lang="en-US" sz="3200" err="1"/>
              <a:t>заморозков</a:t>
            </a:r>
            <a:r>
              <a:rPr lang="en-US" sz="3200"/>
              <a:t> </a:t>
            </a:r>
            <a:r>
              <a:rPr lang="en-US" sz="3200" err="1"/>
              <a:t>ночных</a:t>
            </a:r>
            <a:r>
              <a:rPr lang="en-US" sz="3200"/>
              <a:t> </a:t>
            </a:r>
            <a:r>
              <a:rPr lang="en-US" sz="3200" err="1"/>
              <a:t>практически</a:t>
            </a:r>
            <a:r>
              <a:rPr lang="en-US" sz="3200"/>
              <a:t> </a:t>
            </a:r>
            <a:r>
              <a:rPr lang="en-US" sz="3200" err="1"/>
              <a:t>нет</a:t>
            </a:r>
            <a:r>
              <a:rPr lang="en-US" sz="3200"/>
              <a:t>, а </a:t>
            </a:r>
            <a:r>
              <a:rPr lang="en-US" sz="3200" err="1"/>
              <a:t>весна</a:t>
            </a:r>
            <a:r>
              <a:rPr lang="en-US" sz="3200"/>
              <a:t> </a:t>
            </a:r>
            <a:r>
              <a:rPr lang="en-US" sz="3200" err="1"/>
              <a:t>полноценно</a:t>
            </a:r>
            <a:r>
              <a:rPr lang="en-US" sz="3200"/>
              <a:t> </a:t>
            </a:r>
            <a:r>
              <a:rPr lang="en-US" sz="3200" err="1"/>
              <a:t>вступает</a:t>
            </a:r>
            <a:r>
              <a:rPr lang="en-US" sz="3200"/>
              <a:t> в </a:t>
            </a:r>
            <a:r>
              <a:rPr lang="en-US" sz="3200" err="1"/>
              <a:t>свои</a:t>
            </a:r>
            <a:r>
              <a:rPr lang="en-US" sz="3200"/>
              <a:t> </a:t>
            </a:r>
            <a:r>
              <a:rPr lang="en-US" sz="3200" err="1"/>
              <a:t>права</a:t>
            </a:r>
            <a:r>
              <a:rPr lang="en-US" sz="3200"/>
              <a:t>.</a:t>
            </a:r>
          </a:p>
          <a:p>
            <a:endParaRPr lang="en-US" sz="3200"/>
          </a:p>
          <a:p>
            <a:r>
              <a:rPr lang="en-US" sz="3200"/>
              <a:t>В </a:t>
            </a:r>
            <a:r>
              <a:rPr lang="en-US" sz="3200" err="1"/>
              <a:t>первые</a:t>
            </a:r>
            <a:r>
              <a:rPr lang="en-US" sz="3200"/>
              <a:t> </a:t>
            </a:r>
            <a:r>
              <a:rPr lang="en-US" sz="3200" err="1"/>
              <a:t>дни</a:t>
            </a:r>
            <a:r>
              <a:rPr lang="en-US" sz="3200"/>
              <a:t> </a:t>
            </a:r>
            <a:r>
              <a:rPr lang="en-US" sz="3200" err="1"/>
              <a:t>апреля</a:t>
            </a:r>
            <a:r>
              <a:rPr lang="en-US" sz="3200"/>
              <a:t> </a:t>
            </a:r>
            <a:r>
              <a:rPr lang="en-US" sz="3200" err="1"/>
              <a:t>задача</a:t>
            </a:r>
            <a:r>
              <a:rPr lang="en-US" sz="3200"/>
              <a:t> </a:t>
            </a:r>
            <a:r>
              <a:rPr lang="en-US" sz="3200" err="1"/>
              <a:t>садовода</a:t>
            </a:r>
            <a:r>
              <a:rPr lang="en-US" sz="3200"/>
              <a:t> – </a:t>
            </a:r>
            <a:r>
              <a:rPr lang="en-US" sz="3200" err="1"/>
              <a:t>задержать</a:t>
            </a:r>
            <a:r>
              <a:rPr lang="en-US" sz="3200"/>
              <a:t> </a:t>
            </a:r>
            <a:r>
              <a:rPr lang="en-US" sz="3200" err="1"/>
              <a:t>на</a:t>
            </a:r>
            <a:r>
              <a:rPr lang="en-US" sz="3200"/>
              <a:t> </a:t>
            </a:r>
            <a:r>
              <a:rPr lang="en-US" sz="3200" err="1"/>
              <a:t>участке</a:t>
            </a:r>
            <a:r>
              <a:rPr lang="en-US" sz="3200"/>
              <a:t> </a:t>
            </a:r>
            <a:r>
              <a:rPr lang="en-US" sz="3200" err="1"/>
              <a:t>талые</a:t>
            </a:r>
            <a:r>
              <a:rPr lang="en-US" sz="3200"/>
              <a:t> </a:t>
            </a:r>
            <a:r>
              <a:rPr lang="en-US" sz="3200" err="1"/>
              <a:t>воды</a:t>
            </a:r>
            <a:r>
              <a:rPr lang="en-US" sz="3200"/>
              <a:t>, </a:t>
            </a:r>
            <a:r>
              <a:rPr lang="en-US" sz="3200" err="1"/>
              <a:t>чтобы</a:t>
            </a:r>
            <a:r>
              <a:rPr lang="en-US" sz="3200"/>
              <a:t> </a:t>
            </a:r>
            <a:r>
              <a:rPr lang="en-US" sz="3200" err="1"/>
              <a:t>грунт</a:t>
            </a:r>
            <a:r>
              <a:rPr lang="en-US" sz="3200"/>
              <a:t> в </a:t>
            </a:r>
            <a:r>
              <a:rPr lang="en-US" sz="3200" err="1"/>
              <a:t>саду</a:t>
            </a:r>
            <a:r>
              <a:rPr lang="en-US" sz="3200"/>
              <a:t> </a:t>
            </a:r>
            <a:r>
              <a:rPr lang="en-US" sz="3200" err="1"/>
              <a:t>успел</a:t>
            </a:r>
            <a:r>
              <a:rPr lang="en-US" sz="3200"/>
              <a:t> </a:t>
            </a:r>
            <a:r>
              <a:rPr lang="en-US" sz="3200" err="1"/>
              <a:t>хорошо</a:t>
            </a:r>
            <a:r>
              <a:rPr lang="en-US" sz="3200"/>
              <a:t> </a:t>
            </a:r>
            <a:r>
              <a:rPr lang="en-US" sz="3200" err="1"/>
              <a:t>напитаться</a:t>
            </a:r>
            <a:r>
              <a:rPr lang="en-US" sz="3200"/>
              <a:t> </a:t>
            </a:r>
            <a:r>
              <a:rPr lang="en-US" sz="3200" err="1"/>
              <a:t>влагой</a:t>
            </a:r>
            <a:r>
              <a:rPr lang="en-US" sz="3200"/>
              <a:t>.</a:t>
            </a:r>
          </a:p>
          <a:p>
            <a:r>
              <a:rPr lang="en-US" sz="3200" err="1"/>
              <a:t>Деревья</a:t>
            </a:r>
            <a:r>
              <a:rPr lang="en-US" sz="3200"/>
              <a:t> и </a:t>
            </a:r>
            <a:r>
              <a:rPr lang="en-US" sz="3200" err="1"/>
              <a:t>кустарники</a:t>
            </a:r>
            <a:r>
              <a:rPr lang="en-US" sz="3200"/>
              <a:t>, </a:t>
            </a:r>
            <a:r>
              <a:rPr lang="en-US" sz="3200" err="1"/>
              <a:t>которые</a:t>
            </a:r>
            <a:r>
              <a:rPr lang="en-US" sz="3200"/>
              <a:t> </a:t>
            </a:r>
            <a:r>
              <a:rPr lang="en-US" sz="3200" err="1"/>
              <a:t>находились</a:t>
            </a:r>
            <a:r>
              <a:rPr lang="en-US" sz="3200"/>
              <a:t> </a:t>
            </a:r>
            <a:r>
              <a:rPr lang="en-US" sz="3200" err="1"/>
              <a:t>под</a:t>
            </a:r>
            <a:r>
              <a:rPr lang="en-US" sz="3200"/>
              <a:t> </a:t>
            </a:r>
            <a:r>
              <a:rPr lang="en-US" sz="3200" err="1"/>
              <a:t>накрытием</a:t>
            </a:r>
            <a:r>
              <a:rPr lang="en-US" sz="3200"/>
              <a:t>, </a:t>
            </a:r>
            <a:r>
              <a:rPr lang="en-US" sz="3200" err="1"/>
              <a:t>освобождаются</a:t>
            </a:r>
            <a:r>
              <a:rPr lang="en-US" sz="3200"/>
              <a:t> </a:t>
            </a:r>
            <a:r>
              <a:rPr lang="en-US" sz="3200" err="1"/>
              <a:t>от</a:t>
            </a:r>
            <a:r>
              <a:rPr lang="en-US" sz="3200"/>
              <a:t> </a:t>
            </a:r>
            <a:r>
              <a:rPr lang="en-US" sz="3200" err="1"/>
              <a:t>него</a:t>
            </a:r>
            <a:r>
              <a:rPr lang="en-US" sz="3200"/>
              <a:t>, </a:t>
            </a:r>
            <a:r>
              <a:rPr lang="en-US" sz="3200" err="1"/>
              <a:t>осматриваются</a:t>
            </a:r>
            <a:r>
              <a:rPr lang="en-US" sz="3200"/>
              <a:t> </a:t>
            </a:r>
            <a:r>
              <a:rPr lang="en-US" sz="3200" err="1"/>
              <a:t>ветки</a:t>
            </a:r>
            <a:r>
              <a:rPr lang="en-US" sz="3200"/>
              <a:t>, </a:t>
            </a:r>
            <a:r>
              <a:rPr lang="en-US" sz="3200" err="1"/>
              <a:t>почки</a:t>
            </a:r>
            <a:r>
              <a:rPr lang="en-US" sz="3200"/>
              <a:t>. </a:t>
            </a:r>
            <a:r>
              <a:rPr lang="en-US" sz="3200" err="1"/>
              <a:t>Все</a:t>
            </a:r>
            <a:r>
              <a:rPr lang="en-US" sz="3200"/>
              <a:t> </a:t>
            </a:r>
            <a:r>
              <a:rPr lang="en-US" sz="3200" err="1"/>
              <a:t>повреждения</a:t>
            </a:r>
            <a:r>
              <a:rPr lang="en-US" sz="3200"/>
              <a:t> </a:t>
            </a:r>
            <a:r>
              <a:rPr lang="en-US" sz="3200" err="1"/>
              <a:t>обрабатывают</a:t>
            </a:r>
            <a:r>
              <a:rPr lang="en-US" sz="3200"/>
              <a:t> </a:t>
            </a:r>
            <a:r>
              <a:rPr lang="en-US" sz="3200" err="1"/>
              <a:t>садовым</a:t>
            </a:r>
            <a:r>
              <a:rPr lang="en-US" sz="3200"/>
              <a:t> </a:t>
            </a:r>
            <a:r>
              <a:rPr lang="en-US" sz="3200" err="1"/>
              <a:t>варом</a:t>
            </a:r>
            <a:r>
              <a:rPr lang="en-US" sz="3200"/>
              <a:t>, </a:t>
            </a:r>
            <a:r>
              <a:rPr lang="en-US" sz="3200" err="1"/>
              <a:t>засохшие</a:t>
            </a:r>
            <a:r>
              <a:rPr lang="en-US" sz="3200"/>
              <a:t> и </a:t>
            </a:r>
            <a:r>
              <a:rPr lang="en-US" sz="3200" err="1"/>
              <a:t>повреждённые</a:t>
            </a:r>
            <a:r>
              <a:rPr lang="en-US" sz="3200"/>
              <a:t> </a:t>
            </a:r>
            <a:r>
              <a:rPr lang="en-US" sz="3200" err="1"/>
              <a:t>ветки</a:t>
            </a:r>
            <a:r>
              <a:rPr lang="en-US" sz="3200"/>
              <a:t> </a:t>
            </a:r>
            <a:r>
              <a:rPr lang="en-US" sz="3200" err="1"/>
              <a:t>срезают</a:t>
            </a:r>
            <a:r>
              <a:rPr lang="en-US" sz="3200"/>
              <a:t> </a:t>
            </a:r>
            <a:r>
              <a:rPr lang="en-US" sz="3200" err="1"/>
              <a:t>секатором</a:t>
            </a:r>
            <a:r>
              <a:rPr lang="en-US" sz="3200"/>
              <a:t>.</a:t>
            </a:r>
          </a:p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87764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4D880A8-0C34-4B12-9A5D-B78408CC3BC0}"/>
              </a:ext>
            </a:extLst>
          </p:cNvPr>
          <p:cNvSpPr txBox="1"/>
          <p:nvPr/>
        </p:nvSpPr>
        <p:spPr>
          <a:xfrm>
            <a:off x="324929" y="267419"/>
            <a:ext cx="11599652" cy="738663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err="1"/>
              <a:t>Саженцы</a:t>
            </a:r>
            <a:r>
              <a:rPr lang="en-US" sz="3000"/>
              <a:t>, </a:t>
            </a:r>
            <a:r>
              <a:rPr lang="en-US" sz="3000" err="1"/>
              <a:t>которые</a:t>
            </a:r>
            <a:r>
              <a:rPr lang="en-US" sz="3000"/>
              <a:t> </a:t>
            </a:r>
            <a:r>
              <a:rPr lang="en-US" sz="3000" err="1"/>
              <a:t>не</a:t>
            </a:r>
            <a:r>
              <a:rPr lang="en-US" sz="3000"/>
              <a:t> </a:t>
            </a:r>
            <a:r>
              <a:rPr lang="en-US" sz="3000" err="1"/>
              <a:t>были</a:t>
            </a:r>
            <a:r>
              <a:rPr lang="en-US" sz="3000"/>
              <a:t> </a:t>
            </a:r>
            <a:r>
              <a:rPr lang="en-US" sz="3000" err="1"/>
              <a:t>высажены</a:t>
            </a:r>
            <a:r>
              <a:rPr lang="en-US" sz="3000"/>
              <a:t> </a:t>
            </a:r>
            <a:r>
              <a:rPr lang="en-US" sz="3000" err="1"/>
              <a:t>осенью</a:t>
            </a:r>
            <a:r>
              <a:rPr lang="en-US" sz="3000"/>
              <a:t>, </a:t>
            </a:r>
            <a:r>
              <a:rPr lang="en-US" sz="3000" err="1"/>
              <a:t>высаживаются</a:t>
            </a:r>
            <a:r>
              <a:rPr lang="en-US" sz="3000"/>
              <a:t> в </a:t>
            </a:r>
            <a:r>
              <a:rPr lang="en-US" sz="3000" err="1"/>
              <a:t>саду</a:t>
            </a:r>
            <a:r>
              <a:rPr lang="en-US" sz="3000"/>
              <a:t> </a:t>
            </a:r>
            <a:r>
              <a:rPr lang="en-US" sz="3000" err="1"/>
              <a:t>до</a:t>
            </a:r>
            <a:r>
              <a:rPr lang="en-US" sz="3000"/>
              <a:t> </a:t>
            </a:r>
            <a:r>
              <a:rPr lang="en-US" sz="3000" err="1"/>
              <a:t>распускания</a:t>
            </a:r>
            <a:r>
              <a:rPr lang="en-US" sz="3000"/>
              <a:t> </a:t>
            </a:r>
            <a:r>
              <a:rPr lang="en-US" sz="3000" err="1"/>
              <a:t>ними</a:t>
            </a:r>
            <a:r>
              <a:rPr lang="en-US" sz="3000"/>
              <a:t> </a:t>
            </a:r>
            <a:r>
              <a:rPr lang="en-US" sz="3000" err="1"/>
              <a:t>почек</a:t>
            </a:r>
            <a:r>
              <a:rPr lang="en-US" sz="3000"/>
              <a:t>.</a:t>
            </a:r>
          </a:p>
          <a:p>
            <a:r>
              <a:rPr lang="en-US" sz="3000" err="1"/>
              <a:t>Скелетные</a:t>
            </a:r>
            <a:r>
              <a:rPr lang="en-US" sz="3000"/>
              <a:t> </a:t>
            </a:r>
            <a:r>
              <a:rPr lang="en-US" sz="3000" err="1"/>
              <a:t>ветки</a:t>
            </a:r>
            <a:r>
              <a:rPr lang="en-US" sz="3000"/>
              <a:t> и </a:t>
            </a:r>
            <a:r>
              <a:rPr lang="en-US" sz="3000" err="1"/>
              <a:t>штамбы</a:t>
            </a:r>
            <a:r>
              <a:rPr lang="en-US" sz="3000"/>
              <a:t> </a:t>
            </a:r>
            <a:r>
              <a:rPr lang="en-US" sz="3000" err="1"/>
              <a:t>кустарников</a:t>
            </a:r>
            <a:r>
              <a:rPr lang="en-US" sz="3000"/>
              <a:t> и </a:t>
            </a:r>
            <a:r>
              <a:rPr lang="en-US" sz="3000" err="1"/>
              <a:t>деревьев</a:t>
            </a:r>
            <a:r>
              <a:rPr lang="en-US" sz="3000"/>
              <a:t> </a:t>
            </a:r>
            <a:r>
              <a:rPr lang="en-US" sz="3000" err="1"/>
              <a:t>снова</a:t>
            </a:r>
            <a:r>
              <a:rPr lang="en-US" sz="3000"/>
              <a:t> </a:t>
            </a:r>
            <a:r>
              <a:rPr lang="en-US" sz="3000" err="1"/>
              <a:t>нужно</a:t>
            </a:r>
            <a:r>
              <a:rPr lang="en-US" sz="3000"/>
              <a:t> </a:t>
            </a:r>
            <a:r>
              <a:rPr lang="en-US" sz="3000" err="1"/>
              <a:t>побелить</a:t>
            </a:r>
            <a:r>
              <a:rPr lang="en-US" sz="3000"/>
              <a:t>.</a:t>
            </a:r>
          </a:p>
          <a:p>
            <a:r>
              <a:rPr lang="en-US" sz="3000" err="1"/>
              <a:t>Растениям</a:t>
            </a:r>
            <a:r>
              <a:rPr lang="en-US" sz="3000"/>
              <a:t> </a:t>
            </a:r>
            <a:r>
              <a:rPr lang="en-US" sz="3000" err="1"/>
              <a:t>вносят</a:t>
            </a:r>
            <a:r>
              <a:rPr lang="en-US" sz="3000"/>
              <a:t> </a:t>
            </a:r>
            <a:r>
              <a:rPr lang="en-US" sz="3000" err="1"/>
              <a:t>подкормку</a:t>
            </a:r>
            <a:r>
              <a:rPr lang="en-US" sz="3000"/>
              <a:t>, </a:t>
            </a:r>
            <a:r>
              <a:rPr lang="en-US" sz="3000" err="1"/>
              <a:t>которая</a:t>
            </a:r>
            <a:r>
              <a:rPr lang="en-US" sz="3000"/>
              <a:t> </a:t>
            </a:r>
            <a:r>
              <a:rPr lang="en-US" sz="3000" err="1"/>
              <a:t>поможет</a:t>
            </a:r>
            <a:r>
              <a:rPr lang="en-US" sz="3000"/>
              <a:t> </a:t>
            </a:r>
            <a:r>
              <a:rPr lang="en-US" sz="3000" err="1"/>
              <a:t>быстрее</a:t>
            </a:r>
            <a:r>
              <a:rPr lang="en-US" sz="3000"/>
              <a:t> </a:t>
            </a:r>
            <a:r>
              <a:rPr lang="en-US" sz="3000" err="1"/>
              <a:t>восстановиться</a:t>
            </a:r>
            <a:r>
              <a:rPr lang="en-US" sz="3000"/>
              <a:t> </a:t>
            </a:r>
            <a:r>
              <a:rPr lang="en-US" sz="3000" err="1"/>
              <a:t>после</a:t>
            </a:r>
            <a:r>
              <a:rPr lang="en-US" sz="3000"/>
              <a:t> </a:t>
            </a:r>
            <a:r>
              <a:rPr lang="en-US" sz="3000" err="1"/>
              <a:t>зимы</a:t>
            </a:r>
            <a:r>
              <a:rPr lang="en-US" sz="3000"/>
              <a:t>. В </a:t>
            </a:r>
            <a:r>
              <a:rPr lang="en-US" sz="3000" err="1"/>
              <a:t>ведре</a:t>
            </a:r>
            <a:r>
              <a:rPr lang="en-US" sz="3000"/>
              <a:t> </a:t>
            </a:r>
            <a:r>
              <a:rPr lang="en-US" sz="3000" err="1"/>
              <a:t>воды</a:t>
            </a:r>
            <a:r>
              <a:rPr lang="en-US" sz="3000"/>
              <a:t> (10 л) </a:t>
            </a:r>
            <a:r>
              <a:rPr lang="en-US" sz="3000" err="1"/>
              <a:t>разводят</a:t>
            </a:r>
            <a:r>
              <a:rPr lang="en-US" sz="3000"/>
              <a:t> 700 г </a:t>
            </a:r>
            <a:r>
              <a:rPr lang="en-US" sz="3000" err="1"/>
              <a:t>мочевины</a:t>
            </a:r>
            <a:r>
              <a:rPr lang="en-US" sz="3000"/>
              <a:t> и </a:t>
            </a:r>
            <a:r>
              <a:rPr lang="en-US" sz="3000" err="1"/>
              <a:t>хорошо</a:t>
            </a:r>
            <a:r>
              <a:rPr lang="en-US" sz="3000"/>
              <a:t> </a:t>
            </a:r>
            <a:r>
              <a:rPr lang="en-US" sz="3000" err="1"/>
              <a:t>опрыскивают</a:t>
            </a:r>
            <a:r>
              <a:rPr lang="en-US" sz="3000"/>
              <a:t> </a:t>
            </a:r>
            <a:r>
              <a:rPr lang="en-US" sz="3000" err="1"/>
              <a:t>все</a:t>
            </a:r>
            <a:r>
              <a:rPr lang="en-US" sz="3000"/>
              <a:t> </a:t>
            </a:r>
            <a:r>
              <a:rPr lang="en-US" sz="3000" err="1"/>
              <a:t>деревья</a:t>
            </a:r>
            <a:r>
              <a:rPr lang="en-US" sz="3000"/>
              <a:t> и </a:t>
            </a:r>
            <a:r>
              <a:rPr lang="en-US" sz="3000" err="1"/>
              <a:t>кусты</a:t>
            </a:r>
            <a:r>
              <a:rPr lang="en-US" sz="3000"/>
              <a:t> в </a:t>
            </a:r>
            <a:r>
              <a:rPr lang="en-US" sz="3000" err="1"/>
              <a:t>саду.</a:t>
            </a:r>
            <a:r>
              <a:rPr lang="en-US" sz="3000" err="1">
                <a:ea typeface="+mn-lt"/>
                <a:cs typeface="+mn-lt"/>
              </a:rPr>
              <a:t>Когда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установится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стабильное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тепло</a:t>
            </a:r>
            <a:r>
              <a:rPr lang="en-US" sz="3000">
                <a:ea typeface="+mn-lt"/>
                <a:cs typeface="+mn-lt"/>
              </a:rPr>
              <a:t>, </a:t>
            </a:r>
            <a:r>
              <a:rPr lang="en-US" sz="3000" err="1">
                <a:ea typeface="+mn-lt"/>
                <a:cs typeface="+mn-lt"/>
              </a:rPr>
              <a:t>высаживают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рассаду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плодовых</a:t>
            </a:r>
            <a:r>
              <a:rPr lang="en-US" sz="3000">
                <a:ea typeface="+mn-lt"/>
                <a:cs typeface="+mn-lt"/>
              </a:rPr>
              <a:t> и </a:t>
            </a:r>
            <a:r>
              <a:rPr lang="en-US" sz="3000" err="1">
                <a:ea typeface="+mn-lt"/>
                <a:cs typeface="+mn-lt"/>
              </a:rPr>
              <a:t>ягодных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культур</a:t>
            </a:r>
            <a:r>
              <a:rPr lang="en-US" sz="3000">
                <a:ea typeface="+mn-lt"/>
                <a:cs typeface="+mn-lt"/>
              </a:rPr>
              <a:t>. </a:t>
            </a:r>
            <a:r>
              <a:rPr lang="en-US" sz="3000" err="1">
                <a:ea typeface="+mn-lt"/>
                <a:cs typeface="+mn-lt"/>
              </a:rPr>
              <a:t>Но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учитывайте</a:t>
            </a:r>
            <a:r>
              <a:rPr lang="en-US" sz="3000">
                <a:ea typeface="+mn-lt"/>
                <a:cs typeface="+mn-lt"/>
              </a:rPr>
              <a:t>, </a:t>
            </a:r>
            <a:r>
              <a:rPr lang="en-US" sz="3000" err="1">
                <a:ea typeface="+mn-lt"/>
                <a:cs typeface="+mn-lt"/>
              </a:rPr>
              <a:t>что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растения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приживутся</a:t>
            </a:r>
            <a:r>
              <a:rPr lang="en-US" sz="3000">
                <a:ea typeface="+mn-lt"/>
                <a:cs typeface="+mn-lt"/>
              </a:rPr>
              <a:t>, </a:t>
            </a:r>
            <a:r>
              <a:rPr lang="en-US" sz="3000" err="1">
                <a:ea typeface="+mn-lt"/>
                <a:cs typeface="+mn-lt"/>
              </a:rPr>
              <a:t>когда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грунт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будет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прогрет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до</a:t>
            </a:r>
            <a:r>
              <a:rPr lang="en-US" sz="3000">
                <a:ea typeface="+mn-lt"/>
                <a:cs typeface="+mn-lt"/>
              </a:rPr>
              <a:t> +12 </a:t>
            </a:r>
            <a:r>
              <a:rPr lang="en-US" sz="3000" err="1">
                <a:ea typeface="+mn-lt"/>
                <a:cs typeface="+mn-lt"/>
              </a:rPr>
              <a:t>градусов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на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глубине</a:t>
            </a:r>
            <a:r>
              <a:rPr lang="en-US" sz="3000">
                <a:ea typeface="+mn-lt"/>
                <a:cs typeface="+mn-lt"/>
              </a:rPr>
              <a:t> 10 </a:t>
            </a:r>
            <a:r>
              <a:rPr lang="en-US" sz="3000" err="1">
                <a:ea typeface="+mn-lt"/>
                <a:cs typeface="+mn-lt"/>
              </a:rPr>
              <a:t>см</a:t>
            </a:r>
            <a:r>
              <a:rPr lang="en-US" sz="3000">
                <a:ea typeface="+mn-lt"/>
                <a:cs typeface="+mn-lt"/>
              </a:rPr>
              <a:t>.</a:t>
            </a:r>
          </a:p>
          <a:p>
            <a:r>
              <a:rPr lang="en-US" sz="3000" err="1">
                <a:ea typeface="+mn-lt"/>
                <a:cs typeface="+mn-lt"/>
              </a:rPr>
              <a:t>Если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на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участке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осталась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трава</a:t>
            </a:r>
            <a:r>
              <a:rPr lang="en-US" sz="3000">
                <a:ea typeface="+mn-lt"/>
                <a:cs typeface="+mn-lt"/>
              </a:rPr>
              <a:t> и </a:t>
            </a:r>
            <a:r>
              <a:rPr lang="en-US" sz="3000" err="1">
                <a:ea typeface="+mn-lt"/>
                <a:cs typeface="+mn-lt"/>
              </a:rPr>
              <a:t>листья</a:t>
            </a:r>
            <a:r>
              <a:rPr lang="en-US" sz="3000">
                <a:ea typeface="+mn-lt"/>
                <a:cs typeface="+mn-lt"/>
              </a:rPr>
              <a:t>, </a:t>
            </a:r>
            <a:r>
              <a:rPr lang="en-US" sz="3000" err="1">
                <a:ea typeface="+mn-lt"/>
                <a:cs typeface="+mn-lt"/>
              </a:rPr>
              <a:t>их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сгребают</a:t>
            </a:r>
            <a:r>
              <a:rPr lang="en-US" sz="3000">
                <a:ea typeface="+mn-lt"/>
                <a:cs typeface="+mn-lt"/>
              </a:rPr>
              <a:t> и </a:t>
            </a:r>
            <a:r>
              <a:rPr lang="en-US" sz="3000" err="1">
                <a:ea typeface="+mn-lt"/>
                <a:cs typeface="+mn-lt"/>
              </a:rPr>
              <a:t>закладывают</a:t>
            </a:r>
            <a:r>
              <a:rPr lang="en-US" sz="3000">
                <a:ea typeface="+mn-lt"/>
                <a:cs typeface="+mn-lt"/>
              </a:rPr>
              <a:t> в </a:t>
            </a:r>
            <a:r>
              <a:rPr lang="en-US" sz="3000" err="1">
                <a:ea typeface="+mn-lt"/>
                <a:cs typeface="+mn-lt"/>
              </a:rPr>
              <a:t>компостную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яму</a:t>
            </a:r>
            <a:r>
              <a:rPr lang="en-US" sz="3000">
                <a:ea typeface="+mn-lt"/>
                <a:cs typeface="+mn-lt"/>
              </a:rPr>
              <a:t>.</a:t>
            </a:r>
            <a:endParaRPr lang="en-US" sz="3000"/>
          </a:p>
          <a:p>
            <a:r>
              <a:rPr lang="en-US" sz="3000" err="1">
                <a:ea typeface="+mn-lt"/>
                <a:cs typeface="+mn-lt"/>
              </a:rPr>
              <a:t>Можно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на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цветочные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грядки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высаживать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морозостойкие</a:t>
            </a:r>
            <a:r>
              <a:rPr lang="en-US" sz="3000">
                <a:ea typeface="+mn-lt"/>
                <a:cs typeface="+mn-lt"/>
              </a:rPr>
              <a:t> </a:t>
            </a:r>
            <a:r>
              <a:rPr lang="en-US" sz="3000" err="1">
                <a:ea typeface="+mn-lt"/>
                <a:cs typeface="+mn-lt"/>
              </a:rPr>
              <a:t>однолетники</a:t>
            </a:r>
            <a:r>
              <a:rPr lang="en-US" sz="3000">
                <a:ea typeface="+mn-lt"/>
                <a:cs typeface="+mn-lt"/>
              </a:rPr>
              <a:t>.</a:t>
            </a:r>
            <a:endParaRPr lang="en-US" sz="3000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8790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5922235-86F4-48E6-89B2-4C3A72563BB6}"/>
              </a:ext>
            </a:extLst>
          </p:cNvPr>
          <p:cNvSpPr txBox="1"/>
          <p:nvPr/>
        </p:nvSpPr>
        <p:spPr>
          <a:xfrm>
            <a:off x="267419" y="281796"/>
            <a:ext cx="11671539" cy="609397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err="1">
                <a:solidFill>
                  <a:srgbClr val="FF0000"/>
                </a:solidFill>
              </a:rPr>
              <a:t>Садовые</a:t>
            </a:r>
            <a:r>
              <a:rPr lang="en-US" sz="3000">
                <a:solidFill>
                  <a:srgbClr val="FF0000"/>
                </a:solidFill>
              </a:rPr>
              <a:t> </a:t>
            </a:r>
            <a:r>
              <a:rPr lang="en-US" sz="3000" err="1">
                <a:solidFill>
                  <a:srgbClr val="FF0000"/>
                </a:solidFill>
              </a:rPr>
              <a:t>работы</a:t>
            </a:r>
            <a:r>
              <a:rPr lang="en-US" sz="3000">
                <a:solidFill>
                  <a:srgbClr val="FF0000"/>
                </a:solidFill>
              </a:rPr>
              <a:t> в </a:t>
            </a:r>
            <a:r>
              <a:rPr lang="en-US" sz="3000" err="1">
                <a:solidFill>
                  <a:srgbClr val="FF0000"/>
                </a:solidFill>
              </a:rPr>
              <a:t>мае</a:t>
            </a:r>
            <a:endParaRPr lang="en-US" sz="3000">
              <a:solidFill>
                <a:srgbClr val="FF0000"/>
              </a:solidFill>
            </a:endParaRPr>
          </a:p>
          <a:p>
            <a:r>
              <a:rPr lang="en-US" sz="3000"/>
              <a:t>У </a:t>
            </a:r>
            <a:r>
              <a:rPr lang="en-US" sz="3000" err="1"/>
              <a:t>садоводов</a:t>
            </a:r>
            <a:r>
              <a:rPr lang="en-US" sz="3000"/>
              <a:t> </a:t>
            </a:r>
            <a:r>
              <a:rPr lang="en-US" sz="3000" err="1"/>
              <a:t>май</a:t>
            </a:r>
            <a:r>
              <a:rPr lang="en-US" sz="3000"/>
              <a:t> </a:t>
            </a:r>
            <a:r>
              <a:rPr lang="en-US" sz="3000" err="1"/>
              <a:t>считается</a:t>
            </a:r>
            <a:r>
              <a:rPr lang="en-US" sz="3000"/>
              <a:t> </a:t>
            </a:r>
            <a:r>
              <a:rPr lang="en-US" sz="3000" err="1"/>
              <a:t>очень</a:t>
            </a:r>
            <a:r>
              <a:rPr lang="en-US" sz="3000"/>
              <a:t> </a:t>
            </a:r>
            <a:r>
              <a:rPr lang="en-US" sz="3000" err="1"/>
              <a:t>хлопотным</a:t>
            </a:r>
            <a:r>
              <a:rPr lang="en-US" sz="3000"/>
              <a:t> </a:t>
            </a:r>
            <a:r>
              <a:rPr lang="en-US" sz="3000" err="1"/>
              <a:t>месяцем</a:t>
            </a:r>
            <a:r>
              <a:rPr lang="en-US" sz="3000"/>
              <a:t>, </a:t>
            </a:r>
            <a:r>
              <a:rPr lang="en-US" sz="3000" err="1"/>
              <a:t>когда</a:t>
            </a:r>
            <a:r>
              <a:rPr lang="en-US" sz="3000"/>
              <a:t> </a:t>
            </a:r>
            <a:r>
              <a:rPr lang="en-US" sz="3000" err="1"/>
              <a:t>дел</a:t>
            </a:r>
            <a:r>
              <a:rPr lang="en-US" sz="3000"/>
              <a:t> </a:t>
            </a:r>
            <a:r>
              <a:rPr lang="en-US" sz="3000" err="1"/>
              <a:t>воз</a:t>
            </a:r>
            <a:r>
              <a:rPr lang="en-US" sz="3000"/>
              <a:t> и </a:t>
            </a:r>
            <a:r>
              <a:rPr lang="en-US" sz="3000" err="1"/>
              <a:t>маленькая</a:t>
            </a:r>
            <a:r>
              <a:rPr lang="en-US" sz="3000"/>
              <a:t> </a:t>
            </a:r>
            <a:r>
              <a:rPr lang="en-US" sz="3000" err="1"/>
              <a:t>тележка</a:t>
            </a:r>
            <a:r>
              <a:rPr lang="en-US" sz="3000"/>
              <a:t>. </a:t>
            </a:r>
            <a:r>
              <a:rPr lang="en-US" sz="3000" err="1"/>
              <a:t>Мы</a:t>
            </a:r>
            <a:r>
              <a:rPr lang="en-US" sz="3000"/>
              <a:t> </a:t>
            </a:r>
            <a:r>
              <a:rPr lang="en-US" sz="3000" err="1"/>
              <a:t>составили</a:t>
            </a:r>
            <a:r>
              <a:rPr lang="en-US" sz="3000"/>
              <a:t> </a:t>
            </a:r>
            <a:r>
              <a:rPr lang="en-US" sz="3000" err="1"/>
              <a:t>план</a:t>
            </a:r>
            <a:r>
              <a:rPr lang="en-US" sz="3000"/>
              <a:t> </a:t>
            </a:r>
            <a:r>
              <a:rPr lang="en-US" sz="3000" err="1"/>
              <a:t>работ</a:t>
            </a:r>
            <a:r>
              <a:rPr lang="en-US" sz="3000"/>
              <a:t> </a:t>
            </a:r>
            <a:r>
              <a:rPr lang="en-US" sz="3000" err="1"/>
              <a:t>по</a:t>
            </a:r>
            <a:r>
              <a:rPr lang="en-US" sz="3000"/>
              <a:t> </a:t>
            </a:r>
            <a:r>
              <a:rPr lang="en-US" sz="3000" err="1"/>
              <a:t>пунктам</a:t>
            </a:r>
            <a:r>
              <a:rPr lang="en-US" sz="3000"/>
              <a:t>, </a:t>
            </a:r>
            <a:r>
              <a:rPr lang="en-US" sz="3000" err="1"/>
              <a:t>чтобы</a:t>
            </a:r>
            <a:r>
              <a:rPr lang="en-US" sz="3000"/>
              <a:t> </a:t>
            </a:r>
            <a:r>
              <a:rPr lang="en-US" sz="3000" err="1"/>
              <a:t>вы</a:t>
            </a:r>
            <a:r>
              <a:rPr lang="en-US" sz="3000"/>
              <a:t> </a:t>
            </a:r>
            <a:r>
              <a:rPr lang="en-US" sz="3000" err="1"/>
              <a:t>смогли</a:t>
            </a:r>
            <a:r>
              <a:rPr lang="en-US" sz="3000"/>
              <a:t>, </a:t>
            </a:r>
            <a:r>
              <a:rPr lang="en-US" sz="3000" err="1"/>
              <a:t>как</a:t>
            </a:r>
            <a:r>
              <a:rPr lang="en-US" sz="3000"/>
              <a:t> в </a:t>
            </a:r>
            <a:r>
              <a:rPr lang="en-US" sz="3000" err="1"/>
              <a:t>шпаргалку</a:t>
            </a:r>
            <a:r>
              <a:rPr lang="en-US" sz="3000"/>
              <a:t> </a:t>
            </a:r>
            <a:r>
              <a:rPr lang="en-US" sz="3000" err="1"/>
              <a:t>посмотреть</a:t>
            </a:r>
            <a:r>
              <a:rPr lang="en-US" sz="3000"/>
              <a:t>, </a:t>
            </a:r>
            <a:r>
              <a:rPr lang="en-US" sz="3000" err="1"/>
              <a:t>что</a:t>
            </a:r>
            <a:r>
              <a:rPr lang="en-US" sz="3000"/>
              <a:t> </a:t>
            </a:r>
            <a:r>
              <a:rPr lang="en-US" sz="3000" err="1"/>
              <a:t>ещё</a:t>
            </a:r>
            <a:r>
              <a:rPr lang="en-US" sz="3000"/>
              <a:t> </a:t>
            </a:r>
            <a:r>
              <a:rPr lang="en-US" sz="3000" err="1"/>
              <a:t>не</a:t>
            </a:r>
            <a:r>
              <a:rPr lang="en-US" sz="3000"/>
              <a:t> </a:t>
            </a:r>
            <a:r>
              <a:rPr lang="en-US" sz="3000" err="1"/>
              <a:t>успели</a:t>
            </a:r>
            <a:r>
              <a:rPr lang="en-US" sz="3000"/>
              <a:t> </a:t>
            </a:r>
            <a:r>
              <a:rPr lang="en-US" sz="3000" err="1"/>
              <a:t>сделать</a:t>
            </a:r>
            <a:r>
              <a:rPr lang="en-US" sz="3000"/>
              <a:t>:</a:t>
            </a:r>
          </a:p>
          <a:p>
            <a:endParaRPr lang="en-US" sz="3000"/>
          </a:p>
          <a:p>
            <a:r>
              <a:rPr lang="en-US" sz="3000" err="1"/>
              <a:t>Возможны</a:t>
            </a:r>
            <a:r>
              <a:rPr lang="en-US" sz="3000"/>
              <a:t> </a:t>
            </a:r>
            <a:r>
              <a:rPr lang="en-US" sz="3000" err="1"/>
              <a:t>возвратные</a:t>
            </a:r>
            <a:r>
              <a:rPr lang="en-US" sz="3000"/>
              <a:t> </a:t>
            </a:r>
            <a:r>
              <a:rPr lang="en-US" sz="3000" err="1"/>
              <a:t>морозы</a:t>
            </a:r>
            <a:r>
              <a:rPr lang="en-US" sz="3000"/>
              <a:t> </a:t>
            </a:r>
            <a:r>
              <a:rPr lang="en-US" sz="3000" err="1"/>
              <a:t>даже</a:t>
            </a:r>
            <a:r>
              <a:rPr lang="en-US" sz="3000"/>
              <a:t> в </a:t>
            </a:r>
            <a:r>
              <a:rPr lang="en-US" sz="3000" err="1"/>
              <a:t>середине</a:t>
            </a:r>
            <a:r>
              <a:rPr lang="en-US" sz="3000"/>
              <a:t> </a:t>
            </a:r>
            <a:r>
              <a:rPr lang="en-US" sz="3000" err="1"/>
              <a:t>мая</a:t>
            </a:r>
            <a:r>
              <a:rPr lang="en-US" sz="3000"/>
              <a:t>. </a:t>
            </a:r>
            <a:r>
              <a:rPr lang="en-US" sz="3000" err="1"/>
              <a:t>Высадив</a:t>
            </a:r>
            <a:r>
              <a:rPr lang="en-US" sz="3000"/>
              <a:t> </a:t>
            </a:r>
            <a:r>
              <a:rPr lang="en-US" sz="3000" err="1"/>
              <a:t>рассаду</a:t>
            </a:r>
            <a:r>
              <a:rPr lang="en-US" sz="3000"/>
              <a:t>, </a:t>
            </a:r>
            <a:r>
              <a:rPr lang="en-US" sz="3000" err="1"/>
              <a:t>имейте</a:t>
            </a:r>
            <a:r>
              <a:rPr lang="en-US" sz="3000"/>
              <a:t> </a:t>
            </a:r>
            <a:r>
              <a:rPr lang="en-US" sz="3000" err="1"/>
              <a:t>под</a:t>
            </a:r>
            <a:r>
              <a:rPr lang="en-US" sz="3000"/>
              <a:t> </a:t>
            </a:r>
            <a:r>
              <a:rPr lang="en-US" sz="3000" err="1"/>
              <a:t>рукой</a:t>
            </a:r>
            <a:r>
              <a:rPr lang="en-US" sz="3000"/>
              <a:t> </a:t>
            </a:r>
            <a:r>
              <a:rPr lang="en-US" sz="3000" err="1"/>
              <a:t>накрытие</a:t>
            </a:r>
            <a:r>
              <a:rPr lang="en-US" sz="3000"/>
              <a:t> </a:t>
            </a:r>
            <a:r>
              <a:rPr lang="en-US" sz="3000" err="1"/>
              <a:t>для</a:t>
            </a:r>
            <a:r>
              <a:rPr lang="en-US" sz="3000"/>
              <a:t> </a:t>
            </a:r>
            <a:r>
              <a:rPr lang="en-US" sz="3000" err="1"/>
              <a:t>неё</a:t>
            </a:r>
            <a:r>
              <a:rPr lang="en-US" sz="3000"/>
              <a:t>, </a:t>
            </a:r>
            <a:r>
              <a:rPr lang="en-US" sz="3000" err="1"/>
              <a:t>если</a:t>
            </a:r>
            <a:r>
              <a:rPr lang="en-US" sz="3000"/>
              <a:t> </a:t>
            </a:r>
            <a:r>
              <a:rPr lang="en-US" sz="3000" err="1"/>
              <a:t>сильно</a:t>
            </a:r>
            <a:r>
              <a:rPr lang="en-US" sz="3000"/>
              <a:t> </a:t>
            </a:r>
            <a:r>
              <a:rPr lang="en-US" sz="3000" err="1"/>
              <a:t>похолодает</a:t>
            </a:r>
            <a:r>
              <a:rPr lang="en-US" sz="3000"/>
              <a:t>.</a:t>
            </a:r>
          </a:p>
          <a:p>
            <a:r>
              <a:rPr lang="en-US" sz="3000"/>
              <a:t>В </a:t>
            </a:r>
            <a:r>
              <a:rPr lang="en-US" sz="3000" err="1"/>
              <a:t>мае</a:t>
            </a:r>
            <a:r>
              <a:rPr lang="en-US" sz="3000"/>
              <a:t> </a:t>
            </a:r>
            <a:r>
              <a:rPr lang="en-US" sz="3000" err="1"/>
              <a:t>проведите</a:t>
            </a:r>
            <a:r>
              <a:rPr lang="en-US" sz="3000"/>
              <a:t> </a:t>
            </a:r>
            <a:r>
              <a:rPr lang="en-US" sz="3000" err="1"/>
              <a:t>осмотр</a:t>
            </a:r>
            <a:r>
              <a:rPr lang="en-US" sz="3000"/>
              <a:t> </a:t>
            </a:r>
            <a:r>
              <a:rPr lang="en-US" sz="3000" err="1"/>
              <a:t>многолетников</a:t>
            </a:r>
            <a:r>
              <a:rPr lang="en-US" sz="3000"/>
              <a:t>. </a:t>
            </a:r>
            <a:r>
              <a:rPr lang="en-US" sz="3000" err="1"/>
              <a:t>Если</a:t>
            </a:r>
            <a:r>
              <a:rPr lang="en-US" sz="3000"/>
              <a:t> </a:t>
            </a:r>
            <a:r>
              <a:rPr lang="en-US" sz="3000" err="1"/>
              <a:t>какие-то</a:t>
            </a:r>
            <a:r>
              <a:rPr lang="en-US" sz="3000"/>
              <a:t> </a:t>
            </a:r>
            <a:r>
              <a:rPr lang="en-US" sz="3000" err="1"/>
              <a:t>погибли</a:t>
            </a:r>
            <a:r>
              <a:rPr lang="en-US" sz="3000"/>
              <a:t>, </a:t>
            </a:r>
            <a:r>
              <a:rPr lang="en-US" sz="3000" err="1"/>
              <a:t>то</a:t>
            </a:r>
            <a:r>
              <a:rPr lang="en-US" sz="3000"/>
              <a:t> </a:t>
            </a:r>
            <a:r>
              <a:rPr lang="en-US" sz="3000" err="1"/>
              <a:t>посадите</a:t>
            </a:r>
            <a:r>
              <a:rPr lang="en-US" sz="3000"/>
              <a:t> </a:t>
            </a:r>
            <a:r>
              <a:rPr lang="en-US" sz="3000" err="1"/>
              <a:t>новые</a:t>
            </a:r>
            <a:r>
              <a:rPr lang="en-US" sz="3000"/>
              <a:t> </a:t>
            </a:r>
            <a:r>
              <a:rPr lang="en-US" sz="3000" err="1"/>
              <a:t>саженцы</a:t>
            </a:r>
            <a:r>
              <a:rPr lang="en-US" sz="3000"/>
              <a:t> </a:t>
            </a:r>
            <a:r>
              <a:rPr lang="en-US" sz="3000" err="1"/>
              <a:t>или</a:t>
            </a:r>
            <a:r>
              <a:rPr lang="en-US" sz="3000"/>
              <a:t> </a:t>
            </a:r>
            <a:r>
              <a:rPr lang="en-US" sz="3000" err="1"/>
              <a:t>клубни</a:t>
            </a:r>
            <a:r>
              <a:rPr lang="en-US" sz="3000"/>
              <a:t>.</a:t>
            </a:r>
          </a:p>
          <a:p>
            <a:r>
              <a:rPr lang="en-US" sz="3000" err="1"/>
              <a:t>Кусты</a:t>
            </a:r>
            <a:r>
              <a:rPr lang="en-US" sz="3000"/>
              <a:t> </a:t>
            </a:r>
            <a:r>
              <a:rPr lang="en-US" sz="3000" err="1"/>
              <a:t>роз</a:t>
            </a:r>
            <a:r>
              <a:rPr lang="en-US" sz="3000"/>
              <a:t> и </a:t>
            </a:r>
            <a:r>
              <a:rPr lang="en-US" sz="3000" err="1"/>
              <a:t>клематисов</a:t>
            </a:r>
            <a:r>
              <a:rPr lang="en-US" sz="3000"/>
              <a:t> </a:t>
            </a:r>
            <a:r>
              <a:rPr lang="en-US" sz="3000" err="1"/>
              <a:t>раскройте</a:t>
            </a:r>
            <a:r>
              <a:rPr lang="en-US" sz="3000"/>
              <a:t>, </a:t>
            </a:r>
            <a:r>
              <a:rPr lang="en-US" sz="3000" err="1"/>
              <a:t>если</a:t>
            </a:r>
            <a:r>
              <a:rPr lang="en-US" sz="3000"/>
              <a:t> </a:t>
            </a:r>
            <a:r>
              <a:rPr lang="en-US" sz="3000" err="1"/>
              <a:t>не</a:t>
            </a:r>
            <a:r>
              <a:rPr lang="en-US" sz="3000"/>
              <a:t> </a:t>
            </a:r>
            <a:r>
              <a:rPr lang="en-US" sz="3000" err="1"/>
              <a:t>сделали</a:t>
            </a:r>
            <a:r>
              <a:rPr lang="en-US" sz="3000"/>
              <a:t> </a:t>
            </a:r>
            <a:r>
              <a:rPr lang="en-US" sz="3000" err="1"/>
              <a:t>из-за</a:t>
            </a:r>
            <a:r>
              <a:rPr lang="en-US" sz="3000"/>
              <a:t> </a:t>
            </a:r>
            <a:r>
              <a:rPr lang="en-US" sz="3000" err="1"/>
              <a:t>погоды</a:t>
            </a:r>
            <a:r>
              <a:rPr lang="en-US" sz="3000"/>
              <a:t> </a:t>
            </a:r>
            <a:r>
              <a:rPr lang="en-US" sz="3000" err="1"/>
              <a:t>этого</a:t>
            </a:r>
            <a:r>
              <a:rPr lang="en-US" sz="3000"/>
              <a:t> в </a:t>
            </a:r>
            <a:r>
              <a:rPr lang="en-US" sz="3000" err="1"/>
              <a:t>апреле</a:t>
            </a:r>
            <a:r>
              <a:rPr lang="en-US" sz="3000"/>
              <a:t>. </a:t>
            </a:r>
            <a:r>
              <a:rPr lang="en-US" sz="3000" err="1"/>
              <a:t>Проведите</a:t>
            </a:r>
            <a:r>
              <a:rPr lang="en-US" sz="3000"/>
              <a:t> </a:t>
            </a:r>
            <a:r>
              <a:rPr lang="en-US" sz="3000" err="1"/>
              <a:t>опрыскивание</a:t>
            </a:r>
            <a:r>
              <a:rPr lang="en-US" sz="3000"/>
              <a:t> </a:t>
            </a:r>
            <a:r>
              <a:rPr lang="en-US" sz="3000" err="1"/>
              <a:t>любыми</a:t>
            </a:r>
            <a:r>
              <a:rPr lang="en-US" sz="3000"/>
              <a:t> </a:t>
            </a:r>
            <a:r>
              <a:rPr lang="en-US" sz="3000" err="1"/>
              <a:t>медьсодержащими</a:t>
            </a:r>
            <a:r>
              <a:rPr lang="en-US" sz="3000"/>
              <a:t> </a:t>
            </a:r>
            <a:r>
              <a:rPr lang="en-US" sz="3000" err="1"/>
              <a:t>препаратами</a:t>
            </a:r>
            <a:r>
              <a:rPr lang="en-US" sz="3000"/>
              <a:t> </a:t>
            </a:r>
            <a:r>
              <a:rPr lang="en-US" sz="3000" err="1"/>
              <a:t>против</a:t>
            </a:r>
            <a:r>
              <a:rPr lang="en-US" sz="3000"/>
              <a:t> </a:t>
            </a:r>
            <a:r>
              <a:rPr lang="en-US" sz="3000" err="1"/>
              <a:t>гнили</a:t>
            </a:r>
            <a:r>
              <a:rPr lang="en-US" sz="300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18331155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BDB9C010-A73B-4768-9791-ED2D22ECE48A}"/>
              </a:ext>
            </a:extLst>
          </p:cNvPr>
          <p:cNvSpPr txBox="1"/>
          <p:nvPr/>
        </p:nvSpPr>
        <p:spPr>
          <a:xfrm>
            <a:off x="310551" y="267419"/>
            <a:ext cx="11729049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/>
              <a:t>В </a:t>
            </a:r>
            <a:r>
              <a:rPr lang="en-US" sz="3000" err="1"/>
              <a:t>посадочные</a:t>
            </a:r>
            <a:r>
              <a:rPr lang="en-US" sz="3000"/>
              <a:t> </a:t>
            </a:r>
            <a:r>
              <a:rPr lang="en-US" sz="3000" err="1"/>
              <a:t>лунки</a:t>
            </a:r>
            <a:r>
              <a:rPr lang="en-US" sz="3000"/>
              <a:t> </a:t>
            </a:r>
            <a:r>
              <a:rPr lang="en-US" sz="3000" err="1"/>
              <a:t>высаживайте</a:t>
            </a:r>
            <a:r>
              <a:rPr lang="en-US" sz="3000"/>
              <a:t> </a:t>
            </a:r>
            <a:r>
              <a:rPr lang="en-US" sz="3000" err="1"/>
              <a:t>саженцы</a:t>
            </a:r>
            <a:r>
              <a:rPr lang="en-US" sz="3000"/>
              <a:t> </a:t>
            </a:r>
            <a:r>
              <a:rPr lang="en-US" sz="3000" err="1"/>
              <a:t>кустарников</a:t>
            </a:r>
            <a:r>
              <a:rPr lang="en-US" sz="3000"/>
              <a:t> и </a:t>
            </a:r>
            <a:r>
              <a:rPr lang="en-US" sz="3000" err="1"/>
              <a:t>деревьев</a:t>
            </a:r>
            <a:r>
              <a:rPr lang="en-US" sz="3000"/>
              <a:t>, </a:t>
            </a:r>
            <a:r>
              <a:rPr lang="en-US" sz="3000" err="1"/>
              <a:t>как</a:t>
            </a:r>
            <a:r>
              <a:rPr lang="en-US" sz="3000"/>
              <a:t> </a:t>
            </a:r>
            <a:r>
              <a:rPr lang="en-US" sz="3000" err="1"/>
              <a:t>плодовых</a:t>
            </a:r>
            <a:r>
              <a:rPr lang="en-US" sz="3000"/>
              <a:t>, </a:t>
            </a:r>
            <a:r>
              <a:rPr lang="en-US" sz="3000" err="1"/>
              <a:t>так</a:t>
            </a:r>
            <a:r>
              <a:rPr lang="en-US" sz="3000"/>
              <a:t> и </a:t>
            </a:r>
            <a:r>
              <a:rPr lang="en-US" sz="3000" err="1"/>
              <a:t>декоративных</a:t>
            </a:r>
            <a:r>
              <a:rPr lang="en-US" sz="3000"/>
              <a:t>.</a:t>
            </a:r>
          </a:p>
          <a:p>
            <a:r>
              <a:rPr lang="en-US" sz="3000" err="1"/>
              <a:t>Уделите</a:t>
            </a:r>
            <a:r>
              <a:rPr lang="en-US" sz="3000"/>
              <a:t> </a:t>
            </a:r>
            <a:r>
              <a:rPr lang="en-US" sz="3000" err="1"/>
              <a:t>внимание</a:t>
            </a:r>
            <a:r>
              <a:rPr lang="en-US" sz="3000"/>
              <a:t> </a:t>
            </a:r>
            <a:r>
              <a:rPr lang="en-US" sz="3000" err="1"/>
              <a:t>землянике</a:t>
            </a:r>
            <a:r>
              <a:rPr lang="en-US" sz="3000"/>
              <a:t>: </a:t>
            </a:r>
            <a:r>
              <a:rPr lang="en-US" sz="3000" err="1"/>
              <a:t>рыхлите</a:t>
            </a:r>
            <a:r>
              <a:rPr lang="en-US" sz="3000"/>
              <a:t> </a:t>
            </a:r>
            <a:r>
              <a:rPr lang="en-US" sz="3000" err="1"/>
              <a:t>грунт</a:t>
            </a:r>
            <a:r>
              <a:rPr lang="en-US" sz="3000"/>
              <a:t>, </a:t>
            </a:r>
            <a:r>
              <a:rPr lang="en-US" sz="3000" err="1"/>
              <a:t>удаляйте</a:t>
            </a:r>
            <a:r>
              <a:rPr lang="en-US" sz="3000"/>
              <a:t> </a:t>
            </a:r>
            <a:r>
              <a:rPr lang="en-US" sz="3000" err="1"/>
              <a:t>сорняки</a:t>
            </a:r>
            <a:r>
              <a:rPr lang="en-US" sz="3000"/>
              <a:t>, </a:t>
            </a:r>
            <a:r>
              <a:rPr lang="en-US" sz="3000" err="1"/>
              <a:t>вносите</a:t>
            </a:r>
            <a:r>
              <a:rPr lang="en-US" sz="3000"/>
              <a:t> </a:t>
            </a:r>
            <a:r>
              <a:rPr lang="en-US" sz="3000" err="1"/>
              <a:t>удобрения</a:t>
            </a:r>
            <a:r>
              <a:rPr lang="en-US" sz="3000"/>
              <a:t>. </a:t>
            </a:r>
            <a:r>
              <a:rPr lang="en-US" sz="3000" err="1"/>
              <a:t>Не</a:t>
            </a:r>
            <a:r>
              <a:rPr lang="en-US" sz="3000"/>
              <a:t> </a:t>
            </a:r>
            <a:r>
              <a:rPr lang="en-US" sz="3000" err="1"/>
              <a:t>забывайте</a:t>
            </a:r>
            <a:r>
              <a:rPr lang="en-US" sz="3000"/>
              <a:t> </a:t>
            </a:r>
            <a:r>
              <a:rPr lang="en-US" sz="3000" err="1"/>
              <a:t>после</a:t>
            </a:r>
            <a:r>
              <a:rPr lang="en-US" sz="3000"/>
              <a:t> </a:t>
            </a:r>
            <a:r>
              <a:rPr lang="en-US" sz="3000" err="1"/>
              <a:t>всех</a:t>
            </a:r>
            <a:r>
              <a:rPr lang="en-US" sz="3000"/>
              <a:t> </a:t>
            </a:r>
            <a:r>
              <a:rPr lang="en-US" sz="3000" err="1"/>
              <a:t>мероприятий</a:t>
            </a:r>
            <a:r>
              <a:rPr lang="en-US" sz="3000"/>
              <a:t> </a:t>
            </a:r>
            <a:r>
              <a:rPr lang="en-US" sz="3000" err="1"/>
              <a:t>почву</a:t>
            </a:r>
            <a:r>
              <a:rPr lang="en-US" sz="3000"/>
              <a:t> </a:t>
            </a:r>
            <a:r>
              <a:rPr lang="en-US" sz="3000" err="1"/>
              <a:t>замульчировать</a:t>
            </a:r>
            <a:r>
              <a:rPr lang="en-US" sz="3000"/>
              <a:t>. </a:t>
            </a:r>
          </a:p>
          <a:p>
            <a:r>
              <a:rPr lang="en-US" sz="3000" err="1"/>
              <a:t>Такие</a:t>
            </a:r>
            <a:r>
              <a:rPr lang="en-US" sz="3000"/>
              <a:t> </a:t>
            </a:r>
            <a:r>
              <a:rPr lang="en-US" sz="3000" err="1"/>
              <a:t>же</a:t>
            </a:r>
            <a:r>
              <a:rPr lang="en-US" sz="3000"/>
              <a:t> </a:t>
            </a:r>
            <a:r>
              <a:rPr lang="en-US" sz="3000" err="1"/>
              <a:t>процедуры</a:t>
            </a:r>
            <a:r>
              <a:rPr lang="en-US" sz="3000"/>
              <a:t> </a:t>
            </a:r>
            <a:r>
              <a:rPr lang="en-US" sz="3000" err="1"/>
              <a:t>проведите</a:t>
            </a:r>
            <a:r>
              <a:rPr lang="en-US" sz="3000"/>
              <a:t> и в </a:t>
            </a:r>
            <a:r>
              <a:rPr lang="en-US" sz="3000" err="1"/>
              <a:t>приствольных</a:t>
            </a:r>
            <a:r>
              <a:rPr lang="en-US" sz="3000"/>
              <a:t> </a:t>
            </a:r>
            <a:r>
              <a:rPr lang="en-US" sz="3000" err="1"/>
              <a:t>кругах</a:t>
            </a:r>
            <a:r>
              <a:rPr lang="en-US" sz="3000"/>
              <a:t> </a:t>
            </a:r>
            <a:r>
              <a:rPr lang="en-US" sz="3000" err="1"/>
              <a:t>кустов</a:t>
            </a:r>
            <a:r>
              <a:rPr lang="en-US" sz="3000"/>
              <a:t> и </a:t>
            </a:r>
            <a:r>
              <a:rPr lang="en-US" sz="3000" err="1"/>
              <a:t>деревьев</a:t>
            </a:r>
            <a:r>
              <a:rPr lang="en-US" sz="3000"/>
              <a:t>.</a:t>
            </a:r>
          </a:p>
          <a:p>
            <a:r>
              <a:rPr lang="en-US" sz="3000"/>
              <a:t>В </a:t>
            </a:r>
            <a:r>
              <a:rPr lang="en-US" sz="3000" err="1"/>
              <a:t>мае</a:t>
            </a:r>
            <a:r>
              <a:rPr lang="en-US" sz="3000"/>
              <a:t> </a:t>
            </a:r>
            <a:r>
              <a:rPr lang="en-US" sz="3000" err="1"/>
              <a:t>сад</a:t>
            </a:r>
            <a:r>
              <a:rPr lang="en-US" sz="3000"/>
              <a:t> </a:t>
            </a:r>
            <a:r>
              <a:rPr lang="en-US" sz="3000" err="1"/>
              <a:t>обрабатывать</a:t>
            </a:r>
            <a:r>
              <a:rPr lang="en-US" sz="3000"/>
              <a:t> </a:t>
            </a:r>
            <a:r>
              <a:rPr lang="en-US" sz="3000" err="1"/>
              <a:t>концентрированными</a:t>
            </a:r>
            <a:r>
              <a:rPr lang="en-US" sz="3000"/>
              <a:t> </a:t>
            </a:r>
            <a:r>
              <a:rPr lang="en-US" sz="3000" err="1"/>
              <a:t>минеральными</a:t>
            </a:r>
            <a:r>
              <a:rPr lang="en-US" sz="3000"/>
              <a:t> </a:t>
            </a:r>
            <a:r>
              <a:rPr lang="en-US" sz="3000" err="1"/>
              <a:t>подкормками</a:t>
            </a:r>
            <a:r>
              <a:rPr lang="en-US" sz="3000"/>
              <a:t> и </a:t>
            </a:r>
            <a:r>
              <a:rPr lang="en-US" sz="3000" err="1"/>
              <a:t>средствами</a:t>
            </a:r>
            <a:r>
              <a:rPr lang="en-US" sz="3000"/>
              <a:t> с </a:t>
            </a:r>
            <a:r>
              <a:rPr lang="en-US" sz="3000" err="1"/>
              <a:t>медный</a:t>
            </a:r>
            <a:r>
              <a:rPr lang="en-US" sz="3000"/>
              <a:t> </a:t>
            </a:r>
            <a:r>
              <a:rPr lang="en-US" sz="3000" err="1"/>
              <a:t>купоросом</a:t>
            </a:r>
            <a:r>
              <a:rPr lang="en-US" sz="3000"/>
              <a:t> </a:t>
            </a:r>
            <a:r>
              <a:rPr lang="en-US" sz="3000" err="1"/>
              <a:t>нельзя</a:t>
            </a:r>
            <a:r>
              <a:rPr lang="en-US" sz="3000"/>
              <a:t>. </a:t>
            </a:r>
            <a:r>
              <a:rPr lang="en-US" sz="3000" err="1"/>
              <a:t>Иначе</a:t>
            </a:r>
            <a:r>
              <a:rPr lang="en-US" sz="3000"/>
              <a:t> </a:t>
            </a:r>
            <a:r>
              <a:rPr lang="en-US" sz="3000" err="1"/>
              <a:t>можно</a:t>
            </a:r>
            <a:r>
              <a:rPr lang="en-US" sz="3000"/>
              <a:t> </a:t>
            </a:r>
            <a:r>
              <a:rPr lang="en-US" sz="3000" err="1"/>
              <a:t>отравить</a:t>
            </a:r>
            <a:r>
              <a:rPr lang="en-US" sz="3000"/>
              <a:t> </a:t>
            </a:r>
            <a:r>
              <a:rPr lang="en-US" sz="3000" err="1"/>
              <a:t>всех</a:t>
            </a:r>
            <a:r>
              <a:rPr lang="en-US" sz="3000"/>
              <a:t> </a:t>
            </a:r>
            <a:r>
              <a:rPr lang="en-US" sz="3000" err="1"/>
              <a:t>насекомых-опылителей</a:t>
            </a:r>
            <a:r>
              <a:rPr lang="en-US" sz="3000"/>
              <a:t>. </a:t>
            </a:r>
            <a:r>
              <a:rPr lang="en-US" sz="3000" err="1"/>
              <a:t>Если</a:t>
            </a:r>
            <a:r>
              <a:rPr lang="en-US" sz="3000"/>
              <a:t> </a:t>
            </a:r>
            <a:r>
              <a:rPr lang="en-US" sz="3000" err="1"/>
              <a:t>необходимо</a:t>
            </a:r>
            <a:r>
              <a:rPr lang="en-US" sz="3000"/>
              <a:t> </a:t>
            </a:r>
            <a:r>
              <a:rPr lang="en-US" sz="3000" err="1"/>
              <a:t>растения</a:t>
            </a:r>
            <a:r>
              <a:rPr lang="en-US" sz="3000"/>
              <a:t> </a:t>
            </a:r>
            <a:r>
              <a:rPr lang="en-US" sz="3000" err="1"/>
              <a:t>обработать</a:t>
            </a:r>
            <a:r>
              <a:rPr lang="en-US" sz="3000"/>
              <a:t>, </a:t>
            </a:r>
            <a:r>
              <a:rPr lang="en-US" sz="3000" err="1"/>
              <a:t>используют</a:t>
            </a:r>
            <a:r>
              <a:rPr lang="en-US" sz="3000"/>
              <a:t> </a:t>
            </a:r>
            <a:r>
              <a:rPr lang="en-US" sz="3000" err="1"/>
              <a:t>раствор</a:t>
            </a:r>
            <a:r>
              <a:rPr lang="en-US" sz="3000"/>
              <a:t> </a:t>
            </a:r>
            <a:r>
              <a:rPr lang="en-US" sz="3000" err="1"/>
              <a:t>карбофоса</a:t>
            </a:r>
            <a:r>
              <a:rPr lang="en-US" sz="3000"/>
              <a:t>. </a:t>
            </a:r>
            <a:r>
              <a:rPr lang="en-US" sz="3000" err="1"/>
              <a:t>Опрыскивают</a:t>
            </a:r>
            <a:r>
              <a:rPr lang="en-US" sz="3000"/>
              <a:t> </a:t>
            </a:r>
            <a:r>
              <a:rPr lang="en-US" sz="3000" err="1"/>
              <a:t>до</a:t>
            </a:r>
            <a:r>
              <a:rPr lang="en-US" sz="3000"/>
              <a:t> </a:t>
            </a:r>
            <a:r>
              <a:rPr lang="en-US" sz="3000" err="1"/>
              <a:t>момента</a:t>
            </a:r>
            <a:r>
              <a:rPr lang="en-US" sz="3000"/>
              <a:t> </a:t>
            </a:r>
            <a:r>
              <a:rPr lang="en-US" sz="3000" err="1"/>
              <a:t>цветения</a:t>
            </a:r>
            <a:r>
              <a:rPr lang="en-US" sz="300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06062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D6605705-1757-46F7-ACEA-429F93F350E2}"/>
              </a:ext>
            </a:extLst>
          </p:cNvPr>
          <p:cNvSpPr txBox="1"/>
          <p:nvPr/>
        </p:nvSpPr>
        <p:spPr>
          <a:xfrm>
            <a:off x="-5750" y="-5750"/>
            <a:ext cx="12304142" cy="65556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 err="1">
                <a:solidFill>
                  <a:srgbClr val="FF0000"/>
                </a:solidFill>
              </a:rPr>
              <a:t>Садовые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 err="1">
                <a:solidFill>
                  <a:srgbClr val="FF0000"/>
                </a:solidFill>
              </a:rPr>
              <a:t>работы</a:t>
            </a:r>
            <a:r>
              <a:rPr lang="en-US" sz="3000" dirty="0">
                <a:solidFill>
                  <a:srgbClr val="FF0000"/>
                </a:solidFill>
              </a:rPr>
              <a:t> в </a:t>
            </a:r>
            <a:r>
              <a:rPr lang="en-US" sz="3000" dirty="0" err="1">
                <a:solidFill>
                  <a:srgbClr val="FF0000"/>
                </a:solidFill>
              </a:rPr>
              <a:t>июне</a:t>
            </a:r>
            <a:endParaRPr lang="en-US" sz="3000" dirty="0">
              <a:solidFill>
                <a:srgbClr val="FF0000"/>
              </a:solidFill>
            </a:endParaRPr>
          </a:p>
          <a:p>
            <a:r>
              <a:rPr lang="en-US" sz="3000" dirty="0" err="1"/>
              <a:t>Работ</a:t>
            </a:r>
            <a:r>
              <a:rPr lang="en-US" sz="3000" dirty="0"/>
              <a:t> в </a:t>
            </a:r>
            <a:r>
              <a:rPr lang="en-US" sz="3000" dirty="0" err="1"/>
              <a:t>саду</a:t>
            </a:r>
            <a:r>
              <a:rPr lang="en-US" sz="3000" dirty="0"/>
              <a:t> </a:t>
            </a:r>
            <a:r>
              <a:rPr lang="en-US" sz="3000" dirty="0" err="1"/>
              <a:t>предостаточно</a:t>
            </a:r>
            <a:r>
              <a:rPr lang="en-US" sz="3000" dirty="0"/>
              <a:t> и в </a:t>
            </a:r>
            <a:r>
              <a:rPr lang="en-US" sz="3000" dirty="0" err="1"/>
              <a:t>июне</a:t>
            </a:r>
            <a:r>
              <a:rPr lang="en-US" sz="3000" dirty="0"/>
              <a:t>. </a:t>
            </a:r>
            <a:r>
              <a:rPr lang="en-US" sz="3000" dirty="0" err="1"/>
              <a:t>Рассмотрим</a:t>
            </a:r>
            <a:r>
              <a:rPr lang="en-US" sz="3000" dirty="0"/>
              <a:t> </a:t>
            </a:r>
            <a:r>
              <a:rPr lang="en-US" sz="3000" dirty="0" err="1"/>
              <a:t>самые</a:t>
            </a:r>
            <a:r>
              <a:rPr lang="en-US" sz="3000" dirty="0"/>
              <a:t> </a:t>
            </a:r>
            <a:r>
              <a:rPr lang="en-US" sz="3000" dirty="0" err="1"/>
              <a:t>основные</a:t>
            </a:r>
            <a:r>
              <a:rPr lang="en-US" sz="3000" dirty="0"/>
              <a:t>:</a:t>
            </a:r>
          </a:p>
          <a:p>
            <a:endParaRPr lang="en-US" sz="3000" dirty="0"/>
          </a:p>
          <a:p>
            <a:r>
              <a:rPr lang="en-US" sz="3000" dirty="0" err="1"/>
              <a:t>Отцветшие</a:t>
            </a:r>
            <a:r>
              <a:rPr lang="en-US" sz="3000" dirty="0"/>
              <a:t> в </a:t>
            </a:r>
            <a:r>
              <a:rPr lang="en-US" sz="3000" dirty="0" err="1"/>
              <a:t>мае</a:t>
            </a:r>
            <a:r>
              <a:rPr lang="en-US" sz="3000" dirty="0"/>
              <a:t> </a:t>
            </a:r>
            <a:r>
              <a:rPr lang="en-US" sz="3000" dirty="0" err="1"/>
              <a:t>кустарники</a:t>
            </a:r>
            <a:r>
              <a:rPr lang="en-US" sz="3000" dirty="0"/>
              <a:t> (</a:t>
            </a:r>
            <a:r>
              <a:rPr lang="en-US" sz="3000" dirty="0" err="1"/>
              <a:t>сирень</a:t>
            </a:r>
            <a:r>
              <a:rPr lang="en-US" sz="3000" dirty="0"/>
              <a:t>, </a:t>
            </a:r>
            <a:r>
              <a:rPr lang="en-US" sz="3000" dirty="0" err="1"/>
              <a:t>дейцию</a:t>
            </a:r>
            <a:r>
              <a:rPr lang="en-US" sz="3000" dirty="0"/>
              <a:t>, </a:t>
            </a:r>
            <a:r>
              <a:rPr lang="en-US" sz="3000" dirty="0" err="1"/>
              <a:t>ракитник</a:t>
            </a:r>
            <a:r>
              <a:rPr lang="en-US" sz="3000" dirty="0"/>
              <a:t>, </a:t>
            </a:r>
            <a:r>
              <a:rPr lang="en-US" sz="3000" dirty="0" err="1"/>
              <a:t>вейгелу</a:t>
            </a:r>
            <a:r>
              <a:rPr lang="en-US" sz="3000" dirty="0"/>
              <a:t> и </a:t>
            </a:r>
            <a:r>
              <a:rPr lang="en-US" sz="3000" dirty="0" err="1"/>
              <a:t>др</a:t>
            </a:r>
            <a:r>
              <a:rPr lang="en-US" sz="3000" dirty="0"/>
              <a:t>.) </a:t>
            </a:r>
            <a:r>
              <a:rPr lang="en-US" sz="3000" dirty="0" err="1"/>
              <a:t>аккуратно</a:t>
            </a:r>
            <a:r>
              <a:rPr lang="en-US" sz="3000" dirty="0"/>
              <a:t> </a:t>
            </a:r>
            <a:r>
              <a:rPr lang="en-US" sz="3000" dirty="0" err="1"/>
              <a:t>надо</a:t>
            </a:r>
            <a:r>
              <a:rPr lang="en-US" sz="3000" dirty="0"/>
              <a:t> </a:t>
            </a:r>
            <a:r>
              <a:rPr lang="en-US" sz="3000" dirty="0" err="1"/>
              <a:t>привести</a:t>
            </a:r>
            <a:r>
              <a:rPr lang="en-US" sz="3000" dirty="0"/>
              <a:t> в </a:t>
            </a:r>
            <a:r>
              <a:rPr lang="en-US" sz="3000" dirty="0" err="1"/>
              <a:t>порядок</a:t>
            </a:r>
            <a:r>
              <a:rPr lang="en-US" sz="3000" dirty="0"/>
              <a:t>, </a:t>
            </a:r>
            <a:r>
              <a:rPr lang="en-US" sz="3000" dirty="0" err="1"/>
              <a:t>обрезав</a:t>
            </a:r>
            <a:r>
              <a:rPr lang="en-US" sz="3000" dirty="0"/>
              <a:t> </a:t>
            </a:r>
            <a:r>
              <a:rPr lang="en-US" sz="3000" dirty="0" err="1"/>
              <a:t>секатором</a:t>
            </a:r>
            <a:r>
              <a:rPr lang="en-US" sz="3000" dirty="0"/>
              <a:t> </a:t>
            </a:r>
            <a:r>
              <a:rPr lang="en-US" sz="3000" dirty="0" err="1"/>
              <a:t>все</a:t>
            </a:r>
            <a:r>
              <a:rPr lang="en-US" sz="3000" dirty="0"/>
              <a:t> </a:t>
            </a:r>
            <a:r>
              <a:rPr lang="en-US" sz="3000" dirty="0" err="1"/>
              <a:t>грозди</a:t>
            </a:r>
            <a:r>
              <a:rPr lang="en-US" sz="3000" dirty="0"/>
              <a:t>. </a:t>
            </a:r>
            <a:r>
              <a:rPr lang="en-US" sz="3000" dirty="0" err="1"/>
              <a:t>Веточки</a:t>
            </a:r>
            <a:r>
              <a:rPr lang="en-US" sz="3000" dirty="0"/>
              <a:t> </a:t>
            </a:r>
            <a:r>
              <a:rPr lang="en-US" sz="3000" dirty="0" err="1"/>
              <a:t>укорачивают</a:t>
            </a:r>
            <a:r>
              <a:rPr lang="en-US" sz="3000" dirty="0"/>
              <a:t> </a:t>
            </a:r>
            <a:r>
              <a:rPr lang="en-US" sz="3000" dirty="0" err="1"/>
              <a:t>до</a:t>
            </a:r>
            <a:r>
              <a:rPr lang="en-US" sz="3000" dirty="0"/>
              <a:t> </a:t>
            </a:r>
            <a:r>
              <a:rPr lang="en-US" sz="3000" dirty="0" err="1"/>
              <a:t>места</a:t>
            </a:r>
            <a:r>
              <a:rPr lang="en-US" sz="3000" dirty="0"/>
              <a:t> </a:t>
            </a:r>
            <a:r>
              <a:rPr lang="en-US" sz="3000" dirty="0" err="1"/>
              <a:t>роста</a:t>
            </a:r>
            <a:r>
              <a:rPr lang="en-US" sz="3000" dirty="0"/>
              <a:t> </a:t>
            </a:r>
            <a:r>
              <a:rPr lang="en-US" sz="3000" dirty="0" err="1"/>
              <a:t>нового</a:t>
            </a:r>
            <a:r>
              <a:rPr lang="en-US" sz="3000" dirty="0"/>
              <a:t> </a:t>
            </a:r>
            <a:r>
              <a:rPr lang="en-US" sz="3000" dirty="0" err="1"/>
              <a:t>побега</a:t>
            </a:r>
            <a:r>
              <a:rPr lang="en-US" sz="3000" dirty="0"/>
              <a:t>. </a:t>
            </a:r>
            <a:r>
              <a:rPr lang="en-US" sz="3000" dirty="0" err="1"/>
              <a:t>Так</a:t>
            </a:r>
            <a:r>
              <a:rPr lang="en-US" sz="3000" dirty="0"/>
              <a:t> </a:t>
            </a:r>
            <a:r>
              <a:rPr lang="en-US" sz="3000" dirty="0" err="1"/>
              <a:t>как</a:t>
            </a:r>
            <a:r>
              <a:rPr lang="en-US" sz="3000" dirty="0"/>
              <a:t> </a:t>
            </a:r>
            <a:r>
              <a:rPr lang="en-US" sz="3000" dirty="0" err="1"/>
              <a:t>только</a:t>
            </a:r>
            <a:r>
              <a:rPr lang="en-US" sz="3000" dirty="0"/>
              <a:t> </a:t>
            </a:r>
            <a:r>
              <a:rPr lang="en-US" sz="3000" dirty="0" err="1"/>
              <a:t>на</a:t>
            </a:r>
            <a:r>
              <a:rPr lang="en-US" sz="3000" dirty="0"/>
              <a:t> </a:t>
            </a:r>
            <a:r>
              <a:rPr lang="en-US" sz="3000" dirty="0" err="1"/>
              <a:t>молодых</a:t>
            </a:r>
            <a:r>
              <a:rPr lang="en-US" sz="3000" dirty="0"/>
              <a:t> </a:t>
            </a:r>
            <a:r>
              <a:rPr lang="en-US" sz="3000" dirty="0" err="1"/>
              <a:t>веточках</a:t>
            </a:r>
            <a:r>
              <a:rPr lang="en-US" sz="3000" dirty="0"/>
              <a:t> </a:t>
            </a:r>
            <a:r>
              <a:rPr lang="en-US" sz="3000" dirty="0" err="1"/>
              <a:t>закладываются</a:t>
            </a:r>
            <a:r>
              <a:rPr lang="en-US" sz="3000" dirty="0"/>
              <a:t> </a:t>
            </a:r>
            <a:r>
              <a:rPr lang="en-US" sz="3000" dirty="0" err="1"/>
              <a:t>цветочные</a:t>
            </a:r>
            <a:r>
              <a:rPr lang="en-US" sz="3000" dirty="0"/>
              <a:t> </a:t>
            </a:r>
            <a:r>
              <a:rPr lang="en-US" sz="3000" dirty="0" err="1"/>
              <a:t>почки</a:t>
            </a:r>
            <a:r>
              <a:rPr lang="en-US" sz="3000" dirty="0"/>
              <a:t>.</a:t>
            </a:r>
          </a:p>
          <a:p>
            <a:r>
              <a:rPr lang="en-US" sz="3000" dirty="0" err="1"/>
              <a:t>Завершается</a:t>
            </a:r>
            <a:r>
              <a:rPr lang="en-US" sz="3000" dirty="0"/>
              <a:t> </a:t>
            </a:r>
            <a:r>
              <a:rPr lang="en-US" sz="3000" dirty="0" err="1"/>
              <a:t>оформление</a:t>
            </a:r>
            <a:r>
              <a:rPr lang="en-US" sz="3000" dirty="0"/>
              <a:t> </a:t>
            </a:r>
            <a:r>
              <a:rPr lang="en-US" sz="3000" dirty="0" err="1"/>
              <a:t>цветочными</a:t>
            </a:r>
            <a:r>
              <a:rPr lang="en-US" sz="3000" dirty="0"/>
              <a:t> </a:t>
            </a:r>
            <a:r>
              <a:rPr lang="en-US" sz="3000" dirty="0" err="1"/>
              <a:t>саженцами</a:t>
            </a:r>
            <a:r>
              <a:rPr lang="en-US" sz="3000" dirty="0"/>
              <a:t> </a:t>
            </a:r>
            <a:r>
              <a:rPr lang="en-US" sz="3000" dirty="0" err="1"/>
              <a:t>цветников</a:t>
            </a:r>
            <a:r>
              <a:rPr lang="en-US" sz="3000" dirty="0"/>
              <a:t>, </a:t>
            </a:r>
            <a:r>
              <a:rPr lang="en-US" sz="3000" dirty="0" err="1"/>
              <a:t>рабаток</a:t>
            </a:r>
            <a:r>
              <a:rPr lang="en-US" sz="3000" dirty="0"/>
              <a:t> и </a:t>
            </a:r>
            <a:r>
              <a:rPr lang="en-US" sz="3000" dirty="0" err="1"/>
              <a:t>т.д</a:t>
            </a:r>
            <a:r>
              <a:rPr lang="en-US" sz="3000" dirty="0"/>
              <a:t>. В </a:t>
            </a:r>
            <a:r>
              <a:rPr lang="en-US" sz="3000" dirty="0" err="1"/>
              <a:t>начале</a:t>
            </a:r>
            <a:r>
              <a:rPr lang="en-US" sz="3000" dirty="0"/>
              <a:t> </a:t>
            </a:r>
            <a:r>
              <a:rPr lang="en-US" sz="3000" dirty="0" err="1"/>
              <a:t>месяца</a:t>
            </a:r>
            <a:r>
              <a:rPr lang="en-US" sz="3000" dirty="0"/>
              <a:t> </a:t>
            </a:r>
            <a:r>
              <a:rPr lang="en-US" sz="3000" dirty="0" err="1"/>
              <a:t>высаживают</a:t>
            </a:r>
            <a:r>
              <a:rPr lang="en-US" sz="3000" dirty="0"/>
              <a:t> </a:t>
            </a:r>
            <a:r>
              <a:rPr lang="en-US" sz="3000" dirty="0" err="1"/>
              <a:t>всю</a:t>
            </a:r>
            <a:r>
              <a:rPr lang="en-US" sz="3000" dirty="0"/>
              <a:t> </a:t>
            </a:r>
            <a:r>
              <a:rPr lang="en-US" sz="3000" dirty="0" err="1"/>
              <a:t>рассаду</a:t>
            </a:r>
            <a:r>
              <a:rPr lang="en-US" sz="3000" dirty="0"/>
              <a:t> </a:t>
            </a:r>
            <a:r>
              <a:rPr lang="en-US" sz="3000" dirty="0" err="1"/>
              <a:t>однолетников</a:t>
            </a:r>
            <a:r>
              <a:rPr lang="en-US" sz="3000" dirty="0"/>
              <a:t>.</a:t>
            </a:r>
          </a:p>
          <a:p>
            <a:r>
              <a:rPr lang="en-US" sz="3000" dirty="0" err="1"/>
              <a:t>Не</a:t>
            </a:r>
            <a:r>
              <a:rPr lang="en-US" sz="3000" dirty="0"/>
              <a:t> </a:t>
            </a:r>
            <a:r>
              <a:rPr lang="en-US" sz="3000" dirty="0" err="1"/>
              <a:t>забывают</a:t>
            </a:r>
            <a:r>
              <a:rPr lang="en-US" sz="3000" dirty="0"/>
              <a:t> </a:t>
            </a:r>
            <a:r>
              <a:rPr lang="en-US" sz="3000" dirty="0" err="1"/>
              <a:t>закрепить</a:t>
            </a:r>
            <a:r>
              <a:rPr lang="en-US" sz="3000" dirty="0"/>
              <a:t> </a:t>
            </a:r>
            <a:r>
              <a:rPr lang="en-US" sz="3000" dirty="0" err="1"/>
              <a:t>на</a:t>
            </a:r>
            <a:r>
              <a:rPr lang="en-US" sz="3000" dirty="0"/>
              <a:t> </a:t>
            </a:r>
            <a:r>
              <a:rPr lang="en-US" sz="3000" dirty="0" err="1"/>
              <a:t>опорах</a:t>
            </a:r>
            <a:r>
              <a:rPr lang="en-US" sz="3000" dirty="0"/>
              <a:t> </a:t>
            </a:r>
            <a:r>
              <a:rPr lang="en-US" sz="3000" dirty="0" err="1"/>
              <a:t>вьющиеся</a:t>
            </a:r>
            <a:r>
              <a:rPr lang="en-US" sz="3000" dirty="0"/>
              <a:t> </a:t>
            </a:r>
            <a:r>
              <a:rPr lang="en-US" sz="3000" dirty="0" err="1"/>
              <a:t>культуры</a:t>
            </a:r>
            <a:r>
              <a:rPr lang="en-US" sz="3000" dirty="0"/>
              <a:t> (</a:t>
            </a:r>
            <a:r>
              <a:rPr lang="en-US" sz="3000" dirty="0" err="1"/>
              <a:t>клематисы</a:t>
            </a:r>
            <a:r>
              <a:rPr lang="en-US" sz="3000" dirty="0"/>
              <a:t>, </a:t>
            </a:r>
            <a:r>
              <a:rPr lang="en-US" sz="3000" dirty="0" err="1"/>
              <a:t>розы</a:t>
            </a:r>
            <a:r>
              <a:rPr lang="en-US" sz="3000" dirty="0"/>
              <a:t>).</a:t>
            </a:r>
          </a:p>
          <a:p>
            <a:r>
              <a:rPr lang="en-US" sz="3000" dirty="0"/>
              <a:t>В </a:t>
            </a:r>
            <a:r>
              <a:rPr lang="en-US" sz="3000" dirty="0" err="1"/>
              <a:t>июне</a:t>
            </a:r>
            <a:r>
              <a:rPr lang="en-US" sz="3000" dirty="0"/>
              <a:t> </a:t>
            </a:r>
            <a:r>
              <a:rPr lang="en-US" sz="3000" dirty="0" err="1"/>
              <a:t>активно</a:t>
            </a:r>
            <a:r>
              <a:rPr lang="en-US" sz="3000" dirty="0"/>
              <a:t> </a:t>
            </a:r>
            <a:r>
              <a:rPr lang="en-US" sz="3000" dirty="0" err="1"/>
              <a:t>растут</a:t>
            </a:r>
            <a:r>
              <a:rPr lang="en-US" sz="3000" dirty="0"/>
              <a:t> </a:t>
            </a:r>
            <a:r>
              <a:rPr lang="en-US" sz="3000" dirty="0" err="1"/>
              <a:t>не</a:t>
            </a:r>
            <a:r>
              <a:rPr lang="en-US" sz="3000" dirty="0"/>
              <a:t> </a:t>
            </a:r>
            <a:r>
              <a:rPr lang="en-US" sz="3000" dirty="0" err="1"/>
              <a:t>только</a:t>
            </a:r>
            <a:r>
              <a:rPr lang="en-US" sz="3000" dirty="0"/>
              <a:t> </a:t>
            </a:r>
            <a:r>
              <a:rPr lang="en-US" sz="3000" dirty="0" err="1"/>
              <a:t>садовые</a:t>
            </a:r>
            <a:r>
              <a:rPr lang="en-US" sz="3000" dirty="0"/>
              <a:t> </a:t>
            </a:r>
            <a:r>
              <a:rPr lang="en-US" sz="3000" dirty="0" err="1"/>
              <a:t>растения</a:t>
            </a:r>
            <a:r>
              <a:rPr lang="en-US" sz="3000" dirty="0"/>
              <a:t>, </a:t>
            </a:r>
            <a:r>
              <a:rPr lang="en-US" sz="3000" dirty="0" err="1"/>
              <a:t>но</a:t>
            </a:r>
            <a:r>
              <a:rPr lang="en-US" sz="3000" dirty="0"/>
              <a:t> и </a:t>
            </a:r>
            <a:r>
              <a:rPr lang="en-US" sz="3000" dirty="0" err="1"/>
              <a:t>сорные</a:t>
            </a:r>
            <a:r>
              <a:rPr lang="en-US" sz="3000" dirty="0"/>
              <a:t> </a:t>
            </a:r>
            <a:r>
              <a:rPr lang="en-US" sz="3000" dirty="0" err="1"/>
              <a:t>травы</a:t>
            </a:r>
            <a:r>
              <a:rPr lang="en-US" sz="3000" dirty="0"/>
              <a:t>, и </a:t>
            </a:r>
            <a:r>
              <a:rPr lang="en-US" sz="3000" dirty="0" err="1"/>
              <a:t>газонная</a:t>
            </a:r>
            <a:r>
              <a:rPr lang="en-US" sz="3000" dirty="0"/>
              <a:t> </a:t>
            </a:r>
            <a:r>
              <a:rPr lang="en-US" sz="3000" dirty="0" err="1"/>
              <a:t>трава</a:t>
            </a:r>
            <a:r>
              <a:rPr lang="en-US" sz="3000" dirty="0"/>
              <a:t>. </a:t>
            </a:r>
            <a:r>
              <a:rPr lang="en-US" sz="3000" dirty="0" err="1"/>
              <a:t>Поэтому</a:t>
            </a:r>
            <a:r>
              <a:rPr lang="en-US" sz="3000" dirty="0"/>
              <a:t> </a:t>
            </a:r>
            <a:r>
              <a:rPr lang="en-US" sz="3000" dirty="0" err="1"/>
              <a:t>газон</a:t>
            </a:r>
            <a:r>
              <a:rPr lang="en-US" sz="3000" dirty="0"/>
              <a:t> </a:t>
            </a:r>
            <a:r>
              <a:rPr lang="en-US" sz="3000" dirty="0" err="1"/>
              <a:t>стригут</a:t>
            </a:r>
            <a:r>
              <a:rPr lang="en-US" sz="3000" dirty="0"/>
              <a:t> в </a:t>
            </a:r>
            <a:r>
              <a:rPr lang="en-US" sz="3000" dirty="0" err="1"/>
              <a:t>этом</a:t>
            </a:r>
            <a:r>
              <a:rPr lang="en-US" sz="3000" dirty="0"/>
              <a:t> </a:t>
            </a:r>
            <a:r>
              <a:rPr lang="en-US" sz="3000" dirty="0" err="1"/>
              <a:t>месяце</a:t>
            </a:r>
            <a:r>
              <a:rPr lang="en-US" sz="3000" dirty="0"/>
              <a:t> 2-4 </a:t>
            </a:r>
            <a:r>
              <a:rPr lang="en-US" sz="3000" dirty="0" err="1"/>
              <a:t>раза</a:t>
            </a:r>
            <a:r>
              <a:rPr lang="en-US" sz="3000" dirty="0"/>
              <a:t>. </a:t>
            </a:r>
            <a:r>
              <a:rPr lang="en-US" sz="3000" dirty="0" err="1"/>
              <a:t>Сорняки</a:t>
            </a:r>
            <a:r>
              <a:rPr lang="en-US" sz="3000" dirty="0"/>
              <a:t> с </a:t>
            </a:r>
            <a:r>
              <a:rPr lang="en-US" sz="3000" dirty="0" err="1"/>
              <a:t>клумб</a:t>
            </a:r>
            <a:r>
              <a:rPr lang="en-US" sz="3000" dirty="0"/>
              <a:t> и в </a:t>
            </a:r>
            <a:r>
              <a:rPr lang="en-US" sz="3000" dirty="0" err="1"/>
              <a:t>саду</a:t>
            </a:r>
            <a:r>
              <a:rPr lang="en-US" sz="3000" dirty="0"/>
              <a:t> </a:t>
            </a:r>
            <a:r>
              <a:rPr lang="en-US" sz="3000" dirty="0" err="1"/>
              <a:t>удаляют</a:t>
            </a:r>
            <a:r>
              <a:rPr lang="en-US" sz="3000" dirty="0"/>
              <a:t>. </a:t>
            </a:r>
          </a:p>
        </p:txBody>
      </p:sp>
    </p:spTree>
    <p:extLst>
      <p:ext uri="{BB962C8B-B14F-4D97-AF65-F5344CB8AC3E}">
        <p14:creationId xmlns="" xmlns:p14="http://schemas.microsoft.com/office/powerpoint/2010/main" val="27563433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B4C7A4AC-310E-4451-815C-7D91924EF362}"/>
              </a:ext>
            </a:extLst>
          </p:cNvPr>
          <p:cNvSpPr txBox="1"/>
          <p:nvPr/>
        </p:nvSpPr>
        <p:spPr>
          <a:xfrm>
            <a:off x="66136" y="-5750"/>
            <a:ext cx="12045350" cy="72943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 err="1">
                <a:solidFill>
                  <a:srgbClr val="FF0000"/>
                </a:solidFill>
              </a:rPr>
              <a:t>Садовые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 err="1">
                <a:solidFill>
                  <a:srgbClr val="FF0000"/>
                </a:solidFill>
              </a:rPr>
              <a:t>работы</a:t>
            </a:r>
            <a:r>
              <a:rPr lang="en-US" sz="3000" dirty="0">
                <a:solidFill>
                  <a:srgbClr val="FF0000"/>
                </a:solidFill>
              </a:rPr>
              <a:t> в </a:t>
            </a:r>
            <a:r>
              <a:rPr lang="en-US" sz="3000" dirty="0" err="1">
                <a:solidFill>
                  <a:srgbClr val="FF0000"/>
                </a:solidFill>
              </a:rPr>
              <a:t>июле</a:t>
            </a:r>
            <a:endParaRPr lang="en-US" sz="3000" dirty="0">
              <a:solidFill>
                <a:srgbClr val="FF0000"/>
              </a:solidFill>
            </a:endParaRPr>
          </a:p>
          <a:p>
            <a:r>
              <a:rPr lang="en-US" sz="3000" dirty="0" err="1"/>
              <a:t>Горячая</a:t>
            </a:r>
            <a:r>
              <a:rPr lang="en-US" sz="3000" dirty="0"/>
              <a:t> </a:t>
            </a:r>
            <a:r>
              <a:rPr lang="en-US" sz="3000" dirty="0" err="1"/>
              <a:t>пора</a:t>
            </a:r>
            <a:r>
              <a:rPr lang="en-US" sz="3000" dirty="0"/>
              <a:t> у </a:t>
            </a:r>
            <a:r>
              <a:rPr lang="en-US" sz="3000" dirty="0" err="1"/>
              <a:t>садоводов</a:t>
            </a:r>
            <a:r>
              <a:rPr lang="en-US" sz="3000" dirty="0"/>
              <a:t> и в </a:t>
            </a:r>
            <a:r>
              <a:rPr lang="en-US" sz="3000" dirty="0" err="1"/>
              <a:t>июле</a:t>
            </a:r>
            <a:r>
              <a:rPr lang="en-US" sz="3000" dirty="0"/>
              <a:t>. </a:t>
            </a:r>
            <a:r>
              <a:rPr lang="en-US" sz="3000" dirty="0" err="1"/>
              <a:t>Начинается</a:t>
            </a:r>
            <a:r>
              <a:rPr lang="en-US" sz="3000" dirty="0"/>
              <a:t> </a:t>
            </a:r>
            <a:r>
              <a:rPr lang="en-US" sz="3000" dirty="0" err="1"/>
              <a:t>массовое</a:t>
            </a:r>
            <a:r>
              <a:rPr lang="en-US" sz="3000" dirty="0"/>
              <a:t> </a:t>
            </a:r>
            <a:r>
              <a:rPr lang="en-US" sz="3000" dirty="0" err="1"/>
              <a:t>созревание</a:t>
            </a:r>
            <a:r>
              <a:rPr lang="en-US" sz="3000" dirty="0"/>
              <a:t> </a:t>
            </a:r>
            <a:r>
              <a:rPr lang="en-US" sz="3000" dirty="0" err="1"/>
              <a:t>ягод</a:t>
            </a:r>
            <a:r>
              <a:rPr lang="en-US" sz="3000" dirty="0"/>
              <a:t>, </a:t>
            </a:r>
            <a:r>
              <a:rPr lang="en-US" sz="3000" dirty="0" err="1"/>
              <a:t>плодов</a:t>
            </a:r>
            <a:r>
              <a:rPr lang="en-US" sz="3000" dirty="0"/>
              <a:t>. </a:t>
            </a:r>
            <a:r>
              <a:rPr lang="en-US" sz="3000" dirty="0" err="1"/>
              <a:t>Также</a:t>
            </a:r>
            <a:r>
              <a:rPr lang="en-US" sz="3000" dirty="0"/>
              <a:t> </a:t>
            </a:r>
            <a:r>
              <a:rPr lang="en-US" sz="3000" dirty="0" err="1"/>
              <a:t>приходится</a:t>
            </a:r>
            <a:r>
              <a:rPr lang="en-US" sz="3000" dirty="0"/>
              <a:t> </a:t>
            </a:r>
            <a:r>
              <a:rPr lang="en-US" sz="3000" dirty="0" err="1"/>
              <a:t>уделять</a:t>
            </a:r>
            <a:r>
              <a:rPr lang="en-US" sz="3000" dirty="0"/>
              <a:t> </a:t>
            </a:r>
            <a:r>
              <a:rPr lang="en-US" sz="3000" dirty="0" err="1"/>
              <a:t>время</a:t>
            </a:r>
            <a:r>
              <a:rPr lang="en-US" sz="3000" dirty="0"/>
              <a:t> </a:t>
            </a:r>
            <a:r>
              <a:rPr lang="en-US" sz="3000" dirty="0" err="1"/>
              <a:t>не</a:t>
            </a:r>
            <a:r>
              <a:rPr lang="en-US" sz="3000" dirty="0"/>
              <a:t> </a:t>
            </a:r>
            <a:r>
              <a:rPr lang="en-US" sz="3000" dirty="0" err="1"/>
              <a:t>только</a:t>
            </a:r>
            <a:r>
              <a:rPr lang="en-US" sz="3000" dirty="0"/>
              <a:t> </a:t>
            </a:r>
            <a:r>
              <a:rPr lang="en-US" sz="3000" dirty="0" err="1"/>
              <a:t>сбору</a:t>
            </a:r>
            <a:r>
              <a:rPr lang="en-US" sz="3000" dirty="0"/>
              <a:t> </a:t>
            </a:r>
            <a:r>
              <a:rPr lang="en-US" sz="3000" dirty="0" err="1"/>
              <a:t>урожая</a:t>
            </a:r>
            <a:r>
              <a:rPr lang="en-US" sz="3000" dirty="0"/>
              <a:t>, </a:t>
            </a:r>
            <a:r>
              <a:rPr lang="en-US" sz="3000" dirty="0" err="1"/>
              <a:t>но</a:t>
            </a:r>
            <a:r>
              <a:rPr lang="en-US" sz="3000" dirty="0"/>
              <a:t> и </a:t>
            </a:r>
            <a:r>
              <a:rPr lang="en-US" sz="3000" dirty="0" err="1"/>
              <a:t>прополке</a:t>
            </a:r>
            <a:r>
              <a:rPr lang="en-US" sz="3000" dirty="0"/>
              <a:t>, </a:t>
            </a:r>
            <a:r>
              <a:rPr lang="en-US" sz="3000" dirty="0" err="1"/>
              <a:t>поливу</a:t>
            </a:r>
            <a:r>
              <a:rPr lang="en-US" sz="3000" dirty="0"/>
              <a:t>, </a:t>
            </a:r>
            <a:r>
              <a:rPr lang="en-US" sz="3000" dirty="0" err="1"/>
              <a:t>внесению</a:t>
            </a:r>
            <a:r>
              <a:rPr lang="en-US" sz="3000" dirty="0"/>
              <a:t> </a:t>
            </a:r>
            <a:r>
              <a:rPr lang="en-US" sz="3000" dirty="0" err="1"/>
              <a:t>подкормок</a:t>
            </a:r>
            <a:r>
              <a:rPr lang="en-US" sz="3000" dirty="0"/>
              <a:t>.</a:t>
            </a:r>
          </a:p>
          <a:p>
            <a:endParaRPr lang="en-US" sz="3000" dirty="0"/>
          </a:p>
          <a:p>
            <a:r>
              <a:rPr lang="en-US" sz="3000" dirty="0"/>
              <a:t>В </a:t>
            </a:r>
            <a:r>
              <a:rPr lang="en-US" sz="3000" dirty="0" err="1"/>
              <a:t>первой</a:t>
            </a:r>
            <a:r>
              <a:rPr lang="en-US" sz="3000" dirty="0"/>
              <a:t> </a:t>
            </a:r>
            <a:r>
              <a:rPr lang="en-US" sz="3000" dirty="0" err="1"/>
              <a:t>половине</a:t>
            </a:r>
            <a:r>
              <a:rPr lang="en-US" sz="3000" dirty="0"/>
              <a:t> </a:t>
            </a:r>
            <a:r>
              <a:rPr lang="en-US" sz="3000" dirty="0" err="1"/>
              <a:t>июля</a:t>
            </a:r>
            <a:r>
              <a:rPr lang="en-US" sz="3000" dirty="0"/>
              <a:t> </a:t>
            </a:r>
            <a:r>
              <a:rPr lang="en-US" sz="3000" dirty="0" err="1"/>
              <a:t>обязательно</a:t>
            </a:r>
            <a:r>
              <a:rPr lang="en-US" sz="3000" dirty="0"/>
              <a:t> </a:t>
            </a:r>
            <a:r>
              <a:rPr lang="en-US" sz="3000" dirty="0" err="1"/>
              <a:t>прищипывают</a:t>
            </a:r>
            <a:r>
              <a:rPr lang="en-US" sz="3000" dirty="0"/>
              <a:t> </a:t>
            </a:r>
            <a:r>
              <a:rPr lang="en-US" sz="3000" dirty="0" err="1"/>
              <a:t>лишние</a:t>
            </a:r>
            <a:r>
              <a:rPr lang="en-US" sz="3000" dirty="0"/>
              <a:t> </a:t>
            </a:r>
            <a:r>
              <a:rPr lang="en-US" sz="3000" dirty="0" err="1"/>
              <a:t>побеги</a:t>
            </a:r>
            <a:r>
              <a:rPr lang="en-US" sz="3000" dirty="0"/>
              <a:t> у </a:t>
            </a:r>
            <a:r>
              <a:rPr lang="en-US" sz="3000" dirty="0" err="1"/>
              <a:t>молодых</a:t>
            </a:r>
            <a:r>
              <a:rPr lang="en-US" sz="3000" dirty="0"/>
              <a:t> </a:t>
            </a:r>
            <a:r>
              <a:rPr lang="en-US" sz="3000" dirty="0" err="1"/>
              <a:t>деревьев</a:t>
            </a:r>
            <a:r>
              <a:rPr lang="en-US" sz="3000" dirty="0"/>
              <a:t>. У </a:t>
            </a:r>
            <a:r>
              <a:rPr lang="en-US" sz="3000" dirty="0" err="1"/>
              <a:t>деревьев</a:t>
            </a:r>
            <a:r>
              <a:rPr lang="en-US" sz="3000" dirty="0"/>
              <a:t> </a:t>
            </a:r>
            <a:r>
              <a:rPr lang="en-US" sz="3000" dirty="0" err="1"/>
              <a:t>возрастом</a:t>
            </a:r>
            <a:r>
              <a:rPr lang="en-US" sz="3000" dirty="0"/>
              <a:t> </a:t>
            </a:r>
            <a:r>
              <a:rPr lang="en-US" sz="3000" dirty="0" err="1"/>
              <a:t>от</a:t>
            </a:r>
            <a:r>
              <a:rPr lang="en-US" sz="3000" dirty="0"/>
              <a:t> 3-4 </a:t>
            </a:r>
            <a:r>
              <a:rPr lang="en-US" sz="3000" dirty="0" err="1"/>
              <a:t>лет</a:t>
            </a:r>
            <a:r>
              <a:rPr lang="en-US" sz="3000" dirty="0"/>
              <a:t> </a:t>
            </a:r>
            <a:r>
              <a:rPr lang="en-US" sz="3000" dirty="0" err="1"/>
              <a:t>начинают</a:t>
            </a:r>
            <a:r>
              <a:rPr lang="en-US" sz="3000" dirty="0"/>
              <a:t> </a:t>
            </a:r>
            <a:r>
              <a:rPr lang="en-US" sz="3000" dirty="0" err="1"/>
              <a:t>формировать</a:t>
            </a:r>
            <a:r>
              <a:rPr lang="en-US" sz="3000" dirty="0"/>
              <a:t> </a:t>
            </a:r>
            <a:r>
              <a:rPr lang="en-US" sz="3000" dirty="0" err="1"/>
              <a:t>кроны</a:t>
            </a:r>
            <a:r>
              <a:rPr lang="en-US" sz="3000" dirty="0"/>
              <a:t>, </a:t>
            </a:r>
            <a:r>
              <a:rPr lang="en-US" sz="3000" dirty="0" err="1"/>
              <a:t>отгибая</a:t>
            </a:r>
            <a:r>
              <a:rPr lang="en-US" sz="3000" dirty="0"/>
              <a:t> и </a:t>
            </a:r>
            <a:r>
              <a:rPr lang="en-US" sz="3000" dirty="0" err="1"/>
              <a:t>подвязывая</a:t>
            </a:r>
            <a:r>
              <a:rPr lang="en-US" sz="3000" dirty="0"/>
              <a:t> </a:t>
            </a:r>
            <a:r>
              <a:rPr lang="en-US" sz="3000" dirty="0" err="1"/>
              <a:t>сильные</a:t>
            </a:r>
            <a:r>
              <a:rPr lang="en-US" sz="3000" dirty="0"/>
              <a:t> </a:t>
            </a:r>
            <a:r>
              <a:rPr lang="en-US" sz="3000" dirty="0" err="1"/>
              <a:t>однолетние</a:t>
            </a:r>
            <a:r>
              <a:rPr lang="en-US" sz="3000" dirty="0"/>
              <a:t> </a:t>
            </a:r>
            <a:r>
              <a:rPr lang="en-US" sz="3000" dirty="0" err="1"/>
              <a:t>побеги</a:t>
            </a:r>
            <a:r>
              <a:rPr lang="en-US" sz="3000" dirty="0"/>
              <a:t>. </a:t>
            </a:r>
            <a:r>
              <a:rPr lang="en-US" sz="3000" dirty="0" err="1"/>
              <a:t>Так</a:t>
            </a:r>
            <a:r>
              <a:rPr lang="en-US" sz="3000" dirty="0"/>
              <a:t> </a:t>
            </a:r>
            <a:r>
              <a:rPr lang="en-US" sz="3000" dirty="0" err="1"/>
              <a:t>ослабится</a:t>
            </a:r>
            <a:r>
              <a:rPr lang="en-US" sz="3000" dirty="0"/>
              <a:t> </a:t>
            </a:r>
            <a:r>
              <a:rPr lang="en-US" sz="3000" dirty="0" err="1"/>
              <a:t>их</a:t>
            </a:r>
            <a:r>
              <a:rPr lang="en-US" sz="3000" dirty="0"/>
              <a:t> </a:t>
            </a:r>
            <a:r>
              <a:rPr lang="en-US" sz="3000" dirty="0" err="1"/>
              <a:t>рост</a:t>
            </a:r>
            <a:r>
              <a:rPr lang="en-US" sz="3000" dirty="0"/>
              <a:t> и </a:t>
            </a:r>
            <a:r>
              <a:rPr lang="en-US" sz="3000" dirty="0" err="1"/>
              <a:t>приблизится</a:t>
            </a:r>
            <a:r>
              <a:rPr lang="en-US" sz="3000" dirty="0"/>
              <a:t> </a:t>
            </a:r>
            <a:r>
              <a:rPr lang="en-US" sz="3000" dirty="0" err="1"/>
              <a:t>период</a:t>
            </a:r>
            <a:r>
              <a:rPr lang="en-US" sz="3000" dirty="0"/>
              <a:t> </a:t>
            </a:r>
            <a:r>
              <a:rPr lang="en-US" sz="3000" dirty="0" err="1"/>
              <a:t>плодоношения</a:t>
            </a:r>
            <a:r>
              <a:rPr lang="en-US" sz="3000" dirty="0"/>
              <a:t>.</a:t>
            </a:r>
          </a:p>
          <a:p>
            <a:r>
              <a:rPr lang="en-US" sz="3000" dirty="0"/>
              <a:t>В </a:t>
            </a:r>
            <a:r>
              <a:rPr lang="en-US" sz="3000" dirty="0" err="1"/>
              <a:t>первой</a:t>
            </a:r>
            <a:r>
              <a:rPr lang="en-US" sz="3000" dirty="0"/>
              <a:t> </a:t>
            </a:r>
            <a:r>
              <a:rPr lang="en-US" sz="3000" dirty="0" err="1"/>
              <a:t>декаде</a:t>
            </a:r>
            <a:r>
              <a:rPr lang="en-US" sz="3000" dirty="0"/>
              <a:t> </a:t>
            </a:r>
            <a:r>
              <a:rPr lang="en-US" sz="3000" dirty="0" err="1"/>
              <a:t>июля</a:t>
            </a:r>
            <a:r>
              <a:rPr lang="en-US" sz="3000" dirty="0"/>
              <a:t> </a:t>
            </a:r>
            <a:r>
              <a:rPr lang="en-US" sz="3000" dirty="0" err="1"/>
              <a:t>проводят</a:t>
            </a:r>
            <a:r>
              <a:rPr lang="en-US" sz="3000" dirty="0"/>
              <a:t> </a:t>
            </a:r>
            <a:r>
              <a:rPr lang="en-US" sz="3000" dirty="0" err="1"/>
              <a:t>подкормку</a:t>
            </a:r>
            <a:r>
              <a:rPr lang="en-US" sz="3000" dirty="0"/>
              <a:t> </a:t>
            </a:r>
            <a:r>
              <a:rPr lang="en-US" sz="3000" dirty="0" err="1"/>
              <a:t>плодоносящих</a:t>
            </a:r>
            <a:r>
              <a:rPr lang="en-US" sz="3000" dirty="0"/>
              <a:t> и </a:t>
            </a:r>
            <a:r>
              <a:rPr lang="en-US" sz="3000" dirty="0" err="1"/>
              <a:t>неплодоносящих</a:t>
            </a:r>
            <a:r>
              <a:rPr lang="en-US" sz="3000" dirty="0"/>
              <a:t> в </a:t>
            </a:r>
            <a:r>
              <a:rPr lang="en-US" sz="3000" dirty="0" err="1"/>
              <a:t>этом</a:t>
            </a:r>
            <a:r>
              <a:rPr lang="en-US" sz="3000" dirty="0"/>
              <a:t> </a:t>
            </a:r>
            <a:r>
              <a:rPr lang="en-US" sz="3000" dirty="0" err="1"/>
              <a:t>году</a:t>
            </a:r>
            <a:r>
              <a:rPr lang="en-US" sz="3000" dirty="0"/>
              <a:t> </a:t>
            </a:r>
            <a:r>
              <a:rPr lang="en-US" sz="3000" dirty="0" err="1"/>
              <a:t>деревьям</a:t>
            </a:r>
            <a:r>
              <a:rPr lang="en-US" sz="3000" dirty="0"/>
              <a:t>. </a:t>
            </a:r>
            <a:r>
              <a:rPr lang="en-US" sz="3000" dirty="0" err="1"/>
              <a:t>При</a:t>
            </a:r>
            <a:r>
              <a:rPr lang="en-US" sz="3000" dirty="0"/>
              <a:t> </a:t>
            </a:r>
            <a:r>
              <a:rPr lang="en-US" sz="3000" dirty="0" err="1"/>
              <a:t>сухой</a:t>
            </a:r>
            <a:r>
              <a:rPr lang="en-US" sz="3000" dirty="0"/>
              <a:t> </a:t>
            </a:r>
            <a:r>
              <a:rPr lang="en-US" sz="3000" dirty="0" err="1"/>
              <a:t>погоде</a:t>
            </a:r>
            <a:r>
              <a:rPr lang="en-US" sz="3000" dirty="0"/>
              <a:t> </a:t>
            </a:r>
            <a:r>
              <a:rPr lang="en-US" sz="3000" dirty="0" err="1"/>
              <a:t>вначале</a:t>
            </a:r>
            <a:r>
              <a:rPr lang="en-US" sz="3000" dirty="0"/>
              <a:t> </a:t>
            </a:r>
            <a:r>
              <a:rPr lang="en-US" sz="3000" dirty="0" err="1"/>
              <a:t>приствольный</a:t>
            </a:r>
            <a:r>
              <a:rPr lang="en-US" sz="3000" dirty="0"/>
              <a:t> </a:t>
            </a:r>
            <a:r>
              <a:rPr lang="en-US" sz="3000" dirty="0" err="1"/>
              <a:t>круг</a:t>
            </a:r>
            <a:r>
              <a:rPr lang="en-US" sz="3000" dirty="0"/>
              <a:t> </a:t>
            </a:r>
            <a:r>
              <a:rPr lang="en-US" sz="3000" dirty="0" err="1"/>
              <a:t>хорошо</a:t>
            </a:r>
            <a:r>
              <a:rPr lang="en-US" sz="3000" dirty="0"/>
              <a:t> </a:t>
            </a:r>
            <a:r>
              <a:rPr lang="en-US" sz="3000" dirty="0" err="1"/>
              <a:t>заливают</a:t>
            </a:r>
            <a:r>
              <a:rPr lang="en-US" sz="3000" dirty="0"/>
              <a:t> </a:t>
            </a:r>
            <a:r>
              <a:rPr lang="en-US" sz="3000" dirty="0" err="1"/>
              <a:t>водой</a:t>
            </a:r>
            <a:r>
              <a:rPr lang="en-US" sz="3000" dirty="0"/>
              <a:t>, а </a:t>
            </a:r>
            <a:r>
              <a:rPr lang="en-US" sz="3000" dirty="0" err="1"/>
              <a:t>потом</a:t>
            </a:r>
            <a:r>
              <a:rPr lang="en-US" sz="3000" dirty="0"/>
              <a:t> </a:t>
            </a:r>
            <a:r>
              <a:rPr lang="en-US" sz="3000" dirty="0" err="1"/>
              <a:t>вносят</a:t>
            </a:r>
            <a:r>
              <a:rPr lang="en-US" sz="3000" dirty="0"/>
              <a:t> </a:t>
            </a:r>
            <a:r>
              <a:rPr lang="en-US" sz="3000" dirty="0" err="1"/>
              <a:t>удобрения</a:t>
            </a:r>
            <a:r>
              <a:rPr lang="en-US" sz="3000" dirty="0"/>
              <a:t>.</a:t>
            </a:r>
          </a:p>
          <a:p>
            <a:r>
              <a:rPr lang="en-US" sz="3000" dirty="0" err="1"/>
              <a:t>Проводят</a:t>
            </a:r>
            <a:r>
              <a:rPr lang="en-US" sz="3000" dirty="0"/>
              <a:t> </a:t>
            </a:r>
            <a:r>
              <a:rPr lang="en-US" sz="3000" dirty="0" err="1"/>
              <a:t>осмотр</a:t>
            </a:r>
            <a:r>
              <a:rPr lang="en-US" sz="3000" dirty="0"/>
              <a:t> </a:t>
            </a:r>
            <a:r>
              <a:rPr lang="en-US" sz="3000" dirty="0" err="1"/>
              <a:t>плодоносящих</a:t>
            </a:r>
            <a:r>
              <a:rPr lang="en-US" sz="3000" dirty="0"/>
              <a:t> </a:t>
            </a:r>
            <a:r>
              <a:rPr lang="en-US" sz="3000" dirty="0" err="1"/>
              <a:t>деревьев</a:t>
            </a:r>
            <a:r>
              <a:rPr lang="en-US" sz="3000" dirty="0"/>
              <a:t> и, </a:t>
            </a:r>
            <a:r>
              <a:rPr lang="en-US" sz="3000" dirty="0" err="1"/>
              <a:t>если</a:t>
            </a:r>
            <a:r>
              <a:rPr lang="en-US" sz="3000" dirty="0"/>
              <a:t> </a:t>
            </a:r>
            <a:r>
              <a:rPr lang="en-US" sz="3000" dirty="0" err="1"/>
              <a:t>обнаруживают</a:t>
            </a:r>
            <a:r>
              <a:rPr lang="en-US" sz="3000" dirty="0"/>
              <a:t> </a:t>
            </a:r>
            <a:r>
              <a:rPr lang="en-US" sz="3000" dirty="0" err="1"/>
              <a:t>недоразвитые</a:t>
            </a:r>
            <a:r>
              <a:rPr lang="en-US" sz="3000" dirty="0"/>
              <a:t> </a:t>
            </a:r>
            <a:r>
              <a:rPr lang="en-US" sz="3000" dirty="0" err="1"/>
              <a:t>завязи</a:t>
            </a:r>
            <a:r>
              <a:rPr lang="en-US" sz="3000" dirty="0"/>
              <a:t>, </a:t>
            </a:r>
            <a:r>
              <a:rPr lang="en-US" sz="3000" dirty="0" err="1"/>
              <a:t>их</a:t>
            </a:r>
            <a:r>
              <a:rPr lang="en-US" sz="3000" dirty="0"/>
              <a:t> </a:t>
            </a:r>
            <a:r>
              <a:rPr lang="en-US" sz="3000" dirty="0" err="1"/>
              <a:t>удаляют</a:t>
            </a:r>
            <a:r>
              <a:rPr lang="en-US" sz="3000" dirty="0"/>
              <a:t>.</a:t>
            </a:r>
          </a:p>
          <a:p>
            <a:endParaRPr lang="en-US" sz="3000" dirty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31754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33D4983-7F77-4831-8BC4-C6959BD2258D}"/>
              </a:ext>
            </a:extLst>
          </p:cNvPr>
          <p:cNvSpPr txBox="1"/>
          <p:nvPr/>
        </p:nvSpPr>
        <p:spPr>
          <a:xfrm>
            <a:off x="51759" y="51759"/>
            <a:ext cx="12145991" cy="65556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 err="1">
                <a:solidFill>
                  <a:srgbClr val="FF0000"/>
                </a:solidFill>
              </a:rPr>
              <a:t>Садовые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 err="1">
                <a:solidFill>
                  <a:srgbClr val="FF0000"/>
                </a:solidFill>
              </a:rPr>
              <a:t>работы</a:t>
            </a:r>
            <a:r>
              <a:rPr lang="en-US" sz="3000" dirty="0">
                <a:solidFill>
                  <a:srgbClr val="FF0000"/>
                </a:solidFill>
              </a:rPr>
              <a:t> в </a:t>
            </a:r>
            <a:r>
              <a:rPr lang="en-US" sz="3000" dirty="0" err="1">
                <a:solidFill>
                  <a:srgbClr val="FF0000"/>
                </a:solidFill>
              </a:rPr>
              <a:t>августе</a:t>
            </a:r>
            <a:endParaRPr lang="en-US" sz="3000" dirty="0">
              <a:solidFill>
                <a:srgbClr val="FF0000"/>
              </a:solidFill>
            </a:endParaRPr>
          </a:p>
          <a:p>
            <a:r>
              <a:rPr lang="en-US" sz="3000" dirty="0"/>
              <a:t>В </a:t>
            </a:r>
            <a:r>
              <a:rPr lang="en-US" sz="3000" dirty="0" err="1"/>
              <a:t>первой</a:t>
            </a:r>
            <a:r>
              <a:rPr lang="en-US" sz="3000" dirty="0"/>
              <a:t> </a:t>
            </a:r>
            <a:r>
              <a:rPr lang="en-US" sz="3000" dirty="0" err="1"/>
              <a:t>декаде</a:t>
            </a:r>
            <a:r>
              <a:rPr lang="en-US" sz="3000" dirty="0"/>
              <a:t> </a:t>
            </a:r>
            <a:r>
              <a:rPr lang="en-US" sz="3000" dirty="0" err="1"/>
              <a:t>августа</a:t>
            </a:r>
            <a:r>
              <a:rPr lang="en-US" sz="3000" dirty="0"/>
              <a:t> </a:t>
            </a:r>
            <a:r>
              <a:rPr lang="en-US" sz="3000" dirty="0" err="1"/>
              <a:t>обрабатывают</a:t>
            </a:r>
            <a:r>
              <a:rPr lang="en-US" sz="3000" dirty="0"/>
              <a:t> </a:t>
            </a:r>
            <a:r>
              <a:rPr lang="en-US" sz="3000" dirty="0" err="1"/>
              <a:t>крыжовник</a:t>
            </a:r>
            <a:r>
              <a:rPr lang="en-US" sz="3000" dirty="0"/>
              <a:t> и </a:t>
            </a:r>
            <a:r>
              <a:rPr lang="en-US" sz="3000" dirty="0" err="1"/>
              <a:t>красную</a:t>
            </a:r>
            <a:r>
              <a:rPr lang="en-US" sz="3000" dirty="0"/>
              <a:t> </a:t>
            </a:r>
            <a:r>
              <a:rPr lang="en-US" sz="3000" dirty="0" err="1"/>
              <a:t>смородину</a:t>
            </a:r>
            <a:r>
              <a:rPr lang="en-US" sz="3000" dirty="0"/>
              <a:t> </a:t>
            </a:r>
            <a:r>
              <a:rPr lang="en-US" sz="3000" dirty="0" err="1"/>
              <a:t>от</a:t>
            </a:r>
            <a:r>
              <a:rPr lang="en-US" sz="3000" dirty="0"/>
              <a:t> </a:t>
            </a:r>
            <a:r>
              <a:rPr lang="en-US" sz="3000" dirty="0" err="1"/>
              <a:t>вредителей</a:t>
            </a:r>
            <a:r>
              <a:rPr lang="en-US" sz="3000" dirty="0"/>
              <a:t> </a:t>
            </a:r>
            <a:r>
              <a:rPr lang="en-US" sz="3000" dirty="0" err="1"/>
              <a:t>препаратом</a:t>
            </a:r>
            <a:r>
              <a:rPr lang="en-US" sz="3000" dirty="0"/>
              <a:t> «</a:t>
            </a:r>
            <a:r>
              <a:rPr lang="en-US" sz="3000" dirty="0" err="1"/>
              <a:t>Фетоверм</a:t>
            </a:r>
            <a:r>
              <a:rPr lang="en-US" sz="3000" dirty="0"/>
              <a:t>».</a:t>
            </a:r>
          </a:p>
          <a:p>
            <a:endParaRPr lang="en-US" sz="3000" dirty="0"/>
          </a:p>
          <a:p>
            <a:r>
              <a:rPr lang="en-US" sz="3000" dirty="0" err="1"/>
              <a:t>Продолжают</a:t>
            </a:r>
            <a:r>
              <a:rPr lang="en-US" sz="3000" dirty="0"/>
              <a:t> в </a:t>
            </a:r>
            <a:r>
              <a:rPr lang="en-US" sz="3000" dirty="0" err="1"/>
              <a:t>августе</a:t>
            </a:r>
            <a:r>
              <a:rPr lang="en-US" sz="3000" dirty="0"/>
              <a:t> </a:t>
            </a:r>
            <a:r>
              <a:rPr lang="en-US" sz="3000" dirty="0" err="1"/>
              <a:t>собирать</a:t>
            </a:r>
            <a:r>
              <a:rPr lang="en-US" sz="3000" dirty="0"/>
              <a:t> и </a:t>
            </a:r>
            <a:r>
              <a:rPr lang="en-US" sz="3000" dirty="0" err="1"/>
              <a:t>перерабатывать</a:t>
            </a:r>
            <a:r>
              <a:rPr lang="en-US" sz="3000" dirty="0"/>
              <a:t> </a:t>
            </a:r>
            <a:r>
              <a:rPr lang="en-US" sz="3000" dirty="0" err="1"/>
              <a:t>урожай</a:t>
            </a:r>
            <a:r>
              <a:rPr lang="en-US" sz="3000" dirty="0"/>
              <a:t>. </a:t>
            </a:r>
            <a:r>
              <a:rPr lang="en-US" sz="3000" dirty="0" err="1"/>
              <a:t>Собирая</a:t>
            </a:r>
            <a:r>
              <a:rPr lang="en-US" sz="3000" dirty="0"/>
              <a:t> </a:t>
            </a:r>
            <a:r>
              <a:rPr lang="en-US" sz="3000" dirty="0" err="1"/>
              <a:t>плоды</a:t>
            </a:r>
            <a:r>
              <a:rPr lang="en-US" sz="3000" dirty="0"/>
              <a:t>, </a:t>
            </a:r>
            <a:r>
              <a:rPr lang="en-US" sz="3000" dirty="0" err="1"/>
              <a:t>осматривают</a:t>
            </a:r>
            <a:r>
              <a:rPr lang="en-US" sz="3000" dirty="0"/>
              <a:t> </a:t>
            </a:r>
            <a:r>
              <a:rPr lang="en-US" sz="3000" dirty="0" err="1"/>
              <a:t>ловчие</a:t>
            </a:r>
            <a:r>
              <a:rPr lang="en-US" sz="3000" dirty="0"/>
              <a:t> </a:t>
            </a:r>
            <a:r>
              <a:rPr lang="en-US" sz="3000" dirty="0" err="1"/>
              <a:t>пояса</a:t>
            </a:r>
            <a:r>
              <a:rPr lang="en-US" sz="3000" dirty="0"/>
              <a:t> и </a:t>
            </a:r>
            <a:r>
              <a:rPr lang="en-US" sz="3000" dirty="0" err="1"/>
              <a:t>часто</a:t>
            </a:r>
            <a:r>
              <a:rPr lang="en-US" sz="3000" dirty="0"/>
              <a:t> </a:t>
            </a:r>
            <a:r>
              <a:rPr lang="en-US" sz="3000" dirty="0" err="1"/>
              <a:t>их</a:t>
            </a:r>
            <a:r>
              <a:rPr lang="en-US" sz="3000" dirty="0"/>
              <a:t> </a:t>
            </a:r>
            <a:r>
              <a:rPr lang="en-US" sz="3000" dirty="0" err="1"/>
              <a:t>меняют</a:t>
            </a:r>
            <a:r>
              <a:rPr lang="en-US" sz="3000" dirty="0"/>
              <a:t>. </a:t>
            </a:r>
            <a:r>
              <a:rPr lang="en-US" sz="3000" dirty="0" err="1"/>
              <a:t>Если</a:t>
            </a:r>
            <a:r>
              <a:rPr lang="en-US" sz="3000" dirty="0"/>
              <a:t> </a:t>
            </a:r>
            <a:r>
              <a:rPr lang="en-US" sz="3000" dirty="0" err="1"/>
              <a:t>погода</a:t>
            </a:r>
            <a:r>
              <a:rPr lang="en-US" sz="3000" dirty="0"/>
              <a:t> </a:t>
            </a:r>
            <a:r>
              <a:rPr lang="en-US" sz="3000" dirty="0" err="1"/>
              <a:t>засушливая</a:t>
            </a:r>
            <a:r>
              <a:rPr lang="en-US" sz="3000" dirty="0"/>
              <a:t>, </a:t>
            </a:r>
            <a:r>
              <a:rPr lang="en-US" sz="3000" dirty="0" err="1"/>
              <a:t>кустарники</a:t>
            </a:r>
            <a:r>
              <a:rPr lang="en-US" sz="3000" dirty="0"/>
              <a:t> и </a:t>
            </a:r>
            <a:r>
              <a:rPr lang="en-US" sz="3000" dirty="0" err="1"/>
              <a:t>деревья</a:t>
            </a:r>
            <a:r>
              <a:rPr lang="en-US" sz="3000" dirty="0"/>
              <a:t> </a:t>
            </a:r>
            <a:r>
              <a:rPr lang="en-US" sz="3000" dirty="0" err="1"/>
              <a:t>регулярно</a:t>
            </a:r>
            <a:r>
              <a:rPr lang="en-US" sz="3000" dirty="0"/>
              <a:t> </a:t>
            </a:r>
            <a:r>
              <a:rPr lang="en-US" sz="3000" dirty="0" err="1"/>
              <a:t>поливают</a:t>
            </a:r>
            <a:r>
              <a:rPr lang="en-US" sz="3000" dirty="0"/>
              <a:t>. </a:t>
            </a:r>
          </a:p>
          <a:p>
            <a:endParaRPr lang="en-US" sz="3000" dirty="0"/>
          </a:p>
          <a:p>
            <a:r>
              <a:rPr lang="en-US" sz="3000" dirty="0"/>
              <a:t>В </a:t>
            </a:r>
            <a:r>
              <a:rPr lang="en-US" sz="3000" dirty="0" err="1"/>
              <a:t>начале</a:t>
            </a:r>
            <a:r>
              <a:rPr lang="en-US" sz="3000" dirty="0"/>
              <a:t> </a:t>
            </a:r>
            <a:r>
              <a:rPr lang="en-US" sz="3000" dirty="0" err="1"/>
              <a:t>августа</a:t>
            </a:r>
            <a:r>
              <a:rPr lang="en-US" sz="3000" dirty="0"/>
              <a:t> </a:t>
            </a:r>
            <a:r>
              <a:rPr lang="en-US" sz="3000" dirty="0" err="1"/>
              <a:t>размножаются</a:t>
            </a:r>
            <a:r>
              <a:rPr lang="en-US" sz="3000" dirty="0"/>
              <a:t> </a:t>
            </a:r>
            <a:r>
              <a:rPr lang="en-US" sz="3000" dirty="0" err="1"/>
              <a:t>клещи</a:t>
            </a:r>
            <a:r>
              <a:rPr lang="en-US" sz="3000" dirty="0"/>
              <a:t>. </a:t>
            </a:r>
            <a:r>
              <a:rPr lang="en-US" sz="3000" dirty="0" err="1"/>
              <a:t>Если</a:t>
            </a:r>
            <a:r>
              <a:rPr lang="en-US" sz="3000" dirty="0"/>
              <a:t> </a:t>
            </a:r>
            <a:r>
              <a:rPr lang="en-US" sz="3000" dirty="0" err="1"/>
              <a:t>на</a:t>
            </a:r>
            <a:r>
              <a:rPr lang="en-US" sz="3000" dirty="0"/>
              <a:t> </a:t>
            </a:r>
            <a:r>
              <a:rPr lang="en-US" sz="3000" dirty="0" err="1"/>
              <a:t>деревьях</a:t>
            </a:r>
            <a:r>
              <a:rPr lang="en-US" sz="3000" dirty="0"/>
              <a:t> </a:t>
            </a:r>
            <a:r>
              <a:rPr lang="en-US" sz="3000" dirty="0" err="1"/>
              <a:t>их</a:t>
            </a:r>
            <a:r>
              <a:rPr lang="en-US" sz="3000" dirty="0"/>
              <a:t> </a:t>
            </a:r>
            <a:r>
              <a:rPr lang="en-US" sz="3000" dirty="0" err="1"/>
              <a:t>очень</a:t>
            </a:r>
            <a:r>
              <a:rPr lang="en-US" sz="3000" dirty="0"/>
              <a:t> </a:t>
            </a:r>
            <a:r>
              <a:rPr lang="en-US" sz="3000" dirty="0" err="1"/>
              <a:t>много</a:t>
            </a:r>
            <a:r>
              <a:rPr lang="en-US" sz="3000" dirty="0"/>
              <a:t>, </a:t>
            </a:r>
            <a:r>
              <a:rPr lang="en-US" sz="3000" dirty="0" err="1"/>
              <a:t>опрыскивают</a:t>
            </a:r>
            <a:r>
              <a:rPr lang="en-US" sz="3000" dirty="0"/>
              <a:t> </a:t>
            </a:r>
            <a:r>
              <a:rPr lang="en-US" sz="3000" dirty="0" err="1"/>
              <a:t>инсектицидными</a:t>
            </a:r>
            <a:r>
              <a:rPr lang="en-US" sz="3000" dirty="0"/>
              <a:t> </a:t>
            </a:r>
            <a:r>
              <a:rPr lang="en-US" sz="3000" dirty="0" err="1"/>
              <a:t>составами</a:t>
            </a:r>
            <a:r>
              <a:rPr lang="en-US" sz="3000" dirty="0"/>
              <a:t>.</a:t>
            </a:r>
          </a:p>
          <a:p>
            <a:endParaRPr lang="en-US" sz="3000" dirty="0"/>
          </a:p>
          <a:p>
            <a:r>
              <a:rPr lang="en-US" sz="3000" dirty="0" err="1"/>
              <a:t>Ягодники</a:t>
            </a:r>
            <a:r>
              <a:rPr lang="en-US" sz="3000" dirty="0"/>
              <a:t> </a:t>
            </a:r>
            <a:r>
              <a:rPr lang="en-US" sz="3000" dirty="0" err="1"/>
              <a:t>удобряют</a:t>
            </a:r>
            <a:r>
              <a:rPr lang="en-US" sz="3000" dirty="0"/>
              <a:t> </a:t>
            </a:r>
            <a:r>
              <a:rPr lang="en-US" sz="3000" dirty="0" err="1"/>
              <a:t>калийно-фосфорными</a:t>
            </a:r>
            <a:r>
              <a:rPr lang="en-US" sz="3000" dirty="0"/>
              <a:t> </a:t>
            </a:r>
            <a:r>
              <a:rPr lang="en-US" sz="3000" dirty="0" err="1"/>
              <a:t>подкормками</a:t>
            </a:r>
            <a:r>
              <a:rPr lang="en-US" sz="3000" dirty="0"/>
              <a:t>. </a:t>
            </a:r>
            <a:r>
              <a:rPr lang="en-US" sz="3000" dirty="0" err="1"/>
              <a:t>Дополнительно</a:t>
            </a:r>
            <a:r>
              <a:rPr lang="en-US" sz="3000" dirty="0"/>
              <a:t> </a:t>
            </a:r>
            <a:r>
              <a:rPr lang="en-US" sz="3000" dirty="0" err="1"/>
              <a:t>обрезают</a:t>
            </a:r>
            <a:r>
              <a:rPr lang="en-US" sz="3000" dirty="0"/>
              <a:t> </a:t>
            </a:r>
            <a:r>
              <a:rPr lang="en-US" sz="3000" dirty="0" err="1"/>
              <a:t>увядающие</a:t>
            </a:r>
            <a:r>
              <a:rPr lang="en-US" sz="3000" dirty="0"/>
              <a:t> и </a:t>
            </a:r>
            <a:r>
              <a:rPr lang="en-US" sz="3000" dirty="0" err="1"/>
              <a:t>сломанные</a:t>
            </a:r>
            <a:r>
              <a:rPr lang="en-US" sz="3000" dirty="0"/>
              <a:t> </a:t>
            </a:r>
            <a:r>
              <a:rPr lang="en-US" sz="3000" dirty="0" err="1"/>
              <a:t>побеги</a:t>
            </a:r>
            <a:r>
              <a:rPr lang="en-US" sz="3000" dirty="0"/>
              <a:t>, и </a:t>
            </a:r>
            <a:r>
              <a:rPr lang="en-US" sz="3000" dirty="0" err="1"/>
              <a:t>поражённые</a:t>
            </a:r>
            <a:r>
              <a:rPr lang="en-US" sz="3000" dirty="0"/>
              <a:t> </a:t>
            </a:r>
            <a:r>
              <a:rPr lang="en-US" sz="3000" dirty="0" err="1"/>
              <a:t>верхушки</a:t>
            </a:r>
            <a:r>
              <a:rPr lang="en-US" sz="3000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41634212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5354E89D-5A52-458E-8B33-1175E40A9146}"/>
              </a:ext>
            </a:extLst>
          </p:cNvPr>
          <p:cNvSpPr txBox="1"/>
          <p:nvPr/>
        </p:nvSpPr>
        <p:spPr>
          <a:xfrm>
            <a:off x="66136" y="51759"/>
            <a:ext cx="12074105" cy="701730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000" dirty="0" err="1">
                <a:solidFill>
                  <a:srgbClr val="FF0000"/>
                </a:solidFill>
              </a:rPr>
              <a:t>Садовые</a:t>
            </a:r>
            <a:r>
              <a:rPr lang="en-US" sz="3000" dirty="0">
                <a:solidFill>
                  <a:srgbClr val="FF0000"/>
                </a:solidFill>
              </a:rPr>
              <a:t> </a:t>
            </a:r>
            <a:r>
              <a:rPr lang="en-US" sz="3000" dirty="0" err="1">
                <a:solidFill>
                  <a:srgbClr val="FF0000"/>
                </a:solidFill>
              </a:rPr>
              <a:t>работы</a:t>
            </a:r>
            <a:r>
              <a:rPr lang="en-US" sz="3000" dirty="0">
                <a:solidFill>
                  <a:srgbClr val="FF0000"/>
                </a:solidFill>
              </a:rPr>
              <a:t> в </a:t>
            </a:r>
            <a:r>
              <a:rPr lang="en-US" sz="3000" dirty="0" err="1">
                <a:solidFill>
                  <a:srgbClr val="FF0000"/>
                </a:solidFill>
              </a:rPr>
              <a:t>сентябре</a:t>
            </a:r>
            <a:endParaRPr lang="en-US" sz="3000">
              <a:solidFill>
                <a:srgbClr val="FF0000"/>
              </a:solidFill>
            </a:endParaRPr>
          </a:p>
          <a:p>
            <a:r>
              <a:rPr lang="en-US" sz="3000" dirty="0" err="1"/>
              <a:t>Первый</a:t>
            </a:r>
            <a:r>
              <a:rPr lang="en-US" sz="3000" dirty="0"/>
              <a:t> </a:t>
            </a:r>
            <a:r>
              <a:rPr lang="en-US" sz="3000" dirty="0" err="1"/>
              <a:t>осенний</a:t>
            </a:r>
            <a:r>
              <a:rPr lang="en-US" sz="3000" dirty="0"/>
              <a:t> </a:t>
            </a:r>
            <a:r>
              <a:rPr lang="en-US" sz="3000" dirty="0" err="1"/>
              <a:t>месяц</a:t>
            </a:r>
            <a:r>
              <a:rPr lang="en-US" sz="3000" dirty="0"/>
              <a:t> – </a:t>
            </a:r>
            <a:r>
              <a:rPr lang="en-US" sz="3000" dirty="0" err="1"/>
              <a:t>это</a:t>
            </a:r>
            <a:r>
              <a:rPr lang="en-US" sz="3000" dirty="0"/>
              <a:t> </a:t>
            </a:r>
            <a:r>
              <a:rPr lang="en-US" sz="3000" dirty="0" err="1"/>
              <a:t>время</a:t>
            </a:r>
            <a:r>
              <a:rPr lang="en-US" sz="3000" dirty="0"/>
              <a:t>, </a:t>
            </a:r>
            <a:r>
              <a:rPr lang="en-US" sz="3000" dirty="0" err="1"/>
              <a:t>когда</a:t>
            </a:r>
            <a:r>
              <a:rPr lang="en-US" sz="3000" dirty="0"/>
              <a:t> </a:t>
            </a:r>
            <a:r>
              <a:rPr lang="en-US" sz="3000" dirty="0" err="1"/>
              <a:t>подводят</a:t>
            </a:r>
            <a:r>
              <a:rPr lang="en-US" sz="3000" dirty="0"/>
              <a:t> </a:t>
            </a:r>
            <a:r>
              <a:rPr lang="en-US" sz="3000" dirty="0" err="1"/>
              <a:t>черту</a:t>
            </a:r>
            <a:r>
              <a:rPr lang="en-US" sz="3000" dirty="0"/>
              <a:t> </a:t>
            </a:r>
            <a:r>
              <a:rPr lang="en-US" sz="3000" dirty="0" err="1"/>
              <a:t>под</a:t>
            </a:r>
            <a:r>
              <a:rPr lang="en-US" sz="3000" dirty="0"/>
              <a:t> </a:t>
            </a:r>
            <a:r>
              <a:rPr lang="en-US" sz="3000" dirty="0" err="1"/>
              <a:t>садовыми</a:t>
            </a:r>
            <a:r>
              <a:rPr lang="en-US" sz="3000" dirty="0"/>
              <a:t> </a:t>
            </a:r>
            <a:r>
              <a:rPr lang="en-US" sz="3000" dirty="0" err="1"/>
              <a:t>работами</a:t>
            </a:r>
            <a:r>
              <a:rPr lang="en-US" sz="3000" dirty="0"/>
              <a:t>.</a:t>
            </a:r>
          </a:p>
          <a:p>
            <a:r>
              <a:rPr lang="en-US" sz="3000" dirty="0" err="1"/>
              <a:t>Что</a:t>
            </a:r>
            <a:r>
              <a:rPr lang="en-US" sz="3000" dirty="0"/>
              <a:t> </a:t>
            </a:r>
            <a:r>
              <a:rPr lang="en-US" sz="3000" dirty="0" err="1"/>
              <a:t>нужно</a:t>
            </a:r>
            <a:r>
              <a:rPr lang="en-US" sz="3000" dirty="0"/>
              <a:t> </a:t>
            </a:r>
            <a:r>
              <a:rPr lang="en-US" sz="3000" dirty="0" err="1"/>
              <a:t>сделать</a:t>
            </a:r>
            <a:r>
              <a:rPr lang="en-US" sz="3000" dirty="0"/>
              <a:t> в </a:t>
            </a:r>
            <a:r>
              <a:rPr lang="en-US" sz="3000" dirty="0" err="1"/>
              <a:t>саду</a:t>
            </a:r>
            <a:r>
              <a:rPr lang="en-US" sz="3000" dirty="0"/>
              <a:t> в </a:t>
            </a:r>
            <a:r>
              <a:rPr lang="en-US" sz="3000" dirty="0" err="1"/>
              <a:t>сентябре</a:t>
            </a:r>
            <a:r>
              <a:rPr lang="en-US" sz="3000" dirty="0"/>
              <a:t>:</a:t>
            </a:r>
          </a:p>
          <a:p>
            <a:r>
              <a:rPr lang="en-US" sz="3000" dirty="0" err="1"/>
              <a:t>Весь</a:t>
            </a:r>
            <a:r>
              <a:rPr lang="en-US" sz="3000" dirty="0"/>
              <a:t> </a:t>
            </a:r>
            <a:r>
              <a:rPr lang="en-US" sz="3000" dirty="0" err="1"/>
              <a:t>месяц</a:t>
            </a:r>
            <a:r>
              <a:rPr lang="en-US" sz="3000" dirty="0"/>
              <a:t> </a:t>
            </a:r>
            <a:r>
              <a:rPr lang="en-US" sz="3000" dirty="0" err="1"/>
              <a:t>собирают</a:t>
            </a:r>
            <a:r>
              <a:rPr lang="en-US" sz="3000" dirty="0"/>
              <a:t> </a:t>
            </a:r>
            <a:r>
              <a:rPr lang="en-US" sz="3000" dirty="0" err="1"/>
              <a:t>растительные</a:t>
            </a:r>
            <a:r>
              <a:rPr lang="en-US" sz="3000" dirty="0"/>
              <a:t> </a:t>
            </a:r>
            <a:r>
              <a:rPr lang="en-US" sz="3000" dirty="0" err="1"/>
              <a:t>остатки</a:t>
            </a:r>
            <a:r>
              <a:rPr lang="en-US" sz="3000" dirty="0"/>
              <a:t> </a:t>
            </a:r>
            <a:r>
              <a:rPr lang="en-US" sz="3000" dirty="0" err="1"/>
              <a:t>со</a:t>
            </a:r>
            <a:r>
              <a:rPr lang="en-US" sz="3000" dirty="0"/>
              <a:t> </a:t>
            </a:r>
            <a:r>
              <a:rPr lang="en-US" sz="3000" dirty="0" err="1"/>
              <a:t>здоровых</a:t>
            </a:r>
            <a:r>
              <a:rPr lang="en-US" sz="3000" dirty="0"/>
              <a:t> </a:t>
            </a:r>
            <a:r>
              <a:rPr lang="en-US" sz="3000" dirty="0" err="1"/>
              <a:t>растений</a:t>
            </a:r>
            <a:r>
              <a:rPr lang="en-US" sz="3000" dirty="0"/>
              <a:t> </a:t>
            </a:r>
            <a:r>
              <a:rPr lang="en-US" sz="3000" dirty="0" err="1"/>
              <a:t>для</a:t>
            </a:r>
            <a:r>
              <a:rPr lang="en-US" sz="3000" dirty="0"/>
              <a:t> </a:t>
            </a:r>
            <a:r>
              <a:rPr lang="en-US" sz="3000" dirty="0" err="1"/>
              <a:t>компостной</a:t>
            </a:r>
            <a:r>
              <a:rPr lang="en-US" sz="3000" dirty="0"/>
              <a:t> </a:t>
            </a:r>
            <a:r>
              <a:rPr lang="en-US" sz="3000" dirty="0" err="1"/>
              <a:t>ямы</a:t>
            </a:r>
            <a:r>
              <a:rPr lang="en-US" sz="3000" dirty="0"/>
              <a:t>.</a:t>
            </a:r>
          </a:p>
          <a:p>
            <a:r>
              <a:rPr lang="en-US" sz="3000" dirty="0" err="1"/>
              <a:t>Пересаживают</a:t>
            </a:r>
            <a:r>
              <a:rPr lang="en-US" sz="3000" dirty="0"/>
              <a:t> </a:t>
            </a:r>
            <a:r>
              <a:rPr lang="en-US" sz="3000" dirty="0" err="1"/>
              <a:t>растения</a:t>
            </a:r>
            <a:r>
              <a:rPr lang="en-US" sz="3000" dirty="0"/>
              <a:t>, </a:t>
            </a:r>
            <a:r>
              <a:rPr lang="en-US" sz="3000" dirty="0" err="1"/>
              <a:t>которые</a:t>
            </a:r>
            <a:r>
              <a:rPr lang="en-US" sz="3000" dirty="0"/>
              <a:t> </a:t>
            </a:r>
            <a:r>
              <a:rPr lang="en-US" sz="3000" dirty="0" err="1"/>
              <a:t>зимуют</a:t>
            </a:r>
            <a:r>
              <a:rPr lang="en-US" sz="3000" dirty="0"/>
              <a:t> в </a:t>
            </a:r>
            <a:r>
              <a:rPr lang="en-US" sz="3000" dirty="0" err="1"/>
              <a:t>открытом</a:t>
            </a:r>
            <a:r>
              <a:rPr lang="en-US" sz="3000" dirty="0"/>
              <a:t> </a:t>
            </a:r>
            <a:r>
              <a:rPr lang="en-US" sz="3000" dirty="0" err="1"/>
              <a:t>грунте</a:t>
            </a:r>
            <a:r>
              <a:rPr lang="en-US" sz="3000" dirty="0"/>
              <a:t>.</a:t>
            </a:r>
          </a:p>
          <a:p>
            <a:r>
              <a:rPr lang="en-US" sz="3000" dirty="0" err="1"/>
              <a:t>Перекапывают</a:t>
            </a:r>
            <a:r>
              <a:rPr lang="en-US" sz="3000" dirty="0"/>
              <a:t> </a:t>
            </a:r>
            <a:r>
              <a:rPr lang="en-US" sz="3000" dirty="0" err="1"/>
              <a:t>грунт</a:t>
            </a:r>
            <a:r>
              <a:rPr lang="en-US" sz="3000" dirty="0"/>
              <a:t> </a:t>
            </a:r>
            <a:r>
              <a:rPr lang="en-US" sz="3000" dirty="0" err="1"/>
              <a:t>под</a:t>
            </a:r>
            <a:r>
              <a:rPr lang="en-US" sz="3000" dirty="0"/>
              <a:t> </a:t>
            </a:r>
            <a:r>
              <a:rPr lang="en-US" sz="3000" dirty="0" err="1"/>
              <a:t>кустарниками</a:t>
            </a:r>
            <a:r>
              <a:rPr lang="en-US" sz="3000" dirty="0"/>
              <a:t>.</a:t>
            </a:r>
          </a:p>
          <a:p>
            <a:r>
              <a:rPr lang="en-US" sz="3000" dirty="0" err="1"/>
              <a:t>Проводят</a:t>
            </a:r>
            <a:r>
              <a:rPr lang="en-US" sz="3000" dirty="0"/>
              <a:t> </a:t>
            </a:r>
            <a:r>
              <a:rPr lang="en-US" sz="3000" dirty="0" err="1"/>
              <a:t>омолаживающую</a:t>
            </a:r>
            <a:r>
              <a:rPr lang="en-US" sz="3000" dirty="0"/>
              <a:t> и </a:t>
            </a:r>
            <a:r>
              <a:rPr lang="en-US" sz="3000" dirty="0" err="1"/>
              <a:t>санитарную</a:t>
            </a:r>
            <a:r>
              <a:rPr lang="en-US" sz="3000" dirty="0"/>
              <a:t> </a:t>
            </a:r>
            <a:r>
              <a:rPr lang="en-US" sz="3000" dirty="0" err="1"/>
              <a:t>обрезку</a:t>
            </a:r>
            <a:r>
              <a:rPr lang="en-US" sz="3000" dirty="0"/>
              <a:t> </a:t>
            </a:r>
            <a:r>
              <a:rPr lang="en-US" sz="3000" dirty="0" err="1"/>
              <a:t>кустарников</a:t>
            </a:r>
            <a:r>
              <a:rPr lang="en-US" sz="3000" dirty="0"/>
              <a:t>.</a:t>
            </a:r>
          </a:p>
          <a:p>
            <a:r>
              <a:rPr lang="en-US" sz="3000" dirty="0" err="1"/>
              <a:t>Высаживают</a:t>
            </a:r>
            <a:r>
              <a:rPr lang="en-US" sz="3000" dirty="0"/>
              <a:t> </a:t>
            </a:r>
            <a:r>
              <a:rPr lang="en-US" sz="3000" dirty="0" err="1"/>
              <a:t>луковичные</a:t>
            </a:r>
            <a:r>
              <a:rPr lang="en-US" sz="3000" dirty="0"/>
              <a:t> и </a:t>
            </a:r>
            <a:r>
              <a:rPr lang="en-US" sz="3000" dirty="0" err="1"/>
              <a:t>саженцы</a:t>
            </a:r>
            <a:r>
              <a:rPr lang="en-US" sz="3000" dirty="0"/>
              <a:t> </a:t>
            </a:r>
            <a:r>
              <a:rPr lang="en-US" sz="3000" dirty="0" err="1"/>
              <a:t>кустарников</a:t>
            </a:r>
            <a:r>
              <a:rPr lang="en-US" sz="3000" dirty="0"/>
              <a:t>.</a:t>
            </a:r>
          </a:p>
          <a:p>
            <a:r>
              <a:rPr lang="en-US" sz="3000" dirty="0" err="1"/>
              <a:t>Заготавливают</a:t>
            </a:r>
            <a:r>
              <a:rPr lang="en-US" sz="3000" dirty="0"/>
              <a:t> </a:t>
            </a:r>
            <a:r>
              <a:rPr lang="en-US" sz="3000" dirty="0" err="1"/>
              <a:t>черенки</a:t>
            </a:r>
            <a:r>
              <a:rPr lang="en-US" sz="3000" dirty="0"/>
              <a:t> </a:t>
            </a:r>
            <a:r>
              <a:rPr lang="en-US" sz="3000" dirty="0" err="1"/>
              <a:t>для</a:t>
            </a:r>
            <a:r>
              <a:rPr lang="en-US" sz="3000" dirty="0"/>
              <a:t> </a:t>
            </a:r>
            <a:r>
              <a:rPr lang="en-US" sz="3000" dirty="0" err="1"/>
              <a:t>осенней</a:t>
            </a:r>
            <a:r>
              <a:rPr lang="en-US" sz="3000" dirty="0"/>
              <a:t> </a:t>
            </a:r>
            <a:r>
              <a:rPr lang="en-US" sz="3000" dirty="0" err="1"/>
              <a:t>посадки</a:t>
            </a:r>
            <a:r>
              <a:rPr lang="en-US" sz="3000" dirty="0"/>
              <a:t>. </a:t>
            </a:r>
          </a:p>
          <a:p>
            <a:r>
              <a:rPr lang="en-US" sz="3000" dirty="0"/>
              <a:t>В </a:t>
            </a:r>
            <a:r>
              <a:rPr lang="en-US" sz="3000" dirty="0" err="1"/>
              <a:t>сентябре</a:t>
            </a:r>
            <a:r>
              <a:rPr lang="en-US" sz="3000" dirty="0"/>
              <a:t> </a:t>
            </a:r>
            <a:r>
              <a:rPr lang="en-US" sz="3000" dirty="0" err="1"/>
              <a:t>высаживают</a:t>
            </a:r>
            <a:r>
              <a:rPr lang="en-US" sz="3000" dirty="0"/>
              <a:t> </a:t>
            </a:r>
            <a:r>
              <a:rPr lang="en-US" sz="3000" dirty="0" err="1"/>
              <a:t>саженцы</a:t>
            </a:r>
            <a:r>
              <a:rPr lang="en-US" sz="3000" dirty="0"/>
              <a:t> </a:t>
            </a:r>
            <a:r>
              <a:rPr lang="en-US" sz="3000" dirty="0" err="1"/>
              <a:t>деревьев</a:t>
            </a:r>
            <a:r>
              <a:rPr lang="en-US" sz="3000" dirty="0"/>
              <a:t> и </a:t>
            </a:r>
            <a:r>
              <a:rPr lang="en-US" sz="3000" dirty="0" err="1"/>
              <a:t>хвойных</a:t>
            </a:r>
            <a:r>
              <a:rPr lang="en-US" sz="3000" dirty="0"/>
              <a:t> </a:t>
            </a:r>
            <a:r>
              <a:rPr lang="en-US" sz="3000" dirty="0" err="1"/>
              <a:t>культур</a:t>
            </a:r>
            <a:r>
              <a:rPr lang="en-US" sz="3000" dirty="0"/>
              <a:t>. </a:t>
            </a:r>
            <a:r>
              <a:rPr lang="en-US" sz="3000" dirty="0" err="1"/>
              <a:t>Продолжают</a:t>
            </a:r>
            <a:r>
              <a:rPr lang="en-US" sz="3000" dirty="0"/>
              <a:t> </a:t>
            </a:r>
            <a:r>
              <a:rPr lang="en-US" sz="3000" dirty="0" err="1"/>
              <a:t>собирать</a:t>
            </a:r>
            <a:r>
              <a:rPr lang="en-US" sz="3000" dirty="0"/>
              <a:t> </a:t>
            </a:r>
            <a:r>
              <a:rPr lang="en-US" sz="3000" dirty="0" err="1"/>
              <a:t>урожай</a:t>
            </a:r>
            <a:r>
              <a:rPr lang="en-US" sz="3000" dirty="0"/>
              <a:t> в </a:t>
            </a:r>
            <a:r>
              <a:rPr lang="en-US" sz="3000" dirty="0" err="1"/>
              <a:t>саду</a:t>
            </a:r>
            <a:r>
              <a:rPr lang="en-US" sz="3000" dirty="0"/>
              <a:t> и с </a:t>
            </a:r>
            <a:r>
              <a:rPr lang="en-US" sz="3000" dirty="0" err="1"/>
              <a:t>ремонтантных</a:t>
            </a:r>
            <a:r>
              <a:rPr lang="en-US" sz="3000" dirty="0"/>
              <a:t> </a:t>
            </a:r>
            <a:r>
              <a:rPr lang="en-US" sz="3000" dirty="0" err="1"/>
              <a:t>сортов</a:t>
            </a:r>
            <a:r>
              <a:rPr lang="en-US" sz="3000" dirty="0"/>
              <a:t> </a:t>
            </a:r>
            <a:r>
              <a:rPr lang="en-US" sz="3000" dirty="0" err="1"/>
              <a:t>ягодников</a:t>
            </a:r>
            <a:r>
              <a:rPr lang="en-US" sz="3000" dirty="0"/>
              <a:t>.</a:t>
            </a:r>
          </a:p>
          <a:p>
            <a:endParaRPr lang="en-US" sz="3000" dirty="0"/>
          </a:p>
        </p:txBody>
      </p:sp>
    </p:spTree>
    <p:extLst>
      <p:ext uri="{BB962C8B-B14F-4D97-AF65-F5344CB8AC3E}">
        <p14:creationId xmlns="" xmlns:p14="http://schemas.microsoft.com/office/powerpoint/2010/main" val="8058300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62200" y="1771651"/>
            <a:ext cx="7239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Источник: https</a:t>
            </a:r>
            <a:r>
              <a:rPr lang="ru-RU" sz="2400" dirty="0" smtClean="0"/>
              <a:t>://da4nik.ru/uploads/posts/2021-06/1623220233_image037.png</a:t>
            </a:r>
            <a:endParaRPr lang="ru-RU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 descr="Изображение выглядит как текст, доска&#10;&#10;Автоматически созданное описание">
            <a:extLst>
              <a:ext uri="{FF2B5EF4-FFF2-40B4-BE49-F238E27FC236}">
                <a16:creationId xmlns="" xmlns:a16="http://schemas.microsoft.com/office/drawing/2014/main" id="{9BC537E7-2929-4803-B6BA-95B23528B8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3984" y="214942"/>
            <a:ext cx="9514937" cy="64424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06487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985</Words>
  <Application>Microsoft Office PowerPoint</Application>
  <PresentationFormat>Произвольный</PresentationFormat>
  <Paragraphs>74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Parallax</vt:lpstr>
      <vt:lpstr>ГАУ"КЦСОН города Каменска-Уральского" Школа пожилого возраста по направлению  "Садоводы и огородники"</vt:lpstr>
      <vt:lpstr>Тема: "Составление плана работ на приусадебном участке"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Shafikova_GA</cp:lastModifiedBy>
  <cp:revision>37</cp:revision>
  <dcterms:created xsi:type="dcterms:W3CDTF">2022-01-11T01:32:25Z</dcterms:created>
  <dcterms:modified xsi:type="dcterms:W3CDTF">2022-01-13T06:17:16Z</dcterms:modified>
</cp:coreProperties>
</file>