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70" r:id="rId6"/>
    <p:sldId id="269" r:id="rId7"/>
    <p:sldId id="268" r:id="rId8"/>
    <p:sldId id="267" r:id="rId9"/>
    <p:sldId id="266" r:id="rId10"/>
    <p:sldId id="265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god-tigra.ru/tigr-simvol-2022-goda-iz-fetra-svoimi-rukami-shemy-vykrojki-shablony.html" TargetMode="Externa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god-tigra.ru/tigr-simvol-2022-goda-iz-fetra-svoimi-rukami-shemy-vykrojki-shablon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260648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Paratina Linotype"/>
              </a:rPr>
              <a:t>ГАУ «КЦСОН города Каменска-Уральского»</a:t>
            </a: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87624" y="1556792"/>
            <a:ext cx="684076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Paratina Linotype"/>
              </a:rPr>
              <a:t>Тема: </a:t>
            </a:r>
          </a:p>
          <a:p>
            <a:pPr algn="ctr"/>
            <a:r>
              <a:rPr lang="ru-RU" sz="4400" dirty="0" smtClean="0">
                <a:solidFill>
                  <a:schemeClr val="tx2"/>
                </a:solidFill>
                <a:latin typeface="Paratina Linotype"/>
              </a:rPr>
              <a:t>«Милые </a:t>
            </a:r>
            <a:r>
              <a:rPr lang="ru-RU" sz="4400" dirty="0">
                <a:solidFill>
                  <a:schemeClr val="tx2"/>
                </a:solidFill>
                <a:latin typeface="Paratina Linotype"/>
              </a:rPr>
              <a:t>тигрята на </a:t>
            </a:r>
            <a:r>
              <a:rPr lang="ru-RU" sz="4400" dirty="0" smtClean="0">
                <a:solidFill>
                  <a:schemeClr val="tx2"/>
                </a:solidFill>
                <a:latin typeface="Paratina Linotype"/>
              </a:rPr>
              <a:t>ёлку»</a:t>
            </a: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843808" y="5661248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solidFill>
                  <a:srgbClr val="000000"/>
                </a:solidFill>
                <a:latin typeface="Paratina Linotype"/>
              </a:rPr>
              <a:t>Направление: Декоративно-прикладное творчество</a:t>
            </a:r>
          </a:p>
          <a:p>
            <a:pPr algn="r"/>
            <a:r>
              <a:rPr lang="ru-RU" sz="1400" dirty="0" smtClean="0">
                <a:solidFill>
                  <a:srgbClr val="000000"/>
                </a:solidFill>
                <a:latin typeface="Paratina Linotype"/>
              </a:rPr>
              <a:t>Специалист по социальной работе Бабаева Е.П.</a:t>
            </a:r>
            <a:r>
              <a:rPr lang="ru-RU" sz="1400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Paratina Linotype"/>
              </a:rPr>
            </a:br>
            <a:r>
              <a:rPr lang="ru-RU" sz="1400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Paratina Linotype"/>
              </a:rPr>
            </a:b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85595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260648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Paratina Linotype"/>
              </a:rPr>
              <a:t>ГАУ «КЦСОН города Каменска-Уральского»</a:t>
            </a: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87624" y="1556792"/>
            <a:ext cx="684076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Paratina Linotype"/>
              </a:rPr>
              <a:t>Тема: </a:t>
            </a:r>
          </a:p>
          <a:p>
            <a:pPr algn="ctr"/>
            <a:r>
              <a:rPr lang="ru-RU" sz="4400" dirty="0" smtClean="0">
                <a:solidFill>
                  <a:schemeClr val="tx2"/>
                </a:solidFill>
                <a:latin typeface="Paratina Linotype"/>
              </a:rPr>
              <a:t>«Милые </a:t>
            </a:r>
            <a:r>
              <a:rPr lang="ru-RU" sz="4400" dirty="0">
                <a:solidFill>
                  <a:schemeClr val="tx2"/>
                </a:solidFill>
                <a:latin typeface="Paratina Linotype"/>
              </a:rPr>
              <a:t>тигрята на </a:t>
            </a:r>
            <a:r>
              <a:rPr lang="ru-RU" sz="4400" dirty="0" smtClean="0">
                <a:solidFill>
                  <a:schemeClr val="tx2"/>
                </a:solidFill>
                <a:latin typeface="Paratina Linotype"/>
              </a:rPr>
              <a:t>ёлку»</a:t>
            </a: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843808" y="5661248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solidFill>
                  <a:srgbClr val="000000"/>
                </a:solidFill>
                <a:latin typeface="Paratina Linotype"/>
              </a:rPr>
              <a:t>Направление: Декоративно-прикладное творчество</a:t>
            </a:r>
          </a:p>
          <a:p>
            <a:pPr algn="r"/>
            <a:r>
              <a:rPr lang="ru-RU" sz="1400" dirty="0" smtClean="0">
                <a:solidFill>
                  <a:srgbClr val="000000"/>
                </a:solidFill>
                <a:latin typeface="Paratina Linotype"/>
              </a:rPr>
              <a:t>Специалист по социальной работе Бабаева Е.П.</a:t>
            </a:r>
            <a:r>
              <a:rPr lang="ru-RU" sz="1400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Paratina Linotype"/>
              </a:rPr>
            </a:br>
            <a:r>
              <a:rPr lang="ru-RU" sz="1400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Paratina Linotype"/>
              </a:rPr>
            </a:b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79665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32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260648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87624" y="1556792"/>
            <a:ext cx="6840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771800" y="3891533"/>
            <a:ext cx="612068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Материалы и инструменты</a:t>
            </a:r>
            <a:r>
              <a:rPr lang="ru-RU" sz="1400" dirty="0"/>
              <a:t>:</a:t>
            </a:r>
          </a:p>
          <a:p>
            <a:r>
              <a:rPr lang="ru-RU" sz="1400" dirty="0"/>
              <a:t>Мягкий фетр толщиной 1мм оранжевого, белого и зелёного цвета;</a:t>
            </a:r>
          </a:p>
          <a:p>
            <a:r>
              <a:rPr lang="ru-RU" sz="1400" dirty="0"/>
              <a:t>Глаза-бусины 2шт. и носик;</a:t>
            </a:r>
          </a:p>
          <a:p>
            <a:r>
              <a:rPr lang="ru-RU" sz="1400" dirty="0"/>
              <a:t>Ножницы;</a:t>
            </a:r>
          </a:p>
          <a:p>
            <a:r>
              <a:rPr lang="ru-RU" sz="1400" dirty="0"/>
              <a:t>Нить и иголка;</a:t>
            </a:r>
          </a:p>
          <a:p>
            <a:r>
              <a:rPr lang="ru-RU" sz="1400" dirty="0"/>
              <a:t>Бантик и небольшой кусочек блестящего фетра либо </a:t>
            </a:r>
            <a:r>
              <a:rPr lang="ru-RU" sz="1400" dirty="0" err="1"/>
              <a:t>фоамирана</a:t>
            </a:r>
            <a:r>
              <a:rPr lang="ru-RU" sz="1400" dirty="0"/>
              <a:t> для украшения;</a:t>
            </a:r>
          </a:p>
          <a:p>
            <a:r>
              <a:rPr lang="ru-RU" sz="1400" dirty="0"/>
              <a:t>Клей-пистолет;</a:t>
            </a:r>
          </a:p>
          <a:p>
            <a:r>
              <a:rPr lang="ru-RU" sz="1400" dirty="0"/>
              <a:t>Декоративный шнур;</a:t>
            </a:r>
          </a:p>
          <a:p>
            <a:r>
              <a:rPr lang="ru-RU" sz="1400" dirty="0"/>
              <a:t>Наполнитель;</a:t>
            </a:r>
          </a:p>
          <a:p>
            <a:r>
              <a:rPr lang="ru-RU" sz="1400" dirty="0"/>
              <a:t>Выкройка;</a:t>
            </a:r>
          </a:p>
          <a:p>
            <a:r>
              <a:rPr lang="ru-RU" sz="1400" dirty="0"/>
              <a:t>Чёрный контур по ткани.</a:t>
            </a:r>
          </a:p>
          <a:p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9218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6" y="127744"/>
            <a:ext cx="6229350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886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0305"/>
            <a:ext cx="9212948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324985"/>
            <a:ext cx="446449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/>
          </a:p>
          <a:p>
            <a:endParaRPr lang="ru-RU" sz="1600" dirty="0"/>
          </a:p>
          <a:p>
            <a:pPr algn="ctr"/>
            <a:r>
              <a:rPr lang="ru-RU" sz="1600" dirty="0" smtClean="0"/>
              <a:t>Детали </a:t>
            </a:r>
            <a:r>
              <a:rPr lang="ru-RU" sz="1600" dirty="0"/>
              <a:t>из выкройки вырезаем из бумаги, потом переводим на фетр и также вырезаем. Все размеры указаны в сантиметрах.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699792" y="2564904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/>
              <a:t>Вот такие детали должны получиться.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8194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097" y="196310"/>
            <a:ext cx="4033219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145" y="2974615"/>
            <a:ext cx="504317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383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44624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Первым делом обшиваем ушки обметочным швом. Снизу оставляем место незашитым.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2050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061709"/>
            <a:ext cx="268866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838532" y="187726"/>
            <a:ext cx="273630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Второе ушко обшиваем в зеркальном отражении.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2054" name="Picture 6" descr="Фото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0" r="17347"/>
          <a:stretch/>
        </p:blipFill>
        <p:spPr bwMode="auto">
          <a:xfrm>
            <a:off x="2838532" y="1049313"/>
            <a:ext cx="257372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627784" y="3119375"/>
            <a:ext cx="61206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Приклеиваем к голове ушки. Важно, чтобы они выглядывали наверх только наполовину так, чтобы снаружи выглядывала только круглая часть!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2056" name="Picture 8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822" y="1099937"/>
            <a:ext cx="36227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5665222" y="263181"/>
            <a:ext cx="362278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Берём декоративный шнурок длиной 25 см., делаем петельку, завязываем узелок и клеим на нижнюю деталь тела.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2058" name="Picture 10" descr="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684" y="3645024"/>
            <a:ext cx="4791075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446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504" y="116632"/>
            <a:ext cx="453650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Начинаем собирать мордочку. Для того, чтобы было удобнее сшивать детали сначала можно прикрепить все детальки клеем-пистолетом. Если нужен вариант попроще, можно обойтись только этим и не пришивать детали. Глазки приклеиваем на белую деталь.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3074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71" y="1298694"/>
            <a:ext cx="4392488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590707" y="223371"/>
            <a:ext cx="4373781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Вторую деталь белого цвета приклеиваем поверх первой и размещаем на </a:t>
            </a:r>
            <a:r>
              <a:rPr lang="ru-RU" sz="1400" dirty="0" smtClean="0"/>
              <a:t>оранжевой. Белый </a:t>
            </a:r>
            <a:r>
              <a:rPr lang="ru-RU" sz="1400" dirty="0"/>
              <a:t>круг также приклеиваем на туловище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3076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667" y="1275804"/>
            <a:ext cx="3645860" cy="214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526095" y="3573016"/>
            <a:ext cx="288032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Теперь обшиваем глаза и пасть тигра.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3078" name="Picture 6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095" y="4149080"/>
            <a:ext cx="3136438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5957893" y="3573016"/>
            <a:ext cx="288032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Аналогичным образом прошиваем живот игрушки.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3080" name="Picture 8" descr="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49080"/>
            <a:ext cx="3232376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198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" y="1800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504" y="116632"/>
            <a:ext cx="453650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Соединяем большие детали и прошиваем обметочным швом. Но не забываем оставить отверстие.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96408" y="116632"/>
            <a:ext cx="388004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Начинаем набивать игрушку наполнителем, хорошо распределяем его по нижним лапкам. Можно помогать себе деревянной палочкой.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4098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6929"/>
            <a:ext cx="3443007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408" y="872942"/>
            <a:ext cx="3665284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261055" y="3140968"/>
            <a:ext cx="6200637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Наполнив игрушку, зашиваем отверстие и завязываем нитку на два узелка и обрезаем её. Узелки находятся под ухом, поэтому их почти не видно.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4102" name="Picture 6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180" y="3717032"/>
            <a:ext cx="568354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796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7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63888" y="116632"/>
            <a:ext cx="5549233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Теперь рисуем контуром реснички, брови и полоски. Если вдруг первая игрушка выходит не совсем аккуратная, не отчаивайтесь: мастерство приходит с опытом! В любом случае тигрята выйдут замечательными!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771800" y="3284984"/>
            <a:ext cx="575225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Добавляем чёрные точки на пасти. Передняя часть готова! Оставляем изделие подсохнуть.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7504" y="116631"/>
            <a:ext cx="367240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Основа готова, переходим к мелким деталям. Приклеиваем к мордочке носик и глазки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5122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75" y="905378"/>
            <a:ext cx="328418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009" y="988455"/>
            <a:ext cx="3455999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404" y="3789040"/>
            <a:ext cx="4594604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554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" y="2028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572000" y="116632"/>
            <a:ext cx="4541121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Тонкой деревянной палочкой набиваем игрушку и зашиваем отверстие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496" y="69175"/>
            <a:ext cx="468052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Самое время приступить к верхним лапкам. Соединяем заготовки вместе и прошиваем обметочным швом, оставив дырочку для наполнения.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6146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0" y="836712"/>
            <a:ext cx="403239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36712"/>
            <a:ext cx="3816424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059832" y="3234904"/>
            <a:ext cx="468052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Пока шились лапки, тигрята уже успели высохнуть. Продолжаем рисовать полоски на спинке. Оставляем игрушки высыхать.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6150" name="Picture 6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05064"/>
            <a:ext cx="423408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692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059832" y="3234904"/>
            <a:ext cx="468052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Украсить тигрят можно шариками-игрушками из </a:t>
            </a:r>
            <a:r>
              <a:rPr lang="ru-RU" sz="1400" dirty="0" err="1"/>
              <a:t>фоамирана</a:t>
            </a:r>
            <a:r>
              <a:rPr lang="ru-RU" sz="1400" dirty="0" smtClean="0"/>
              <a:t>. Используя </a:t>
            </a:r>
            <a:r>
              <a:rPr lang="ru-RU" sz="1400" dirty="0"/>
              <a:t>контур по ткани пишем цифры — 2022.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92319" y="25451"/>
            <a:ext cx="468052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Хвост наполняем постепенно по мере обшивания. Вот такой он должен получиться в </a:t>
            </a:r>
            <a:r>
              <a:rPr lang="ru-RU" sz="1400" dirty="0" smtClean="0"/>
              <a:t>итоге. </a:t>
            </a:r>
            <a:r>
              <a:rPr lang="ru-RU" sz="1400" dirty="0"/>
              <a:t>Тигрята высохли. Теперь клеем все оставшиеся детали. Сначала хвост, потом лапки</a:t>
            </a:r>
            <a:r>
              <a:rPr lang="ru-RU" sz="1400" dirty="0" smtClean="0"/>
              <a:t>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7504" y="25451"/>
            <a:ext cx="468052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Теперь нужно сшить вместе две детали хвостика. Белый кончик заранее приклеен на оранжевую заготовку и обшит обметочным швом. Хвост можно оставить плоским, но мы будем придавать объем с помощью синтепона.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7170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41" y="949434"/>
            <a:ext cx="3561646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11511"/>
            <a:ext cx="3354894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33056"/>
            <a:ext cx="4694904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871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131840" y="2708920"/>
            <a:ext cx="46805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В завершении, дорисовываем полоски на лапках и хвостике и очередная прекрасная игрушка готова!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92319" y="25451"/>
            <a:ext cx="468052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Теперь просто присоединяем шарики к тигрёнку!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7504" y="25451"/>
            <a:ext cx="468052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Клеим бантики на шарики.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r>
              <a:rPr lang="ru-RU" dirty="0">
                <a:solidFill>
                  <a:srgbClr val="000000"/>
                </a:solidFill>
                <a:latin typeface="Paratina Linotype"/>
              </a:rPr>
              <a:t/>
            </a:r>
            <a:br>
              <a:rPr lang="ru-RU" dirty="0">
                <a:solidFill>
                  <a:srgbClr val="000000"/>
                </a:solidFill>
                <a:latin typeface="Paratina Linotype"/>
              </a:rPr>
            </a:br>
            <a:endParaRPr lang="ru-RU" dirty="0"/>
          </a:p>
        </p:txBody>
      </p:sp>
      <p:pic>
        <p:nvPicPr>
          <p:cNvPr id="12290" name="Picture 2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1" y="453437"/>
            <a:ext cx="4533689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53437"/>
            <a:ext cx="3755156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12976"/>
            <a:ext cx="5783605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20229" y="5916670"/>
            <a:ext cx="60486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1200" dirty="0" smtClean="0"/>
              <a:t>Источник:</a:t>
            </a:r>
            <a:r>
              <a:rPr lang="ru-RU" sz="1200" dirty="0"/>
              <a:t> </a:t>
            </a:r>
            <a:r>
              <a:rPr lang="ru-RU" sz="1200" dirty="0">
                <a:hlinkClick r:id="rId6"/>
              </a:rPr>
              <a:t>https://god-tigra.ru/tigr-simvol-2022-goda-iz-fetra-svoimi-rukami-shemy-vykrojki-shablony.html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3074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Фон для новогодней презентации для детей (64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229" y="2636912"/>
            <a:ext cx="5783605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20229" y="5916670"/>
            <a:ext cx="60486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1200" dirty="0" smtClean="0"/>
              <a:t>Источник:</a:t>
            </a:r>
            <a:r>
              <a:rPr lang="ru-RU" sz="1200" dirty="0"/>
              <a:t> </a:t>
            </a:r>
            <a:r>
              <a:rPr lang="ru-RU" sz="1200" dirty="0">
                <a:hlinkClick r:id="rId4"/>
              </a:rPr>
              <a:t>https://god-tigra.ru/tigr-simvol-2022-goda-iz-fetra-svoimi-rukami-shemy-vykrojki-shablony.html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440372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 smtClean="0"/>
              <a:t>СПАСИБО ЗА ВНИМАНИЕ !</a:t>
            </a:r>
            <a:endParaRPr lang="ru-RU" sz="5400" b="1" i="1" dirty="0"/>
          </a:p>
        </p:txBody>
      </p:sp>
    </p:spTree>
    <p:extLst>
      <p:ext uri="{BB962C8B-B14F-4D97-AF65-F5344CB8AC3E}">
        <p14:creationId xmlns:p14="http://schemas.microsoft.com/office/powerpoint/2010/main" val="1956010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536</Words>
  <Application>Microsoft Office PowerPoint</Application>
  <PresentationFormat>Экран (4:3)</PresentationFormat>
  <Paragraphs>54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</cp:revision>
  <dcterms:created xsi:type="dcterms:W3CDTF">2021-12-27T17:08:44Z</dcterms:created>
  <dcterms:modified xsi:type="dcterms:W3CDTF">2021-12-27T18:29:20Z</dcterms:modified>
</cp:coreProperties>
</file>