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воды на организм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Презентацию подготовила :</a:t>
            </a:r>
          </a:p>
          <a:p>
            <a:r>
              <a:rPr lang="ru-RU" dirty="0"/>
              <a:t>Специалист по социальной работе </a:t>
            </a:r>
          </a:p>
          <a:p>
            <a:r>
              <a:rPr lang="ru-RU" dirty="0"/>
              <a:t>Осинцева Елизавета </a:t>
            </a:r>
            <a:r>
              <a:rPr lang="ru-RU" dirty="0" err="1"/>
              <a:t>Ильясовна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398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996226"/>
            <a:ext cx="8534400" cy="399817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воды для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человека неоценима. Она увлажняет кислород для дыхания, регулирует температуру тела, транспортирует питательные вещества, витамины и минералы по всему телу, вымывает отмершие клетки и продукты жизнедеятельности микроорганизмов и бактерий.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1"/>
            <a:ext cx="8534400" cy="7952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же полезна вода ?</a:t>
            </a:r>
          </a:p>
        </p:txBody>
      </p:sp>
      <p:pic>
        <p:nvPicPr>
          <p:cNvPr id="1026" name="Picture 2" descr="Какая питьевая вода по-настоящему полезна: секреты выбора :: WebKuler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904" y="4958366"/>
            <a:ext cx="3395730" cy="177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872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Можно ли пить воду перед сном - мнение специалист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259" y="103166"/>
            <a:ext cx="7070502" cy="66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251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663" y="1519707"/>
            <a:ext cx="8534400" cy="494548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в организме человека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помогает преобразовать пищу в энергию, помогает организму усваивать питательные вещества, увлажняет кислород для дыхания, регулирует температуру тела, участвует в обмене веществ, защищает жизненно важные органы, смазывает суставы, выводит различные отходы из организма.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73677"/>
            <a:ext cx="10662075" cy="1246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помогает вода организму?</a:t>
            </a:r>
          </a:p>
        </p:txBody>
      </p:sp>
      <p:pic>
        <p:nvPicPr>
          <p:cNvPr id="3076" name="Picture 4" descr="https://ds03.infourok.ru/uploads/ex/0391/00063198-a2112359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327" y="1313645"/>
            <a:ext cx="4519455" cy="582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485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pbs.twimg.com/media/E1pzP8IWQAE244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809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240" y="553793"/>
            <a:ext cx="8534400" cy="4564844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Тело человека состоит в среднем на 60 % из воды, на 34 % из органических веществ, на 6 % — из неорганических (для разного возраста приводимые отношения меняются).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814" y="132008"/>
            <a:ext cx="11718143" cy="12975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сколько процентов человек состоит из воды?</a:t>
            </a:r>
          </a:p>
        </p:txBody>
      </p:sp>
      <p:pic>
        <p:nvPicPr>
          <p:cNvPr id="5122" name="Picture 2" descr="Как изменяется количество воды в организме человека от рождения до 18 лет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114" y="3388409"/>
            <a:ext cx="3794975" cy="313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081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Человек на 80% состоит из воды и на 99% из пустоты? | Энциклопедия  Заблуждений | Яндекс Дзен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7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060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596982"/>
            <a:ext cx="8534400" cy="4397418"/>
          </a:xfrm>
        </p:spPr>
        <p:txBody>
          <a:bodyPr>
            <a:normAutofit/>
          </a:bodyPr>
          <a:lstStyle/>
          <a:p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3" y="90152"/>
            <a:ext cx="11900079" cy="15068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полезные вещества содержит вода?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23516" y="1790164"/>
            <a:ext cx="2601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9396" y="4172755"/>
            <a:ext cx="26401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минерализация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12634" y="3795691"/>
            <a:ext cx="1841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кальций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20346" y="4671822"/>
            <a:ext cx="18099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натрий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93859" y="3541689"/>
            <a:ext cx="1893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магний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21123" y="4649808"/>
            <a:ext cx="1712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калий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90880" y="3508729"/>
            <a:ext cx="2063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йод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45521" y="4671822"/>
            <a:ext cx="1648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фтор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1622738" y="2421228"/>
            <a:ext cx="2697608" cy="1502999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3773510" y="2621161"/>
            <a:ext cx="780803" cy="1174530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058222" y="2621161"/>
            <a:ext cx="0" cy="2028647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537915" y="2621161"/>
            <a:ext cx="811370" cy="920528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10" idx="0"/>
          </p:cNvCxnSpPr>
          <p:nvPr/>
        </p:nvCxnSpPr>
        <p:spPr>
          <a:xfrm>
            <a:off x="6228822" y="2468243"/>
            <a:ext cx="1948746" cy="2181565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6544101" y="2421228"/>
            <a:ext cx="2201770" cy="1087501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349285" y="2421228"/>
            <a:ext cx="3464416" cy="2705634"/>
          </a:xfrm>
          <a:prstGeom prst="straightConnector1">
            <a:avLst/>
          </a:prstGeom>
          <a:ln>
            <a:solidFill>
              <a:schemeClr val="tx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704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Польза воды для организма человека: почему важно пить больше чистой воды"/>
          <p:cNvSpPr>
            <a:spLocks noChangeAspect="1" noChangeArrowheads="1"/>
          </p:cNvSpPr>
          <p:nvPr/>
        </p:nvSpPr>
        <p:spPr bwMode="auto">
          <a:xfrm>
            <a:off x="-1171978" y="2125662"/>
            <a:ext cx="485105" cy="4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2" name="Picture 4" descr="Жизнь без воды невозмож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1978" y="0"/>
            <a:ext cx="145531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420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2388" y="1344706"/>
            <a:ext cx="11295530" cy="3321423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- самое доступное «лекарство» в мире. Она помогает человеку поддерживать полноценную жизнедеятельность, избавляя от многочисленных проблем со здоровьем. Для того чтобы понять, зачем нужно пить чистую воду, достаточно ознакомиться с внушительным списком ее удивительных возможностей.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777" y="161365"/>
            <a:ext cx="11687082" cy="8471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Чудесные свойства воды</a:t>
            </a:r>
          </a:p>
        </p:txBody>
      </p:sp>
      <p:pic>
        <p:nvPicPr>
          <p:cNvPr id="8194" name="Picture 2" descr="ВОДА! Для красоты и здоровья. | Блогер AnnaAngel на сайте SPLETNIK.RU 20  августа 2012 | СПЛЕТН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470" y="4069975"/>
            <a:ext cx="6347013" cy="278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148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972" y="1429556"/>
            <a:ext cx="8896640" cy="456484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Восстановление энергии.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Улучшение состояния кожи, волос и ногтей.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Избавление от токсинов.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Укрепление сердечно-сосудистой системы.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Естественная «смазка» для суставов.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Средство от головной боли.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Укрепление иммунитета.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Нормализация веса.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Снижение артериального давления.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ru-RU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для ЖКТ.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941" y="154547"/>
            <a:ext cx="11681137" cy="9272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причин пить воду каждый день</a:t>
            </a:r>
          </a:p>
        </p:txBody>
      </p:sp>
      <p:pic>
        <p:nvPicPr>
          <p:cNvPr id="9218" name="Picture 2" descr="Дистиллированная вода. Можно ли пить дистиллированную воду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3672"/>
            <a:ext cx="12192000" cy="1322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80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663" y="656823"/>
            <a:ext cx="8534400" cy="4732269"/>
          </a:xfrm>
        </p:spPr>
        <p:txBody>
          <a:bodyPr>
            <a:normAutofit fontScale="90000"/>
          </a:bodyPr>
          <a:lstStyle/>
          <a:p>
            <a:r>
              <a:rPr lang="ru-RU" dirty="0"/>
              <a:t>К восстановлению водного баланса организма требуется осознанный подход. Соблюдение простых питьевых правил поможет получить максимальный положительный эффект от употребления воды и не допустить нежелательных последствий.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124" y="0"/>
            <a:ext cx="12192000" cy="10528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употребления воды</a:t>
            </a:r>
          </a:p>
        </p:txBody>
      </p:sp>
      <p:pic>
        <p:nvPicPr>
          <p:cNvPr id="10242" name="Picture 2" descr="Водный баланс в организме - tv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9548" y="3222067"/>
            <a:ext cx="3992452" cy="328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544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4211" y="6858000"/>
            <a:ext cx="8962065" cy="2253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30859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Увеличивайте норму воды постепенно. Если раньше вы пили мало жидкости, вашему организму потребуется 1-2 недели, чтобы привыкнуть к новому режиму.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Выпивайте ежедневно стакан воды после пробуждения. Это способствует избавлению от токсинов и активизации физиологических процессов.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увлекайтесь водой во время приема пищи. Обильное питье нарушает пищеварение, так как жидкость разбавляет желудочный сок и увеличивает размеры желудка, вызывая тяжесть и вздутие. Однако совсем отказываться от жидкости не стоит, она помогает пище лучше усваиваться.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Пейте воду за 20-30 минут до еды. Желательно, чтобы на момент приема пищи жидкости в желудке уже не было.</a:t>
            </a:r>
          </a:p>
        </p:txBody>
      </p:sp>
      <p:pic>
        <p:nvPicPr>
          <p:cNvPr id="11266" name="Picture 2" descr="Водный баланс и влажность: как справиться с головной болью и усталостью |  Здоровье | АиФ Украи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192" y="2291276"/>
            <a:ext cx="3158808" cy="209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77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Отдавайте предпочтение именно чистой воде. Она не содержит калорий, сахара, соли и других вредных компонентов.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Употребляйте воду правильной температуры. Она должна быть чуть теплой, и пить ее лучше небольшими глотками.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Ешьте больше растительной пищи. Вместе с токсинами вода выводит из организма и полезные микроэлементы. Овощи, фрукты и орехи помогут восполнить баланс витаминов.</a:t>
            </a:r>
          </a:p>
        </p:txBody>
      </p:sp>
      <p:pic>
        <p:nvPicPr>
          <p:cNvPr id="12292" name="Picture 4" descr="Водный баланс в организме / Блог / Клиника ЭКСПЕР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3" y="4797189"/>
            <a:ext cx="8627816" cy="239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023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567371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1870490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C15275-183C-4881-A93E-A94ECEA24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2676940"/>
            <a:ext cx="8534400" cy="3317460"/>
          </a:xfrm>
        </p:spPr>
        <p:txBody>
          <a:bodyPr/>
          <a:lstStyle/>
          <a:p>
            <a:r>
              <a:rPr lang="ru-RU" dirty="0"/>
              <a:t>В презентации использован Источник -интернет информации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7F8082-9D3C-4069-8C9A-E4C00A0F2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53590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69</TotalTime>
  <Words>506</Words>
  <Application>Microsoft Office PowerPoint</Application>
  <PresentationFormat>Широкоэкранный</PresentationFormat>
  <Paragraphs>35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Century Gothic</vt:lpstr>
      <vt:lpstr>Times New Roman</vt:lpstr>
      <vt:lpstr>Wingdings 3</vt:lpstr>
      <vt:lpstr>Сектор</vt:lpstr>
      <vt:lpstr>Влияние воды на организм</vt:lpstr>
      <vt:lpstr>Польза воды для организма человека неоценима. Она увлажняет кислород для дыхания, регулирует температуру тела, транспортирует питательные вещества, витамины и минералы по всему телу, вымывает отмершие клетки и продукты жизнедеятельности микроорганизмов и бактерий.</vt:lpstr>
      <vt:lpstr>Презентация PowerPoint</vt:lpstr>
      <vt:lpstr>Вода в организме человека помогает преобразовать пищу в энергию, помогает организму усваивать питательные вещества, увлажняет кислород для дыхания, регулирует температуру тела, участвует в обмене веществ, защищает жизненно важные органы, смазывает суставы, выводит различные отходы из организма.</vt:lpstr>
      <vt:lpstr>Презентация PowerPoint</vt:lpstr>
      <vt:lpstr>Тело человека состоит в среднем на 60 % из воды, на 34 % из органических веществ, на 6 % — из неорганических (для разного возраста приводимые отношения меняются). </vt:lpstr>
      <vt:lpstr>Презентация PowerPoint</vt:lpstr>
      <vt:lpstr>  </vt:lpstr>
      <vt:lpstr>Презентация PowerPoint</vt:lpstr>
      <vt:lpstr>Вода - самое доступное «лекарство» в мире. Она помогает человеку поддерживать полноценную жизнедеятельность, избавляя от многочисленных проблем со здоровьем. Для того чтобы понять, зачем нужно пить чистую воду, достаточно ознакомиться с внушительным списком ее удивительных возможностей.</vt:lpstr>
      <vt:lpstr>1. Восстановление энергии. 2. Улучшение состояния кожи, волос и ногтей. 3. Избавление от токсинов. 4. Укрепление сердечно-сосудистой системы. 5. Естественная «смазка» для суставов.  6. Средство от головной боли. 7. Укрепление иммунитета.  8. Нормализация веса. 9. Снижение артериального давления. 10. Польза для ЖКТ.</vt:lpstr>
      <vt:lpstr>К восстановлению водного баланса организма требуется осознанный подход. Соблюдение простых питьевых правил поможет получить максимальный положительный эффект от употребления воды и не допустить нежелательных последствий.</vt:lpstr>
      <vt:lpstr>Презентация PowerPoint</vt:lpstr>
      <vt:lpstr>Презентация PowerPoint</vt:lpstr>
      <vt:lpstr>Презентация PowerPoint</vt:lpstr>
      <vt:lpstr>В презентации использован Источник -интернет информации</vt:lpstr>
    </vt:vector>
  </TitlesOfParts>
  <Company>ГАПОУ СО КУТТС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воды на организм</dc:title>
  <dc:creator>Бубнова Вера Анатольевна</dc:creator>
  <cp:lastModifiedBy>Лизавета</cp:lastModifiedBy>
  <cp:revision>9</cp:revision>
  <dcterms:created xsi:type="dcterms:W3CDTF">2021-10-19T06:54:52Z</dcterms:created>
  <dcterms:modified xsi:type="dcterms:W3CDTF">2021-12-27T02:10:35Z</dcterms:modified>
</cp:coreProperties>
</file>