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96" r:id="rId3"/>
  </p:sldMasterIdLst>
  <p:notesMasterIdLst>
    <p:notesMasterId r:id="rId19"/>
  </p:notesMasterIdLst>
  <p:sldIdLst>
    <p:sldId id="256" r:id="rId4"/>
    <p:sldId id="283" r:id="rId5"/>
    <p:sldId id="302" r:id="rId6"/>
    <p:sldId id="290" r:id="rId7"/>
    <p:sldId id="286" r:id="rId8"/>
    <p:sldId id="288" r:id="rId9"/>
    <p:sldId id="292" r:id="rId10"/>
    <p:sldId id="293" r:id="rId11"/>
    <p:sldId id="304" r:id="rId12"/>
    <p:sldId id="308" r:id="rId13"/>
    <p:sldId id="291" r:id="rId14"/>
    <p:sldId id="295" r:id="rId15"/>
    <p:sldId id="296" r:id="rId16"/>
    <p:sldId id="306" r:id="rId17"/>
    <p:sldId id="30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EBFF"/>
    <a:srgbClr val="3FFF96"/>
    <a:srgbClr val="FF7D7D"/>
    <a:srgbClr val="FFC9C9"/>
    <a:srgbClr val="97FFC6"/>
    <a:srgbClr val="D2ECB6"/>
    <a:srgbClr val="B6DF89"/>
    <a:srgbClr val="FFAFAF"/>
    <a:srgbClr val="C8A5E3"/>
    <a:srgbClr val="F59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138" y="2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686629737253504E-2"/>
          <c:y val="3.9898075696102896E-2"/>
          <c:w val="0.95967928403991332"/>
          <c:h val="0.54997883716958429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детей-сирот и детей, оставшихся без попечения родителей, состоящих на учете в органах опеки и попечительства, человек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Lbls>
            <c:dLbl>
              <c:idx val="3"/>
              <c:layout>
                <c:manualLayout>
                  <c:x val="-8.6901246877675399E-17"/>
                  <c:y val="2.68405236501055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ACA-4B86-B930-08953278787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1850306922949305E-3"/>
                  <c:y val="2.68405236501055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ACA-4B86-B930-08953278787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 (прогноз)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20588</c:v>
                </c:pt>
                <c:pt idx="1">
                  <c:v>20316</c:v>
                </c:pt>
                <c:pt idx="2">
                  <c:v>19603</c:v>
                </c:pt>
                <c:pt idx="3">
                  <c:v>18726</c:v>
                </c:pt>
                <c:pt idx="4">
                  <c:v>18127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ACA-4B86-B930-08953278787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226977536"/>
        <c:axId val="226976752"/>
      </c:barChar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детей-сирот и детей, оставшихся без попечения родителей, находящихся на семейном воспитании, %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 (прогноз)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90.15</c:v>
                </c:pt>
                <c:pt idx="1">
                  <c:v>90.5</c:v>
                </c:pt>
                <c:pt idx="2">
                  <c:v>91.06</c:v>
                </c:pt>
                <c:pt idx="3">
                  <c:v>91.42</c:v>
                </c:pt>
                <c:pt idx="4">
                  <c:v>91.45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ACA-4B86-B930-08953278787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26978320"/>
        <c:axId val="226977928"/>
      </c:lineChart>
      <c:valAx>
        <c:axId val="226976752"/>
        <c:scaling>
          <c:logBase val="1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" b="0" i="0" u="none" strike="noStrike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6977536"/>
        <c:crosses val="max"/>
        <c:crossBetween val="between"/>
      </c:valAx>
      <c:catAx>
        <c:axId val="226977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6976752"/>
        <c:crosses val="autoZero"/>
        <c:auto val="1"/>
        <c:lblAlgn val="ctr"/>
        <c:lblOffset val="100"/>
        <c:noMultiLvlLbl val="0"/>
      </c:catAx>
      <c:valAx>
        <c:axId val="2269779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" b="0" i="0" u="none" strike="noStrike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6978320"/>
        <c:crosses val="autoZero"/>
        <c:crossBetween val="between"/>
      </c:valAx>
      <c:catAx>
        <c:axId val="2269783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269779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2806626691631288E-3"/>
          <c:y val="0.73308672876334247"/>
          <c:w val="0.98032849050790416"/>
          <c:h val="0.245150684493328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взрослых инвалидов, получивших услуги реабилитации/абилитации</c:v>
                </c:pt>
              </c:strCache>
            </c:strRef>
          </c:tx>
          <c:spPr>
            <a:solidFill>
              <a:srgbClr val="3FFF96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68.400000000000006</c:v>
                </c:pt>
                <c:pt idx="1">
                  <c:v>76.099999999999994</c:v>
                </c:pt>
                <c:pt idx="2">
                  <c:v>80.7</c:v>
                </c:pt>
                <c:pt idx="3">
                  <c:v>80.7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2B-44D9-9251-136B2FB1943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Доля детей-инвалидов, получивших услуги реабилитации/абилитации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86.2</c:v>
                </c:pt>
                <c:pt idx="1">
                  <c:v>89.8</c:v>
                </c:pt>
                <c:pt idx="2">
                  <c:v>91.4</c:v>
                </c:pt>
                <c:pt idx="3">
                  <c:v>91.4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2B-44D9-9251-136B2FB194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4634320"/>
        <c:axId val="114625696"/>
      </c:barChart>
      <c:catAx>
        <c:axId val="114634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14625696"/>
        <c:crosses val="autoZero"/>
        <c:auto val="1"/>
        <c:lblAlgn val="ctr"/>
        <c:lblOffset val="100"/>
        <c:noMultiLvlLbl val="0"/>
      </c:catAx>
      <c:valAx>
        <c:axId val="114625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14634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197703391771983E-2"/>
          <c:y val="0"/>
          <c:w val="0.97360459321645598"/>
          <c:h val="0.83807626176677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 (прогноз)</c:v>
                </c:pt>
                <c:pt idx="5">
                  <c:v>2022 год (план)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</c:v>
                </c:pt>
                <c:pt idx="1">
                  <c:v>12.5</c:v>
                </c:pt>
                <c:pt idx="2">
                  <c:v>13.5</c:v>
                </c:pt>
                <c:pt idx="3">
                  <c:v>22.05</c:v>
                </c:pt>
                <c:pt idx="4">
                  <c:v>25.5</c:v>
                </c:pt>
                <c:pt idx="5">
                  <c:v>25.5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A9-4A64-B2F4-27ABD473E61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53327384"/>
        <c:axId val="553325816"/>
      </c:barChart>
      <c:catAx>
        <c:axId val="55332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53325816"/>
        <c:crosses val="autoZero"/>
        <c:auto val="1"/>
        <c:lblAlgn val="ctr"/>
        <c:lblOffset val="100"/>
        <c:noMultiLvlLbl val="0"/>
      </c:catAx>
      <c:valAx>
        <c:axId val="5533258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53327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662409966967676E-2"/>
          <c:y val="2.5195613185836494E-2"/>
          <c:w val="0.97267518006606468"/>
          <c:h val="0.540795392103580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Количество СОНКО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  <c:pt idx="5">
                  <c:v>2021 год</c:v>
                </c:pt>
              </c:strCache>
            </c:strRef>
          </c:cat>
          <c:val>
            <c:numRef>
              <c:f>Лист1!$C$2:$H$2</c:f>
              <c:numCache>
                <c:formatCode>General</c:formatCode>
                <c:ptCount val="6"/>
                <c:pt idx="0">
                  <c:v>27</c:v>
                </c:pt>
                <c:pt idx="1">
                  <c:v>28</c:v>
                </c:pt>
                <c:pt idx="2">
                  <c:v>27</c:v>
                </c:pt>
                <c:pt idx="3">
                  <c:v>29</c:v>
                </c:pt>
                <c:pt idx="4">
                  <c:v>31</c:v>
                </c:pt>
                <c:pt idx="5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5FD-4863-BEEE-577895DCBA4D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Количество социально значимых проектов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  <c:pt idx="5">
                  <c:v>2021 год</c:v>
                </c:pt>
              </c:strCache>
            </c:strRef>
          </c:cat>
          <c:val>
            <c:numRef>
              <c:f>Лист1!$C$3:$H$3</c:f>
              <c:numCache>
                <c:formatCode>General</c:formatCode>
                <c:ptCount val="6"/>
                <c:pt idx="0">
                  <c:v>50</c:v>
                </c:pt>
                <c:pt idx="1">
                  <c:v>50</c:v>
                </c:pt>
                <c:pt idx="2">
                  <c:v>52</c:v>
                </c:pt>
                <c:pt idx="3">
                  <c:v>58</c:v>
                </c:pt>
                <c:pt idx="4">
                  <c:v>49</c:v>
                </c:pt>
                <c:pt idx="5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5FD-4863-BEEE-577895DCBA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53238496"/>
        <c:axId val="553229872"/>
      </c:barChart>
      <c:lineChart>
        <c:grouping val="standard"/>
        <c:varyColors val="0"/>
        <c:ser>
          <c:idx val="2"/>
          <c:order val="2"/>
          <c:tx>
            <c:strRef>
              <c:f>Лист1!$A$4</c:f>
              <c:strCache>
                <c:ptCount val="1"/>
                <c:pt idx="0">
                  <c:v>Общий объем субсидий, млн. рублей</c:v>
                </c:pt>
              </c:strCache>
            </c:strRef>
          </c:tx>
          <c:spPr>
            <a:ln w="34925" cap="rnd">
              <a:solidFill>
                <a:srgbClr val="00B050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  <c:pt idx="5">
                  <c:v>2021 год</c:v>
                </c:pt>
              </c:strCache>
            </c:strRef>
          </c:cat>
          <c:val>
            <c:numRef>
              <c:f>Лист1!$C$4:$H$4</c:f>
              <c:numCache>
                <c:formatCode>General</c:formatCode>
                <c:ptCount val="6"/>
                <c:pt idx="0">
                  <c:v>48.5</c:v>
                </c:pt>
                <c:pt idx="1">
                  <c:v>53.2</c:v>
                </c:pt>
                <c:pt idx="2">
                  <c:v>55</c:v>
                </c:pt>
                <c:pt idx="3">
                  <c:v>62.1</c:v>
                </c:pt>
                <c:pt idx="4">
                  <c:v>62.1</c:v>
                </c:pt>
                <c:pt idx="5">
                  <c:v>37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5FD-4863-BEEE-577895DCBA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3238496"/>
        <c:axId val="553229872"/>
      </c:lineChart>
      <c:catAx>
        <c:axId val="55323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53229872"/>
        <c:crosses val="autoZero"/>
        <c:auto val="1"/>
        <c:lblAlgn val="ctr"/>
        <c:lblOffset val="100"/>
        <c:noMultiLvlLbl val="0"/>
      </c:catAx>
      <c:valAx>
        <c:axId val="5532298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5323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903553752243477E-2"/>
          <c:y val="0.8116589138003425"/>
          <c:w val="0.9222375135157127"/>
          <c:h val="0.174598024461928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F712B9-2AF0-41F0-9315-FE488FDD5A98}" type="doc">
      <dgm:prSet loTypeId="urn:microsoft.com/office/officeart/2005/8/layout/vList2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B8A78732-AA50-4EAE-94BA-3887DF437C66}">
      <dgm:prSet phldrT="[Текст]" custT="1"/>
      <dgm:spPr/>
      <dgm:t>
        <a:bodyPr anchor="ctr"/>
        <a:lstStyle/>
        <a:p>
          <a:pPr algn="l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Ограничительные меры, препятствующие распространению </a:t>
          </a:r>
          <a:r>
            <a:rPr lang="ru-RU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коронавируса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3B387-D6DE-4AAA-BF00-E233C70D262F}" type="parTrans" cxnId="{A676BA54-C969-49F0-99A7-49B6EF03DB41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232273-A270-484A-A31F-6691BA70C74B}" type="sibTrans" cxnId="{A676BA54-C969-49F0-99A7-49B6EF03DB41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A3D19D-4D4B-4C81-853A-E77317C2CDA9}">
      <dgm:prSet phldrT="[Текст]" custT="1"/>
      <dgm:spPr/>
      <dgm:t>
        <a:bodyPr anchor="ctr"/>
        <a:lstStyle/>
        <a:p>
          <a:pPr algn="l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рождаемости в январе-октябре 2021 года на 3% по сравнению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 аналогичным периодом 2020 года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BFA42A-7E94-4AD3-918F-7180BB571C8F}" type="parTrans" cxnId="{605E128B-CE2C-4043-BE85-D437F8E7077A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35A368-E315-47C9-BBBB-CA8F87D8DCE1}" type="sibTrans" cxnId="{605E128B-CE2C-4043-BE85-D437F8E7077A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640F4E-831B-4931-919D-92FEC1E0ED47}">
      <dgm:prSet phldrT="[Текст]" custT="1"/>
      <dgm:spPr/>
      <dgm:t>
        <a:bodyPr anchor="ctr"/>
        <a:lstStyle/>
        <a:p>
          <a:pPr algn="l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Рост смертности в январе-октябре 2021 года на 18% по сравнению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  аналогичным периодом 2020 года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1F1123-9212-4E8F-96A9-0305918B9562}" type="parTrans" cxnId="{F0EB11CD-15C8-4807-AB8E-AA2B038C83D1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E85733-88AD-45BC-BFB1-247DA58E1620}" type="sibTrans" cxnId="{F0EB11CD-15C8-4807-AB8E-AA2B038C83D1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32AE63-9F57-430A-A44C-1436FE76AF64}">
      <dgm:prSet phldrT="[Текст]" custT="1"/>
      <dgm:spPr/>
      <dgm:t>
        <a:bodyPr anchor="ctr"/>
        <a:lstStyle/>
        <a:p>
          <a:pPr algn="l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Рост доходов населения в первом полугодии 2021 года замедлился на 2%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 отношению к 2020 году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C4819D-5796-426A-A16F-A31568B78B69}" type="parTrans" cxnId="{FD4BF18A-5FD5-44FB-8E5D-758BB66C1AAF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840D03-D214-4E84-B0DD-5D0EFA44D50F}" type="sibTrans" cxnId="{FD4BF18A-5FD5-44FB-8E5D-758BB66C1AAF}">
      <dgm:prSet/>
      <dgm:spPr/>
      <dgm:t>
        <a:bodyPr/>
        <a:lstStyle/>
        <a:p>
          <a:pPr algn="l"/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8A4488-8E3D-48C7-9CC5-352D8053677B}" type="pres">
      <dgm:prSet presAssocID="{0DF712B9-2AF0-41F0-9315-FE488FDD5A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D4C249-8E25-48FC-8C7D-8830EED5F772}" type="pres">
      <dgm:prSet presAssocID="{B8A78732-AA50-4EAE-94BA-3887DF437C6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B630A6-C973-4064-AFD9-583F58D82AE3}" type="pres">
      <dgm:prSet presAssocID="{91232273-A270-484A-A31F-6691BA70C74B}" presName="spacer" presStyleCnt="0"/>
      <dgm:spPr/>
    </dgm:pt>
    <dgm:pt modelId="{F726C9EA-34D3-44B5-93EC-704DA9BC73F8}" type="pres">
      <dgm:prSet presAssocID="{25A3D19D-4D4B-4C81-853A-E77317C2CDA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814B8C-F5FE-454A-AD91-FB5D5FD2F579}" type="pres">
      <dgm:prSet presAssocID="{4735A368-E315-47C9-BBBB-CA8F87D8DCE1}" presName="spacer" presStyleCnt="0"/>
      <dgm:spPr/>
    </dgm:pt>
    <dgm:pt modelId="{38C478D9-9987-4175-B5ED-AA3674D61EA2}" type="pres">
      <dgm:prSet presAssocID="{A9640F4E-831B-4931-919D-92FEC1E0ED4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CC6697-322E-4251-834C-628285EAB7A7}" type="pres">
      <dgm:prSet presAssocID="{82E85733-88AD-45BC-BFB1-247DA58E1620}" presName="spacer" presStyleCnt="0"/>
      <dgm:spPr/>
    </dgm:pt>
    <dgm:pt modelId="{F6E6CB8E-3B21-4B24-8359-AE5BEDB4C4D2}" type="pres">
      <dgm:prSet presAssocID="{F132AE63-9F57-430A-A44C-1436FE76AF6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8DC6E2-1F65-4D99-8D7F-4DB5A2CBB18D}" type="presOf" srcId="{A9640F4E-831B-4931-919D-92FEC1E0ED47}" destId="{38C478D9-9987-4175-B5ED-AA3674D61EA2}" srcOrd="0" destOrd="0" presId="urn:microsoft.com/office/officeart/2005/8/layout/vList2"/>
    <dgm:cxn modelId="{F0EB11CD-15C8-4807-AB8E-AA2B038C83D1}" srcId="{0DF712B9-2AF0-41F0-9315-FE488FDD5A98}" destId="{A9640F4E-831B-4931-919D-92FEC1E0ED47}" srcOrd="2" destOrd="0" parTransId="{3A1F1123-9212-4E8F-96A9-0305918B9562}" sibTransId="{82E85733-88AD-45BC-BFB1-247DA58E1620}"/>
    <dgm:cxn modelId="{605E128B-CE2C-4043-BE85-D437F8E7077A}" srcId="{0DF712B9-2AF0-41F0-9315-FE488FDD5A98}" destId="{25A3D19D-4D4B-4C81-853A-E77317C2CDA9}" srcOrd="1" destOrd="0" parTransId="{E0BFA42A-7E94-4AD3-918F-7180BB571C8F}" sibTransId="{4735A368-E315-47C9-BBBB-CA8F87D8DCE1}"/>
    <dgm:cxn modelId="{A676BA54-C969-49F0-99A7-49B6EF03DB41}" srcId="{0DF712B9-2AF0-41F0-9315-FE488FDD5A98}" destId="{B8A78732-AA50-4EAE-94BA-3887DF437C66}" srcOrd="0" destOrd="0" parTransId="{AFC3B387-D6DE-4AAA-BF00-E233C70D262F}" sibTransId="{91232273-A270-484A-A31F-6691BA70C74B}"/>
    <dgm:cxn modelId="{97B21757-E3DB-4D46-8E99-A75E119ED8C6}" type="presOf" srcId="{0DF712B9-2AF0-41F0-9315-FE488FDD5A98}" destId="{BD8A4488-8E3D-48C7-9CC5-352D8053677B}" srcOrd="0" destOrd="0" presId="urn:microsoft.com/office/officeart/2005/8/layout/vList2"/>
    <dgm:cxn modelId="{11411DD4-5688-4934-8321-4091B00EEE72}" type="presOf" srcId="{F132AE63-9F57-430A-A44C-1436FE76AF64}" destId="{F6E6CB8E-3B21-4B24-8359-AE5BEDB4C4D2}" srcOrd="0" destOrd="0" presId="urn:microsoft.com/office/officeart/2005/8/layout/vList2"/>
    <dgm:cxn modelId="{3EB08C8A-5010-4F3B-91A8-B7C7C6350E44}" type="presOf" srcId="{B8A78732-AA50-4EAE-94BA-3887DF437C66}" destId="{AED4C249-8E25-48FC-8C7D-8830EED5F772}" srcOrd="0" destOrd="0" presId="urn:microsoft.com/office/officeart/2005/8/layout/vList2"/>
    <dgm:cxn modelId="{C2B7BC1E-9305-43AA-B992-9F5F3E01613F}" type="presOf" srcId="{25A3D19D-4D4B-4C81-853A-E77317C2CDA9}" destId="{F726C9EA-34D3-44B5-93EC-704DA9BC73F8}" srcOrd="0" destOrd="0" presId="urn:microsoft.com/office/officeart/2005/8/layout/vList2"/>
    <dgm:cxn modelId="{FD4BF18A-5FD5-44FB-8E5D-758BB66C1AAF}" srcId="{0DF712B9-2AF0-41F0-9315-FE488FDD5A98}" destId="{F132AE63-9F57-430A-A44C-1436FE76AF64}" srcOrd="3" destOrd="0" parTransId="{5FC4819D-5796-426A-A16F-A31568B78B69}" sibTransId="{CF840D03-D214-4E84-B0DD-5D0EFA44D50F}"/>
    <dgm:cxn modelId="{F5F0E20A-4307-48F3-BE13-0319F809DF31}" type="presParOf" srcId="{BD8A4488-8E3D-48C7-9CC5-352D8053677B}" destId="{AED4C249-8E25-48FC-8C7D-8830EED5F772}" srcOrd="0" destOrd="0" presId="urn:microsoft.com/office/officeart/2005/8/layout/vList2"/>
    <dgm:cxn modelId="{7A935ED5-5231-43DB-9231-6671F4E92C92}" type="presParOf" srcId="{BD8A4488-8E3D-48C7-9CC5-352D8053677B}" destId="{1EB630A6-C973-4064-AFD9-583F58D82AE3}" srcOrd="1" destOrd="0" presId="urn:microsoft.com/office/officeart/2005/8/layout/vList2"/>
    <dgm:cxn modelId="{DBB6753D-E083-439F-9C6A-3899D9AB9313}" type="presParOf" srcId="{BD8A4488-8E3D-48C7-9CC5-352D8053677B}" destId="{F726C9EA-34D3-44B5-93EC-704DA9BC73F8}" srcOrd="2" destOrd="0" presId="urn:microsoft.com/office/officeart/2005/8/layout/vList2"/>
    <dgm:cxn modelId="{466C2BD3-9576-4C6E-A5F0-571596AE0B92}" type="presParOf" srcId="{BD8A4488-8E3D-48C7-9CC5-352D8053677B}" destId="{22814B8C-F5FE-454A-AD91-FB5D5FD2F579}" srcOrd="3" destOrd="0" presId="urn:microsoft.com/office/officeart/2005/8/layout/vList2"/>
    <dgm:cxn modelId="{930482C4-1D92-46B2-AC0E-CE9236A438CA}" type="presParOf" srcId="{BD8A4488-8E3D-48C7-9CC5-352D8053677B}" destId="{38C478D9-9987-4175-B5ED-AA3674D61EA2}" srcOrd="4" destOrd="0" presId="urn:microsoft.com/office/officeart/2005/8/layout/vList2"/>
    <dgm:cxn modelId="{28B7216B-DE09-4E70-908C-4C87F9C2378F}" type="presParOf" srcId="{BD8A4488-8E3D-48C7-9CC5-352D8053677B}" destId="{EBCC6697-322E-4251-834C-628285EAB7A7}" srcOrd="5" destOrd="0" presId="urn:microsoft.com/office/officeart/2005/8/layout/vList2"/>
    <dgm:cxn modelId="{9CDC6BE7-A14C-483C-96CC-A8B980C44FF1}" type="presParOf" srcId="{BD8A4488-8E3D-48C7-9CC5-352D8053677B}" destId="{F6E6CB8E-3B21-4B24-8359-AE5BEDB4C4D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CF651-3A59-46C4-88F3-74E4C87912B4}" type="doc">
      <dgm:prSet loTypeId="urn:microsoft.com/office/officeart/2005/8/layout/chevron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13058997-0BFC-4519-807A-6C0977222FB1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C0C85E-22FF-44F7-94A7-942DD9705A3E}" type="parTrans" cxnId="{18AE8630-A6D4-427A-989B-6765635B31C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A1F85-C1F7-4D28-BAE6-9DCE43B108C1}" type="sibTrans" cxnId="{18AE8630-A6D4-427A-989B-6765635B31C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55C04-6580-47A2-874E-8123D3BC4E29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8,6%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F12D6-CCE1-442B-A92D-D10F8E6692B5}" type="parTrans" cxnId="{4688F821-8E79-4585-82F1-EE61F22DBBB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D5CFE-357F-420E-9322-C3D163084AB1}" type="sibTrans" cxnId="{4688F821-8E79-4585-82F1-EE61F22DBBB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FD7E3E-3383-44CF-B0A0-E5AFE4107EA1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CAFCC7-FAAF-4CED-8781-2F866720600F}" type="parTrans" cxnId="{F238D042-5B6A-404D-ABFA-3526289C9F0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5BE59E-E487-4B78-BB50-FB362A814C8B}" type="sibTrans" cxnId="{F238D042-5B6A-404D-ABFA-3526289C9F0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487A9B-8C9B-426B-A8AD-FBE24A08CCCD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5DF9B-43A1-40F8-85A8-3C634A50E5F7}" type="parTrans" cxnId="{A337C249-4B08-47F7-B043-6D76F7D29C1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D03D8C-7321-4F0A-9092-7FD23A4E4B64}" type="sibTrans" cxnId="{A337C249-4B08-47F7-B043-6D76F7D29C1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2484AB-D1E7-4215-8780-F967475EFBA7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91,5% 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6DE330-624D-4D81-9B49-88C1D99E1702}" type="parTrans" cxnId="{7F5FB434-27A5-4B91-80C7-B449DF79D81F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C8A2EA-5356-4C1F-884D-E3B741545915}" type="sibTrans" cxnId="{7F5FB434-27A5-4B91-80C7-B449DF79D81F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4F0D70-6214-42B0-A27B-026BE3BDD908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04FB32-8708-4B5F-8420-D7F0637986DF}" type="parTrans" cxnId="{E1D1EB7B-BC6F-4699-8A19-AC5BEE4F033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F5113C-AD1D-4B92-9E76-82E6CAD961F9}" type="sibTrans" cxnId="{E1D1EB7B-BC6F-4699-8A19-AC5BEE4F033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D8785-DBE6-4DB9-81C8-3D9BB04AB87E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603DA6-1E3E-4C7E-A6AF-8917A29C0862}" type="parTrans" cxnId="{C3ABB24C-6E50-40A1-B7B2-0A93513D5C3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32AC43-16C1-4B5C-B0BD-9FDFB8D7DDE4}" type="sibTrans" cxnId="{C3ABB24C-6E50-40A1-B7B2-0A93513D5C3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4FFBCE-507B-474E-A4A3-9E2F72187931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(взрослых), в отношении которых осуществлялись мероприятия по реабилитации/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, до 72,9%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11B7E-B67C-401E-BFDE-E99313BD38E3}" type="parTrans" cxnId="{A27FDA48-544C-4F8B-A1E6-8DD6CFA63F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08504B-26E2-49DE-BE58-31134AC86EE6}" type="sibTrans" cxnId="{A27FDA48-544C-4F8B-A1E6-8DD6CFA63F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041CC4-9F86-49C5-A709-F7AEB171AD6B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E95A8-4E36-483D-8DDB-2F749FFC7F9A}" type="parTrans" cxnId="{EBEA7EF6-4367-4155-9EBB-A068FB74D36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20802A-89EB-48CB-97E7-03C6C0AFD041}" type="sibTrans" cxnId="{EBEA7EF6-4367-4155-9EBB-A068FB74D36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EFBFF-5B02-4AA4-8B8E-5AC08151621F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Установление численности населения Свердловской области не менее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4 267,3 тыс. человек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BA6904-DC96-4F72-AE5B-246590F6183F}" type="parTrans" cxnId="{0101D174-EB3A-4CDF-A4BF-429DD2B8093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F98D0D-88B7-41FC-AA2C-D2691151E9FD}" type="sibTrans" cxnId="{0101D174-EB3A-4CDF-A4BF-429DD2B8093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B427B0-1657-4622-8A64-B7A13A042B1E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старшего возраста, удовлетворенных качеством социальных услуг до 100%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C9FEA-E04E-4004-AE57-69220BDE3084}" type="parTrans" cxnId="{CDE8C7CF-9C11-451B-B5A3-3EEF017E431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FFEA3-D7EA-4110-B4E7-413D7B688BD1}" type="sibTrans" cxnId="{CDE8C7CF-9C11-451B-B5A3-3EEF017E431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224EF3-23E2-4C89-8EEF-D3334810DBB2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негосударственных поставщиков социальных услуг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до 20,5%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E0E7F2-C80B-4F1C-A5EB-B90FEFE3ADE3}" type="parTrans" cxnId="{63E8594E-BC5C-4DA8-A658-1D26B46656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E2E77F-FC35-4EF9-9F24-0F6B9CBA2FA6}" type="sibTrans" cxnId="{63E8594E-BC5C-4DA8-A658-1D26B46656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1A9C7A-CEEF-4315-98D8-BA61C2034C82}">
      <dgm:prSet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DA6AA5-93F7-4D4B-9CA2-DE51228F29BA}" type="parTrans" cxnId="{C6DE1F39-F5DE-4162-9976-776CD0CBA18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69A698-0426-4A8E-9193-251BC3AC4339}" type="sibTrans" cxnId="{C6DE1F39-F5DE-4162-9976-776CD0CBA18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837E66-D1C1-41D4-A767-D2129C81A445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многодетных семей до 63 100 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628A8D-A390-4CDA-9C57-62707D029B08}" type="parTrans" cxnId="{5D623233-517E-4ABE-AC49-3721B9C8755C}">
      <dgm:prSet/>
      <dgm:spPr/>
      <dgm:t>
        <a:bodyPr/>
        <a:lstStyle/>
        <a:p>
          <a:endParaRPr lang="ru-RU" sz="1800"/>
        </a:p>
      </dgm:t>
    </dgm:pt>
    <dgm:pt modelId="{000B5603-FC90-430A-B338-5DEA7201C40D}" type="sibTrans" cxnId="{5D623233-517E-4ABE-AC49-3721B9C8755C}">
      <dgm:prSet/>
      <dgm:spPr/>
      <dgm:t>
        <a:bodyPr/>
        <a:lstStyle/>
        <a:p>
          <a:endParaRPr lang="ru-RU" sz="1800"/>
        </a:p>
      </dgm:t>
    </dgm:pt>
    <dgm:pt modelId="{CFFB2475-B5E8-44AF-972F-6419A2D4ABEF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660F8F-65D4-4BDB-BD1F-A66F98DB0516}" type="parTrans" cxnId="{4B1B0F0A-72D6-40BC-8238-261E40BD9FD3}">
      <dgm:prSet/>
      <dgm:spPr/>
      <dgm:t>
        <a:bodyPr/>
        <a:lstStyle/>
        <a:p>
          <a:endParaRPr lang="ru-RU" sz="1800"/>
        </a:p>
      </dgm:t>
    </dgm:pt>
    <dgm:pt modelId="{CAB8C717-2798-4D50-80FF-2B89D872D39A}" type="sibTrans" cxnId="{4B1B0F0A-72D6-40BC-8238-261E40BD9FD3}">
      <dgm:prSet/>
      <dgm:spPr/>
      <dgm:t>
        <a:bodyPr/>
        <a:lstStyle/>
        <a:p>
          <a:endParaRPr lang="ru-RU" sz="1800"/>
        </a:p>
      </dgm:t>
    </dgm:pt>
    <dgm:pt modelId="{56C65BB9-45C5-483F-98E1-82BF59C2777F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(детей), в отношении которых осуществлялись мероприятия по реабилитации/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, до 86,5%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186325-EBA1-48E1-AAEE-FE0F0526F3DA}" type="parTrans" cxnId="{9FD1FAEA-025E-4BE9-B5B0-042F28962DDA}">
      <dgm:prSet/>
      <dgm:spPr/>
      <dgm:t>
        <a:bodyPr/>
        <a:lstStyle/>
        <a:p>
          <a:endParaRPr lang="ru-RU" sz="1800"/>
        </a:p>
      </dgm:t>
    </dgm:pt>
    <dgm:pt modelId="{04410B7A-8BE5-4495-BBE4-B81491205079}" type="sibTrans" cxnId="{9FD1FAEA-025E-4BE9-B5B0-042F28962DDA}">
      <dgm:prSet/>
      <dgm:spPr/>
      <dgm:t>
        <a:bodyPr/>
        <a:lstStyle/>
        <a:p>
          <a:endParaRPr lang="ru-RU" sz="1800"/>
        </a:p>
      </dgm:t>
    </dgm:pt>
    <dgm:pt modelId="{D1DEF5C0-85B1-46B5-96E4-D908A54419A0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AD7B3D-3220-4E24-939E-DAC8AF8F201B}" type="parTrans" cxnId="{0906DE4E-F1A7-4C3E-A7BA-119D7F676BBB}">
      <dgm:prSet/>
      <dgm:spPr/>
      <dgm:t>
        <a:bodyPr/>
        <a:lstStyle/>
        <a:p>
          <a:endParaRPr lang="ru-RU" sz="1800"/>
        </a:p>
      </dgm:t>
    </dgm:pt>
    <dgm:pt modelId="{BB613C10-27A5-4191-B0D4-0D281CCD5B23}" type="sibTrans" cxnId="{0906DE4E-F1A7-4C3E-A7BA-119D7F676BBB}">
      <dgm:prSet/>
      <dgm:spPr/>
      <dgm:t>
        <a:bodyPr/>
        <a:lstStyle/>
        <a:p>
          <a:endParaRPr lang="ru-RU" sz="1800"/>
        </a:p>
      </dgm:t>
    </dgm:pt>
    <dgm:pt modelId="{2144C240-1D8A-4CBC-972B-FC5E61AC7850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граждан, преодолевших трудную жизненную ситуацию,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при помощи социального контракта до 25%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77F006-B01A-4B9F-83C9-062250E19CC6}" type="parTrans" cxnId="{1B8CBD21-9E61-4C65-A8EA-66E0F171AF2B}">
      <dgm:prSet/>
      <dgm:spPr/>
      <dgm:t>
        <a:bodyPr/>
        <a:lstStyle/>
        <a:p>
          <a:endParaRPr lang="ru-RU" sz="1800"/>
        </a:p>
      </dgm:t>
    </dgm:pt>
    <dgm:pt modelId="{814B5EF4-BE17-401C-9853-C1B915F4468A}" type="sibTrans" cxnId="{1B8CBD21-9E61-4C65-A8EA-66E0F171AF2B}">
      <dgm:prSet/>
      <dgm:spPr/>
      <dgm:t>
        <a:bodyPr/>
        <a:lstStyle/>
        <a:p>
          <a:endParaRPr lang="ru-RU" sz="1800"/>
        </a:p>
      </dgm:t>
    </dgm:pt>
    <dgm:pt modelId="{539E0D92-406D-41B3-9267-0815D350C0B5}" type="pres">
      <dgm:prSet presAssocID="{342CF651-3A59-46C4-88F3-74E4C87912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959892-C32F-411A-ABC2-EE3B0036E5C6}" type="pres">
      <dgm:prSet presAssocID="{13058997-0BFC-4519-807A-6C0977222FB1}" presName="composite" presStyleCnt="0"/>
      <dgm:spPr/>
      <dgm:t>
        <a:bodyPr/>
        <a:lstStyle/>
        <a:p>
          <a:endParaRPr lang="ru-RU"/>
        </a:p>
      </dgm:t>
    </dgm:pt>
    <dgm:pt modelId="{B4CC5C6D-1FED-4081-BFBF-0A6749DDD3F1}" type="pres">
      <dgm:prSet presAssocID="{13058997-0BFC-4519-807A-6C0977222FB1}" presName="parentText" presStyleLbl="alignNode1" presStyleIdx="0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7D762-0E78-4477-BB80-87BE0D47549D}" type="pres">
      <dgm:prSet presAssocID="{13058997-0BFC-4519-807A-6C0977222FB1}" presName="descendantText" presStyleLbl="alignAcc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F79F41-CA69-4936-AC4F-BB1450FC481B}" type="pres">
      <dgm:prSet presAssocID="{2D3A1F85-C1F7-4D28-BAE6-9DCE43B108C1}" presName="sp" presStyleCnt="0"/>
      <dgm:spPr/>
      <dgm:t>
        <a:bodyPr/>
        <a:lstStyle/>
        <a:p>
          <a:endParaRPr lang="ru-RU"/>
        </a:p>
      </dgm:t>
    </dgm:pt>
    <dgm:pt modelId="{811247C8-9DF8-4DE9-9138-7C828DF17ADD}" type="pres">
      <dgm:prSet presAssocID="{D1DEF5C0-85B1-46B5-96E4-D908A54419A0}" presName="composite" presStyleCnt="0"/>
      <dgm:spPr/>
    </dgm:pt>
    <dgm:pt modelId="{53E8C72A-9C5D-481D-9764-221A01B8228B}" type="pres">
      <dgm:prSet presAssocID="{D1DEF5C0-85B1-46B5-96E4-D908A54419A0}" presName="parentText" presStyleLbl="alignNode1" presStyleIdx="1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A0B261-721D-49BE-867C-C224AF1ABEF1}" type="pres">
      <dgm:prSet presAssocID="{D1DEF5C0-85B1-46B5-96E4-D908A54419A0}" presName="descendantText" presStyleLbl="alignAcc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F97918-A646-4EA9-A90E-79D660E30306}" type="pres">
      <dgm:prSet presAssocID="{BB613C10-27A5-4191-B0D4-0D281CCD5B23}" presName="sp" presStyleCnt="0"/>
      <dgm:spPr/>
    </dgm:pt>
    <dgm:pt modelId="{A25CFA56-CB18-4C02-9CFC-D23D6B1FCEEE}" type="pres">
      <dgm:prSet presAssocID="{FFFD7E3E-3383-44CF-B0A0-E5AFE4107EA1}" presName="composite" presStyleCnt="0"/>
      <dgm:spPr/>
      <dgm:t>
        <a:bodyPr/>
        <a:lstStyle/>
        <a:p>
          <a:endParaRPr lang="ru-RU"/>
        </a:p>
      </dgm:t>
    </dgm:pt>
    <dgm:pt modelId="{692AFC4D-5CE6-4464-BB6E-84D153C2ACDC}" type="pres">
      <dgm:prSet presAssocID="{FFFD7E3E-3383-44CF-B0A0-E5AFE4107EA1}" presName="parentText" presStyleLbl="alignNode1" presStyleIdx="2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292D1-35F6-47DB-8F9E-902A95718831}" type="pres">
      <dgm:prSet presAssocID="{FFFD7E3E-3383-44CF-B0A0-E5AFE4107EA1}" presName="descendantText" presStyleLbl="alignAcc1" presStyleIdx="2" presStyleCnt="9" custLinFactNeighborX="0" custLinFactNeighborY="9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DF36C2-5FBC-44CB-9BB1-31FEFA2C1506}" type="pres">
      <dgm:prSet presAssocID="{9C5BE59E-E487-4B78-BB50-FB362A814C8B}" presName="sp" presStyleCnt="0"/>
      <dgm:spPr/>
      <dgm:t>
        <a:bodyPr/>
        <a:lstStyle/>
        <a:p>
          <a:endParaRPr lang="ru-RU"/>
        </a:p>
      </dgm:t>
    </dgm:pt>
    <dgm:pt modelId="{70BE1F9E-C743-4DAD-9BDC-D3514B353C0F}" type="pres">
      <dgm:prSet presAssocID="{B2487A9B-8C9B-426B-A8AD-FBE24A08CCCD}" presName="composite" presStyleCnt="0"/>
      <dgm:spPr/>
      <dgm:t>
        <a:bodyPr/>
        <a:lstStyle/>
        <a:p>
          <a:endParaRPr lang="ru-RU"/>
        </a:p>
      </dgm:t>
    </dgm:pt>
    <dgm:pt modelId="{17A2009D-5FA3-473E-9360-1434CCBF0E4A}" type="pres">
      <dgm:prSet presAssocID="{B2487A9B-8C9B-426B-A8AD-FBE24A08CCCD}" presName="parentText" presStyleLbl="alignNode1" presStyleIdx="3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C34E35-FF34-4694-9496-8A22C4D1429F}" type="pres">
      <dgm:prSet presAssocID="{B2487A9B-8C9B-426B-A8AD-FBE24A08CCCD}" presName="descendantText" presStyleLbl="alignAcc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D85F4E-AEFC-4F73-AEEB-B51EAF985FC0}" type="pres">
      <dgm:prSet presAssocID="{44D03D8C-7321-4F0A-9092-7FD23A4E4B64}" presName="sp" presStyleCnt="0"/>
      <dgm:spPr/>
      <dgm:t>
        <a:bodyPr/>
        <a:lstStyle/>
        <a:p>
          <a:endParaRPr lang="ru-RU"/>
        </a:p>
      </dgm:t>
    </dgm:pt>
    <dgm:pt modelId="{30FA9BF6-974A-4440-81FE-5F968F9AD2E1}" type="pres">
      <dgm:prSet presAssocID="{B74F0D70-6214-42B0-A27B-026BE3BDD908}" presName="composite" presStyleCnt="0"/>
      <dgm:spPr/>
      <dgm:t>
        <a:bodyPr/>
        <a:lstStyle/>
        <a:p>
          <a:endParaRPr lang="ru-RU"/>
        </a:p>
      </dgm:t>
    </dgm:pt>
    <dgm:pt modelId="{4D4AB1CD-5AAF-412C-AD7B-B619C9D17AFE}" type="pres">
      <dgm:prSet presAssocID="{B74F0D70-6214-42B0-A27B-026BE3BDD908}" presName="parentText" presStyleLbl="alignNode1" presStyleIdx="4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E9D16-57CA-4B13-ADB6-86409C89390D}" type="pres">
      <dgm:prSet presAssocID="{B74F0D70-6214-42B0-A27B-026BE3BDD908}" presName="descendantText" presStyleLbl="alignAcc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81DE2-E14C-4882-88AD-E2E6F38244FE}" type="pres">
      <dgm:prSet presAssocID="{7EF5113C-AD1D-4B92-9E76-82E6CAD961F9}" presName="sp" presStyleCnt="0"/>
      <dgm:spPr/>
      <dgm:t>
        <a:bodyPr/>
        <a:lstStyle/>
        <a:p>
          <a:endParaRPr lang="ru-RU"/>
        </a:p>
      </dgm:t>
    </dgm:pt>
    <dgm:pt modelId="{06CB1CC9-E78E-4743-9AAB-EA217D3A0BBB}" type="pres">
      <dgm:prSet presAssocID="{297D8785-DBE6-4DB9-81C8-3D9BB04AB87E}" presName="composite" presStyleCnt="0"/>
      <dgm:spPr/>
      <dgm:t>
        <a:bodyPr/>
        <a:lstStyle/>
        <a:p>
          <a:endParaRPr lang="ru-RU"/>
        </a:p>
      </dgm:t>
    </dgm:pt>
    <dgm:pt modelId="{1876FB30-6B3D-43E2-A707-5D303529A715}" type="pres">
      <dgm:prSet presAssocID="{297D8785-DBE6-4DB9-81C8-3D9BB04AB87E}" presName="parentText" presStyleLbl="alignNode1" presStyleIdx="5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DFF2FD-3397-4E94-8904-A9BE0E4EB56C}" type="pres">
      <dgm:prSet presAssocID="{297D8785-DBE6-4DB9-81C8-3D9BB04AB87E}" presName="descendantText" presStyleLbl="alignAcc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0CAEF-CE5E-4FFD-BA98-A884091E5710}" type="pres">
      <dgm:prSet presAssocID="{3B32AC43-16C1-4B5C-B0BD-9FDFB8D7DDE4}" presName="sp" presStyleCnt="0"/>
      <dgm:spPr/>
      <dgm:t>
        <a:bodyPr/>
        <a:lstStyle/>
        <a:p>
          <a:endParaRPr lang="ru-RU"/>
        </a:p>
      </dgm:t>
    </dgm:pt>
    <dgm:pt modelId="{FAA50F11-681E-4CDB-8921-D30634E1FD4C}" type="pres">
      <dgm:prSet presAssocID="{CFFB2475-B5E8-44AF-972F-6419A2D4ABEF}" presName="composite" presStyleCnt="0"/>
      <dgm:spPr/>
    </dgm:pt>
    <dgm:pt modelId="{B14AB906-7B32-445A-A7AC-B76533951685}" type="pres">
      <dgm:prSet presAssocID="{CFFB2475-B5E8-44AF-972F-6419A2D4ABEF}" presName="parentText" presStyleLbl="alignNode1" presStyleIdx="6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27B77-1362-4F26-BE03-72A1DD9B4C42}" type="pres">
      <dgm:prSet presAssocID="{CFFB2475-B5E8-44AF-972F-6419A2D4ABEF}" presName="descendantText" presStyleLbl="alignAcc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4C4A0-5C5F-45CB-85F6-051D87FF4B92}" type="pres">
      <dgm:prSet presAssocID="{CAB8C717-2798-4D50-80FF-2B89D872D39A}" presName="sp" presStyleCnt="0"/>
      <dgm:spPr/>
    </dgm:pt>
    <dgm:pt modelId="{4C07CBC5-5A8E-45D8-BC14-52594E937608}" type="pres">
      <dgm:prSet presAssocID="{6B041CC4-9F86-49C5-A709-F7AEB171AD6B}" presName="composite" presStyleCnt="0"/>
      <dgm:spPr/>
      <dgm:t>
        <a:bodyPr/>
        <a:lstStyle/>
        <a:p>
          <a:endParaRPr lang="ru-RU"/>
        </a:p>
      </dgm:t>
    </dgm:pt>
    <dgm:pt modelId="{BC74353A-F2B9-42B9-8077-E493FD04D267}" type="pres">
      <dgm:prSet presAssocID="{6B041CC4-9F86-49C5-A709-F7AEB171AD6B}" presName="parentText" presStyleLbl="alignNode1" presStyleIdx="7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A5418D-36E9-4CE3-9C6C-4038294DF592}" type="pres">
      <dgm:prSet presAssocID="{6B041CC4-9F86-49C5-A709-F7AEB171AD6B}" presName="descendantText" presStyleLbl="alignAcc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9838B-616B-449E-A946-B53E910735D1}" type="pres">
      <dgm:prSet presAssocID="{4220802A-89EB-48CB-97E7-03C6C0AFD041}" presName="sp" presStyleCnt="0"/>
      <dgm:spPr/>
      <dgm:t>
        <a:bodyPr/>
        <a:lstStyle/>
        <a:p>
          <a:endParaRPr lang="ru-RU"/>
        </a:p>
      </dgm:t>
    </dgm:pt>
    <dgm:pt modelId="{439CEA68-029B-4931-8FC1-52AC9B3F4A57}" type="pres">
      <dgm:prSet presAssocID="{9A1A9C7A-CEEF-4315-98D8-BA61C2034C82}" presName="composite" presStyleCnt="0"/>
      <dgm:spPr/>
      <dgm:t>
        <a:bodyPr/>
        <a:lstStyle/>
        <a:p>
          <a:endParaRPr lang="ru-RU"/>
        </a:p>
      </dgm:t>
    </dgm:pt>
    <dgm:pt modelId="{9A7D170C-E564-48AD-97F0-A41C80EC8D6E}" type="pres">
      <dgm:prSet presAssocID="{9A1A9C7A-CEEF-4315-98D8-BA61C2034C82}" presName="parentText" presStyleLbl="alignNode1" presStyleIdx="8" presStyleCnt="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75D75-9EDC-40EC-B860-DB6A8F3102C5}" type="pres">
      <dgm:prSet presAssocID="{9A1A9C7A-CEEF-4315-98D8-BA61C2034C82}" presName="descendantText" presStyleLbl="alignAcc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DE1F39-F5DE-4162-9976-776CD0CBA185}" srcId="{342CF651-3A59-46C4-88F3-74E4C87912B4}" destId="{9A1A9C7A-CEEF-4315-98D8-BA61C2034C82}" srcOrd="8" destOrd="0" parTransId="{1DDA6AA5-93F7-4D4B-9CA2-DE51228F29BA}" sibTransId="{5769A698-0426-4A8E-9193-251BC3AC4339}"/>
    <dgm:cxn modelId="{0101D174-EB3A-4CDF-A4BF-429DD2B80931}" srcId="{FFFD7E3E-3383-44CF-B0A0-E5AFE4107EA1}" destId="{E69EFBFF-5B02-4AA4-8B8E-5AC08151621F}" srcOrd="0" destOrd="0" parTransId="{4ABA6904-DC96-4F72-AE5B-246590F6183F}" sibTransId="{3DF98D0D-88B7-41FC-AA2C-D2691151E9FD}"/>
    <dgm:cxn modelId="{4C2A8940-AB83-4344-BB96-FA58E9A06868}" type="presOf" srcId="{CFFB2475-B5E8-44AF-972F-6419A2D4ABEF}" destId="{B14AB906-7B32-445A-A7AC-B76533951685}" srcOrd="0" destOrd="0" presId="urn:microsoft.com/office/officeart/2005/8/layout/chevron2"/>
    <dgm:cxn modelId="{9AB0BDD7-9B30-4E79-BD44-16CC788E2ABF}" type="presOf" srcId="{13058997-0BFC-4519-807A-6C0977222FB1}" destId="{B4CC5C6D-1FED-4081-BFBF-0A6749DDD3F1}" srcOrd="0" destOrd="0" presId="urn:microsoft.com/office/officeart/2005/8/layout/chevron2"/>
    <dgm:cxn modelId="{37DCE46F-E33B-4B6B-B0E9-A6E34D167CAB}" type="presOf" srcId="{342CF651-3A59-46C4-88F3-74E4C87912B4}" destId="{539E0D92-406D-41B3-9267-0815D350C0B5}" srcOrd="0" destOrd="0" presId="urn:microsoft.com/office/officeart/2005/8/layout/chevron2"/>
    <dgm:cxn modelId="{6A662E5D-CE2E-4928-9264-1DCF21DD98BE}" type="presOf" srcId="{4E2484AB-D1E7-4215-8780-F967475EFBA7}" destId="{FBC34E35-FF34-4694-9496-8A22C4D1429F}" srcOrd="0" destOrd="0" presId="urn:microsoft.com/office/officeart/2005/8/layout/chevron2"/>
    <dgm:cxn modelId="{CDE8C7CF-9C11-451B-B5A3-3EEF017E4310}" srcId="{B74F0D70-6214-42B0-A27B-026BE3BDD908}" destId="{EBB427B0-1657-4622-8A64-B7A13A042B1E}" srcOrd="0" destOrd="0" parTransId="{CBCC9FEA-E04E-4004-AE57-69220BDE3084}" sibTransId="{50AFFEA3-D7EA-4110-B4E7-413D7B688BD1}"/>
    <dgm:cxn modelId="{EBEA7EF6-4367-4155-9EBB-A068FB74D36A}" srcId="{342CF651-3A59-46C4-88F3-74E4C87912B4}" destId="{6B041CC4-9F86-49C5-A709-F7AEB171AD6B}" srcOrd="7" destOrd="0" parTransId="{DC3E95A8-4E36-483D-8DDB-2F749FFC7F9A}" sibTransId="{4220802A-89EB-48CB-97E7-03C6C0AFD041}"/>
    <dgm:cxn modelId="{63E8594E-BC5C-4DA8-A658-1D26B4665617}" srcId="{6B041CC4-9F86-49C5-A709-F7AEB171AD6B}" destId="{E3224EF3-23E2-4C89-8EEF-D3334810DBB2}" srcOrd="0" destOrd="0" parTransId="{B6E0E7F2-C80B-4F1C-A5EB-B90FEFE3ADE3}" sibTransId="{06E2E77F-FC35-4EF9-9F24-0F6B9CBA2FA6}"/>
    <dgm:cxn modelId="{9FD1FAEA-025E-4BE9-B5B0-042F28962DDA}" srcId="{CFFB2475-B5E8-44AF-972F-6419A2D4ABEF}" destId="{56C65BB9-45C5-483F-98E1-82BF59C2777F}" srcOrd="0" destOrd="0" parTransId="{AB186325-EBA1-48E1-AAEE-FE0F0526F3DA}" sibTransId="{04410B7A-8BE5-4495-BBE4-B81491205079}"/>
    <dgm:cxn modelId="{762E8EB1-D3F5-4CF2-9D21-D14B316E1490}" type="presOf" srcId="{E69EFBFF-5B02-4AA4-8B8E-5AC08151621F}" destId="{E53292D1-35F6-47DB-8F9E-902A95718831}" srcOrd="0" destOrd="0" presId="urn:microsoft.com/office/officeart/2005/8/layout/chevron2"/>
    <dgm:cxn modelId="{91DD7AFF-93F6-4E36-9014-2B81905B7789}" type="presOf" srcId="{B2487A9B-8C9B-426B-A8AD-FBE24A08CCCD}" destId="{17A2009D-5FA3-473E-9360-1434CCBF0E4A}" srcOrd="0" destOrd="0" presId="urn:microsoft.com/office/officeart/2005/8/layout/chevron2"/>
    <dgm:cxn modelId="{32325865-0E09-470A-9CA0-7AC9450E12DA}" type="presOf" srcId="{FFFD7E3E-3383-44CF-B0A0-E5AFE4107EA1}" destId="{692AFC4D-5CE6-4464-BB6E-84D153C2ACDC}" srcOrd="0" destOrd="0" presId="urn:microsoft.com/office/officeart/2005/8/layout/chevron2"/>
    <dgm:cxn modelId="{52A021CE-7B42-43DC-BFE8-DD9A578CC043}" type="presOf" srcId="{35837E66-D1C1-41D4-A767-D2129C81A445}" destId="{78275D75-9EDC-40EC-B860-DB6A8F3102C5}" srcOrd="0" destOrd="0" presId="urn:microsoft.com/office/officeart/2005/8/layout/chevron2"/>
    <dgm:cxn modelId="{9D7D69C9-8D6B-430C-B55F-18B2D2BDADAB}" type="presOf" srcId="{2144C240-1D8A-4CBC-972B-FC5E61AC7850}" destId="{29A0B261-721D-49BE-867C-C224AF1ABEF1}" srcOrd="0" destOrd="0" presId="urn:microsoft.com/office/officeart/2005/8/layout/chevron2"/>
    <dgm:cxn modelId="{598E5606-7DAB-4FAB-A57F-FC58E31452E8}" type="presOf" srcId="{56C65BB9-45C5-483F-98E1-82BF59C2777F}" destId="{09F27B77-1362-4F26-BE03-72A1DD9B4C42}" srcOrd="0" destOrd="0" presId="urn:microsoft.com/office/officeart/2005/8/layout/chevron2"/>
    <dgm:cxn modelId="{18AE8630-A6D4-427A-989B-6765635B31C6}" srcId="{342CF651-3A59-46C4-88F3-74E4C87912B4}" destId="{13058997-0BFC-4519-807A-6C0977222FB1}" srcOrd="0" destOrd="0" parTransId="{BCC0C85E-22FF-44F7-94A7-942DD9705A3E}" sibTransId="{2D3A1F85-C1F7-4D28-BAE6-9DCE43B108C1}"/>
    <dgm:cxn modelId="{0906DE4E-F1A7-4C3E-A7BA-119D7F676BBB}" srcId="{342CF651-3A59-46C4-88F3-74E4C87912B4}" destId="{D1DEF5C0-85B1-46B5-96E4-D908A54419A0}" srcOrd="1" destOrd="0" parTransId="{09AD7B3D-3220-4E24-939E-DAC8AF8F201B}" sibTransId="{BB613C10-27A5-4191-B0D4-0D281CCD5B23}"/>
    <dgm:cxn modelId="{B487A862-51C9-4669-900E-AB1791A13554}" type="presOf" srcId="{CE4FFBCE-507B-474E-A4A3-9E2F72187931}" destId="{B3DFF2FD-3397-4E94-8904-A9BE0E4EB56C}" srcOrd="0" destOrd="0" presId="urn:microsoft.com/office/officeart/2005/8/layout/chevron2"/>
    <dgm:cxn modelId="{E1D1EB7B-BC6F-4699-8A19-AC5BEE4F033E}" srcId="{342CF651-3A59-46C4-88F3-74E4C87912B4}" destId="{B74F0D70-6214-42B0-A27B-026BE3BDD908}" srcOrd="4" destOrd="0" parTransId="{4604FB32-8708-4B5F-8420-D7F0637986DF}" sibTransId="{7EF5113C-AD1D-4B92-9E76-82E6CAD961F9}"/>
    <dgm:cxn modelId="{7F5FB434-27A5-4B91-80C7-B449DF79D81F}" srcId="{B2487A9B-8C9B-426B-A8AD-FBE24A08CCCD}" destId="{4E2484AB-D1E7-4215-8780-F967475EFBA7}" srcOrd="0" destOrd="0" parTransId="{6F6DE330-624D-4D81-9B49-88C1D99E1702}" sibTransId="{48C8A2EA-5356-4C1F-884D-E3B741545915}"/>
    <dgm:cxn modelId="{4688F821-8E79-4585-82F1-EE61F22DBBB1}" srcId="{13058997-0BFC-4519-807A-6C0977222FB1}" destId="{27555C04-6580-47A2-874E-8123D3BC4E29}" srcOrd="0" destOrd="0" parTransId="{81CF12D6-CCE1-442B-A92D-D10F8E6692B5}" sibTransId="{893D5CFE-357F-420E-9322-C3D163084AB1}"/>
    <dgm:cxn modelId="{0686589A-1BF1-4F63-87D9-1BAF09F54B0B}" type="presOf" srcId="{B74F0D70-6214-42B0-A27B-026BE3BDD908}" destId="{4D4AB1CD-5AAF-412C-AD7B-B619C9D17AFE}" srcOrd="0" destOrd="0" presId="urn:microsoft.com/office/officeart/2005/8/layout/chevron2"/>
    <dgm:cxn modelId="{A27FDA48-544C-4F8B-A1E6-8DD6CFA63FF5}" srcId="{297D8785-DBE6-4DB9-81C8-3D9BB04AB87E}" destId="{CE4FFBCE-507B-474E-A4A3-9E2F72187931}" srcOrd="0" destOrd="0" parTransId="{4D711B7E-B67C-401E-BFDE-E99313BD38E3}" sibTransId="{EB08504B-26E2-49DE-BE58-31134AC86EE6}"/>
    <dgm:cxn modelId="{A337C249-4B08-47F7-B043-6D76F7D29C1B}" srcId="{342CF651-3A59-46C4-88F3-74E4C87912B4}" destId="{B2487A9B-8C9B-426B-A8AD-FBE24A08CCCD}" srcOrd="3" destOrd="0" parTransId="{8AB5DF9B-43A1-40F8-85A8-3C634A50E5F7}" sibTransId="{44D03D8C-7321-4F0A-9092-7FD23A4E4B64}"/>
    <dgm:cxn modelId="{CF8370C7-0054-4BE7-A845-3DAC6D679505}" type="presOf" srcId="{EBB427B0-1657-4622-8A64-B7A13A042B1E}" destId="{02BE9D16-57CA-4B13-ADB6-86409C89390D}" srcOrd="0" destOrd="0" presId="urn:microsoft.com/office/officeart/2005/8/layout/chevron2"/>
    <dgm:cxn modelId="{BF077DAB-E6F4-4F1B-BC3C-9821E38E3C0F}" type="presOf" srcId="{6B041CC4-9F86-49C5-A709-F7AEB171AD6B}" destId="{BC74353A-F2B9-42B9-8077-E493FD04D267}" srcOrd="0" destOrd="0" presId="urn:microsoft.com/office/officeart/2005/8/layout/chevron2"/>
    <dgm:cxn modelId="{E0CCFA18-E961-478C-B58E-34BEC84605E4}" type="presOf" srcId="{9A1A9C7A-CEEF-4315-98D8-BA61C2034C82}" destId="{9A7D170C-E564-48AD-97F0-A41C80EC8D6E}" srcOrd="0" destOrd="0" presId="urn:microsoft.com/office/officeart/2005/8/layout/chevron2"/>
    <dgm:cxn modelId="{1B8CBD21-9E61-4C65-A8EA-66E0F171AF2B}" srcId="{D1DEF5C0-85B1-46B5-96E4-D908A54419A0}" destId="{2144C240-1D8A-4CBC-972B-FC5E61AC7850}" srcOrd="0" destOrd="0" parTransId="{B077F006-B01A-4B9F-83C9-062250E19CC6}" sibTransId="{814B5EF4-BE17-401C-9853-C1B915F4468A}"/>
    <dgm:cxn modelId="{C645CF9A-AAA3-4C67-9E2E-55038F89A2CC}" type="presOf" srcId="{27555C04-6580-47A2-874E-8123D3BC4E29}" destId="{C0C7D762-0E78-4477-BB80-87BE0D47549D}" srcOrd="0" destOrd="0" presId="urn:microsoft.com/office/officeart/2005/8/layout/chevron2"/>
    <dgm:cxn modelId="{0077C685-A6E2-4947-B989-0FC30D31911B}" type="presOf" srcId="{E3224EF3-23E2-4C89-8EEF-D3334810DBB2}" destId="{54A5418D-36E9-4CE3-9C6C-4038294DF592}" srcOrd="0" destOrd="0" presId="urn:microsoft.com/office/officeart/2005/8/layout/chevron2"/>
    <dgm:cxn modelId="{C3ABB24C-6E50-40A1-B7B2-0A93513D5C3B}" srcId="{342CF651-3A59-46C4-88F3-74E4C87912B4}" destId="{297D8785-DBE6-4DB9-81C8-3D9BB04AB87E}" srcOrd="5" destOrd="0" parTransId="{2B603DA6-1E3E-4C7E-A6AF-8917A29C0862}" sibTransId="{3B32AC43-16C1-4B5C-B0BD-9FDFB8D7DDE4}"/>
    <dgm:cxn modelId="{682122BB-0A63-41A1-8768-885B6994EA25}" type="presOf" srcId="{297D8785-DBE6-4DB9-81C8-3D9BB04AB87E}" destId="{1876FB30-6B3D-43E2-A707-5D303529A715}" srcOrd="0" destOrd="0" presId="urn:microsoft.com/office/officeart/2005/8/layout/chevron2"/>
    <dgm:cxn modelId="{4A5BF78C-ADF2-4A47-801D-5D4D6AC97B97}" type="presOf" srcId="{D1DEF5C0-85B1-46B5-96E4-D908A54419A0}" destId="{53E8C72A-9C5D-481D-9764-221A01B8228B}" srcOrd="0" destOrd="0" presId="urn:microsoft.com/office/officeart/2005/8/layout/chevron2"/>
    <dgm:cxn modelId="{4B1B0F0A-72D6-40BC-8238-261E40BD9FD3}" srcId="{342CF651-3A59-46C4-88F3-74E4C87912B4}" destId="{CFFB2475-B5E8-44AF-972F-6419A2D4ABEF}" srcOrd="6" destOrd="0" parTransId="{A1660F8F-65D4-4BDB-BD1F-A66F98DB0516}" sibTransId="{CAB8C717-2798-4D50-80FF-2B89D872D39A}"/>
    <dgm:cxn modelId="{5D623233-517E-4ABE-AC49-3721B9C8755C}" srcId="{9A1A9C7A-CEEF-4315-98D8-BA61C2034C82}" destId="{35837E66-D1C1-41D4-A767-D2129C81A445}" srcOrd="0" destOrd="0" parTransId="{20628A8D-A390-4CDA-9C57-62707D029B08}" sibTransId="{000B5603-FC90-430A-B338-5DEA7201C40D}"/>
    <dgm:cxn modelId="{F238D042-5B6A-404D-ABFA-3526289C9F07}" srcId="{342CF651-3A59-46C4-88F3-74E4C87912B4}" destId="{FFFD7E3E-3383-44CF-B0A0-E5AFE4107EA1}" srcOrd="2" destOrd="0" parTransId="{C9CAFCC7-FAAF-4CED-8781-2F866720600F}" sibTransId="{9C5BE59E-E487-4B78-BB50-FB362A814C8B}"/>
    <dgm:cxn modelId="{95860D62-AACD-465A-881C-62215460B74D}" type="presParOf" srcId="{539E0D92-406D-41B3-9267-0815D350C0B5}" destId="{5C959892-C32F-411A-ABC2-EE3B0036E5C6}" srcOrd="0" destOrd="0" presId="urn:microsoft.com/office/officeart/2005/8/layout/chevron2"/>
    <dgm:cxn modelId="{876D2ABE-410E-4FDD-B2E8-2A96F22D9464}" type="presParOf" srcId="{5C959892-C32F-411A-ABC2-EE3B0036E5C6}" destId="{B4CC5C6D-1FED-4081-BFBF-0A6749DDD3F1}" srcOrd="0" destOrd="0" presId="urn:microsoft.com/office/officeart/2005/8/layout/chevron2"/>
    <dgm:cxn modelId="{FF08C7EC-680A-46BF-A9A2-6575C9833316}" type="presParOf" srcId="{5C959892-C32F-411A-ABC2-EE3B0036E5C6}" destId="{C0C7D762-0E78-4477-BB80-87BE0D47549D}" srcOrd="1" destOrd="0" presId="urn:microsoft.com/office/officeart/2005/8/layout/chevron2"/>
    <dgm:cxn modelId="{07380CEA-AA12-49AD-A9E0-41C6243FCD1B}" type="presParOf" srcId="{539E0D92-406D-41B3-9267-0815D350C0B5}" destId="{44F79F41-CA69-4936-AC4F-BB1450FC481B}" srcOrd="1" destOrd="0" presId="urn:microsoft.com/office/officeart/2005/8/layout/chevron2"/>
    <dgm:cxn modelId="{1A8DD627-6125-4598-AD65-8E0A02ABD98A}" type="presParOf" srcId="{539E0D92-406D-41B3-9267-0815D350C0B5}" destId="{811247C8-9DF8-4DE9-9138-7C828DF17ADD}" srcOrd="2" destOrd="0" presId="urn:microsoft.com/office/officeart/2005/8/layout/chevron2"/>
    <dgm:cxn modelId="{B4EACE75-7FAB-48AB-AFC6-DF5B25D43A3A}" type="presParOf" srcId="{811247C8-9DF8-4DE9-9138-7C828DF17ADD}" destId="{53E8C72A-9C5D-481D-9764-221A01B8228B}" srcOrd="0" destOrd="0" presId="urn:microsoft.com/office/officeart/2005/8/layout/chevron2"/>
    <dgm:cxn modelId="{A7C4AB64-58D8-48EF-B6AC-CD92EF2FB0C3}" type="presParOf" srcId="{811247C8-9DF8-4DE9-9138-7C828DF17ADD}" destId="{29A0B261-721D-49BE-867C-C224AF1ABEF1}" srcOrd="1" destOrd="0" presId="urn:microsoft.com/office/officeart/2005/8/layout/chevron2"/>
    <dgm:cxn modelId="{D8F4A29A-D9F6-42E4-987A-E59F2224A2B6}" type="presParOf" srcId="{539E0D92-406D-41B3-9267-0815D350C0B5}" destId="{A0F97918-A646-4EA9-A90E-79D660E30306}" srcOrd="3" destOrd="0" presId="urn:microsoft.com/office/officeart/2005/8/layout/chevron2"/>
    <dgm:cxn modelId="{E72AEE2E-850E-4EB8-AF4E-7AA1A0237549}" type="presParOf" srcId="{539E0D92-406D-41B3-9267-0815D350C0B5}" destId="{A25CFA56-CB18-4C02-9CFC-D23D6B1FCEEE}" srcOrd="4" destOrd="0" presId="urn:microsoft.com/office/officeart/2005/8/layout/chevron2"/>
    <dgm:cxn modelId="{0768E162-23C0-4D11-A8A7-E8299BB0DB5B}" type="presParOf" srcId="{A25CFA56-CB18-4C02-9CFC-D23D6B1FCEEE}" destId="{692AFC4D-5CE6-4464-BB6E-84D153C2ACDC}" srcOrd="0" destOrd="0" presId="urn:microsoft.com/office/officeart/2005/8/layout/chevron2"/>
    <dgm:cxn modelId="{04D32F83-E7CE-40C7-8F76-9D6308077BA2}" type="presParOf" srcId="{A25CFA56-CB18-4C02-9CFC-D23D6B1FCEEE}" destId="{E53292D1-35F6-47DB-8F9E-902A95718831}" srcOrd="1" destOrd="0" presId="urn:microsoft.com/office/officeart/2005/8/layout/chevron2"/>
    <dgm:cxn modelId="{59858B4F-817E-4590-84EB-272211115D4B}" type="presParOf" srcId="{539E0D92-406D-41B3-9267-0815D350C0B5}" destId="{68DF36C2-5FBC-44CB-9BB1-31FEFA2C1506}" srcOrd="5" destOrd="0" presId="urn:microsoft.com/office/officeart/2005/8/layout/chevron2"/>
    <dgm:cxn modelId="{9853D5E0-315D-4B68-A24A-A39376687E27}" type="presParOf" srcId="{539E0D92-406D-41B3-9267-0815D350C0B5}" destId="{70BE1F9E-C743-4DAD-9BDC-D3514B353C0F}" srcOrd="6" destOrd="0" presId="urn:microsoft.com/office/officeart/2005/8/layout/chevron2"/>
    <dgm:cxn modelId="{56636C36-5D32-4523-BA9F-6491D3F3615E}" type="presParOf" srcId="{70BE1F9E-C743-4DAD-9BDC-D3514B353C0F}" destId="{17A2009D-5FA3-473E-9360-1434CCBF0E4A}" srcOrd="0" destOrd="0" presId="urn:microsoft.com/office/officeart/2005/8/layout/chevron2"/>
    <dgm:cxn modelId="{6125867E-3ABE-4094-8508-2D13958AA81C}" type="presParOf" srcId="{70BE1F9E-C743-4DAD-9BDC-D3514B353C0F}" destId="{FBC34E35-FF34-4694-9496-8A22C4D1429F}" srcOrd="1" destOrd="0" presId="urn:microsoft.com/office/officeart/2005/8/layout/chevron2"/>
    <dgm:cxn modelId="{AD887B91-A0E8-4FFE-B401-C5BA0673DE31}" type="presParOf" srcId="{539E0D92-406D-41B3-9267-0815D350C0B5}" destId="{D7D85F4E-AEFC-4F73-AEEB-B51EAF985FC0}" srcOrd="7" destOrd="0" presId="urn:microsoft.com/office/officeart/2005/8/layout/chevron2"/>
    <dgm:cxn modelId="{A073016A-F93D-4446-ADB8-6DD7E4283D9D}" type="presParOf" srcId="{539E0D92-406D-41B3-9267-0815D350C0B5}" destId="{30FA9BF6-974A-4440-81FE-5F968F9AD2E1}" srcOrd="8" destOrd="0" presId="urn:microsoft.com/office/officeart/2005/8/layout/chevron2"/>
    <dgm:cxn modelId="{DA523A91-905C-4BEE-B3E1-A0F931462D4D}" type="presParOf" srcId="{30FA9BF6-974A-4440-81FE-5F968F9AD2E1}" destId="{4D4AB1CD-5AAF-412C-AD7B-B619C9D17AFE}" srcOrd="0" destOrd="0" presId="urn:microsoft.com/office/officeart/2005/8/layout/chevron2"/>
    <dgm:cxn modelId="{C6497B9E-E432-4064-8FC5-D7708B527108}" type="presParOf" srcId="{30FA9BF6-974A-4440-81FE-5F968F9AD2E1}" destId="{02BE9D16-57CA-4B13-ADB6-86409C89390D}" srcOrd="1" destOrd="0" presId="urn:microsoft.com/office/officeart/2005/8/layout/chevron2"/>
    <dgm:cxn modelId="{F53F51B4-86F5-4BA2-B51D-FEB94EF92040}" type="presParOf" srcId="{539E0D92-406D-41B3-9267-0815D350C0B5}" destId="{0D281DE2-E14C-4882-88AD-E2E6F38244FE}" srcOrd="9" destOrd="0" presId="urn:microsoft.com/office/officeart/2005/8/layout/chevron2"/>
    <dgm:cxn modelId="{E8855811-2FE2-4353-AFF8-0C8122DE2BFF}" type="presParOf" srcId="{539E0D92-406D-41B3-9267-0815D350C0B5}" destId="{06CB1CC9-E78E-4743-9AAB-EA217D3A0BBB}" srcOrd="10" destOrd="0" presId="urn:microsoft.com/office/officeart/2005/8/layout/chevron2"/>
    <dgm:cxn modelId="{FBF81C62-6A78-42E6-96D4-E64702A05A4A}" type="presParOf" srcId="{06CB1CC9-E78E-4743-9AAB-EA217D3A0BBB}" destId="{1876FB30-6B3D-43E2-A707-5D303529A715}" srcOrd="0" destOrd="0" presId="urn:microsoft.com/office/officeart/2005/8/layout/chevron2"/>
    <dgm:cxn modelId="{C03F52C6-FF54-4E41-8271-4D0E5E07C381}" type="presParOf" srcId="{06CB1CC9-E78E-4743-9AAB-EA217D3A0BBB}" destId="{B3DFF2FD-3397-4E94-8904-A9BE0E4EB56C}" srcOrd="1" destOrd="0" presId="urn:microsoft.com/office/officeart/2005/8/layout/chevron2"/>
    <dgm:cxn modelId="{8CF48E8A-3886-4862-B438-8AD91C739BFF}" type="presParOf" srcId="{539E0D92-406D-41B3-9267-0815D350C0B5}" destId="{2D00CAEF-CE5E-4FFD-BA98-A884091E5710}" srcOrd="11" destOrd="0" presId="urn:microsoft.com/office/officeart/2005/8/layout/chevron2"/>
    <dgm:cxn modelId="{6942B240-8901-45F3-A8A8-C7854A00CBCF}" type="presParOf" srcId="{539E0D92-406D-41B3-9267-0815D350C0B5}" destId="{FAA50F11-681E-4CDB-8921-D30634E1FD4C}" srcOrd="12" destOrd="0" presId="urn:microsoft.com/office/officeart/2005/8/layout/chevron2"/>
    <dgm:cxn modelId="{5BE38CD4-A340-49B0-91C1-A6ACCBED717A}" type="presParOf" srcId="{FAA50F11-681E-4CDB-8921-D30634E1FD4C}" destId="{B14AB906-7B32-445A-A7AC-B76533951685}" srcOrd="0" destOrd="0" presId="urn:microsoft.com/office/officeart/2005/8/layout/chevron2"/>
    <dgm:cxn modelId="{286ACE8D-BC3C-4A52-BAB6-A978017FE6F6}" type="presParOf" srcId="{FAA50F11-681E-4CDB-8921-D30634E1FD4C}" destId="{09F27B77-1362-4F26-BE03-72A1DD9B4C42}" srcOrd="1" destOrd="0" presId="urn:microsoft.com/office/officeart/2005/8/layout/chevron2"/>
    <dgm:cxn modelId="{1272540F-AE16-4F6F-97D1-CEDEFFF7C49B}" type="presParOf" srcId="{539E0D92-406D-41B3-9267-0815D350C0B5}" destId="{02D4C4A0-5C5F-45CB-85F6-051D87FF4B92}" srcOrd="13" destOrd="0" presId="urn:microsoft.com/office/officeart/2005/8/layout/chevron2"/>
    <dgm:cxn modelId="{C9E0F239-C205-46A2-8370-E0BE1B5E8FBF}" type="presParOf" srcId="{539E0D92-406D-41B3-9267-0815D350C0B5}" destId="{4C07CBC5-5A8E-45D8-BC14-52594E937608}" srcOrd="14" destOrd="0" presId="urn:microsoft.com/office/officeart/2005/8/layout/chevron2"/>
    <dgm:cxn modelId="{BA3F8512-D5F1-4652-98AA-3903CFC763B8}" type="presParOf" srcId="{4C07CBC5-5A8E-45D8-BC14-52594E937608}" destId="{BC74353A-F2B9-42B9-8077-E493FD04D267}" srcOrd="0" destOrd="0" presId="urn:microsoft.com/office/officeart/2005/8/layout/chevron2"/>
    <dgm:cxn modelId="{D8BEFE14-33F7-4842-B8FD-22C330E1CD39}" type="presParOf" srcId="{4C07CBC5-5A8E-45D8-BC14-52594E937608}" destId="{54A5418D-36E9-4CE3-9C6C-4038294DF592}" srcOrd="1" destOrd="0" presId="urn:microsoft.com/office/officeart/2005/8/layout/chevron2"/>
    <dgm:cxn modelId="{22330E8D-A43F-432A-820C-327E3E42052A}" type="presParOf" srcId="{539E0D92-406D-41B3-9267-0815D350C0B5}" destId="{AEE9838B-616B-449E-A946-B53E910735D1}" srcOrd="15" destOrd="0" presId="urn:microsoft.com/office/officeart/2005/8/layout/chevron2"/>
    <dgm:cxn modelId="{0D8A67B9-72E1-4669-BBC7-0F8DFC7FA355}" type="presParOf" srcId="{539E0D92-406D-41B3-9267-0815D350C0B5}" destId="{439CEA68-029B-4931-8FC1-52AC9B3F4A57}" srcOrd="16" destOrd="0" presId="urn:microsoft.com/office/officeart/2005/8/layout/chevron2"/>
    <dgm:cxn modelId="{8C2B2601-FD11-4FC9-B242-FA107B4A1A0E}" type="presParOf" srcId="{439CEA68-029B-4931-8FC1-52AC9B3F4A57}" destId="{9A7D170C-E564-48AD-97F0-A41C80EC8D6E}" srcOrd="0" destOrd="0" presId="urn:microsoft.com/office/officeart/2005/8/layout/chevron2"/>
    <dgm:cxn modelId="{D3F263DF-F5FE-452E-8257-191746106190}" type="presParOf" srcId="{439CEA68-029B-4931-8FC1-52AC9B3F4A57}" destId="{78275D75-9EDC-40EC-B860-DB6A8F3102C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0A6B52-D008-494A-BB8A-87096458F0BC}" type="doc">
      <dgm:prSet loTypeId="urn:microsoft.com/office/officeart/2005/8/layout/list1" loCatId="list" qsTypeId="urn:microsoft.com/office/officeart/2005/8/quickstyle/simple4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B25F551B-ACA2-4C07-83FC-64C75C3D8F72}">
      <dgm:prSet phldrT="[Текст]" custT="1"/>
      <dgm:spPr/>
      <dgm:t>
        <a:bodyPr/>
        <a:lstStyle/>
        <a:p>
          <a:r>
            <a:rPr lang="ru-RU" sz="2400" b="1" smtClean="0"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A4DD43-CE92-46FC-8FDF-E2E1A78BCCD4}" type="parTrans" cxnId="{7FF3DFE0-E8F3-499D-8E3C-F6443CF99377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3CA27B-8A42-44EE-8EEB-A864BAB4110E}" type="sibTrans" cxnId="{7FF3DFE0-E8F3-499D-8E3C-F6443CF99377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EB1C53-CAB7-4606-8271-32E92D6FCD26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Изменение подходов к оказанию государственной социальной помощи малообеспеченным гражданам на основании социального контракта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26B8AC-1D0E-481A-8083-E799EFE8B7F1}" type="parTrans" cxnId="{65B17E6F-08BF-419F-A15F-9CB55CEB01E7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48283B-EB5A-4C79-A672-91160D27FFE0}" type="sibTrans" cxnId="{65B17E6F-08BF-419F-A15F-9CB55CEB01E7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4F0812-5323-47E6-BF21-B440B7458A48}">
      <dgm:prSet phldrT="[Текст]" custT="1"/>
      <dgm:spPr/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денежных выплат малообеспеченным семьям с детьми в возрасте от 3 до 7 лет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ED1D1F-6F66-46D0-9E14-F31315FA8BB3}" type="parTrans" cxnId="{A9EEF719-8108-4199-806F-4004CF38D3B0}">
      <dgm:prSet/>
      <dgm:spPr/>
      <dgm:t>
        <a:bodyPr/>
        <a:lstStyle/>
        <a:p>
          <a:endParaRPr lang="ru-RU" sz="2400"/>
        </a:p>
      </dgm:t>
    </dgm:pt>
    <dgm:pt modelId="{7230E9C7-769F-450A-A8E1-08BE28083ABC}" type="sibTrans" cxnId="{A9EEF719-8108-4199-806F-4004CF38D3B0}">
      <dgm:prSet/>
      <dgm:spPr/>
      <dgm:t>
        <a:bodyPr/>
        <a:lstStyle/>
        <a:p>
          <a:endParaRPr lang="ru-RU" sz="2400"/>
        </a:p>
      </dgm:t>
    </dgm:pt>
    <dgm:pt modelId="{5AE66947-4EB6-4D53-B430-43350FE01685}" type="pres">
      <dgm:prSet presAssocID="{C50A6B52-D008-494A-BB8A-87096458F0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5C592C-EC6C-4A4A-88FA-F164C0FEED52}" type="pres">
      <dgm:prSet presAssocID="{934F0812-5323-47E6-BF21-B440B7458A48}" presName="parentLin" presStyleCnt="0"/>
      <dgm:spPr/>
      <dgm:t>
        <a:bodyPr/>
        <a:lstStyle/>
        <a:p>
          <a:endParaRPr lang="ru-RU"/>
        </a:p>
      </dgm:t>
    </dgm:pt>
    <dgm:pt modelId="{2DB7907E-7AD5-4755-8071-26261E3934FB}" type="pres">
      <dgm:prSet presAssocID="{934F0812-5323-47E6-BF21-B440B7458A4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D62C7C5-4301-4FEC-A7D2-5B3C6395D754}" type="pres">
      <dgm:prSet presAssocID="{934F0812-5323-47E6-BF21-B440B7458A48}" presName="parentText" presStyleLbl="node1" presStyleIdx="0" presStyleCnt="3" custScaleX="1176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02B520-0C38-4C84-A529-1B314C5C35FA}" type="pres">
      <dgm:prSet presAssocID="{934F0812-5323-47E6-BF21-B440B7458A48}" presName="negativeSpace" presStyleCnt="0"/>
      <dgm:spPr/>
      <dgm:t>
        <a:bodyPr/>
        <a:lstStyle/>
        <a:p>
          <a:endParaRPr lang="ru-RU"/>
        </a:p>
      </dgm:t>
    </dgm:pt>
    <dgm:pt modelId="{625AEB5D-0BB1-45FE-810A-7046E745F890}" type="pres">
      <dgm:prSet presAssocID="{934F0812-5323-47E6-BF21-B440B7458A4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F10E2F-F4A9-4204-BA93-3B424DEB2D49}" type="pres">
      <dgm:prSet presAssocID="{7230E9C7-769F-450A-A8E1-08BE28083ABC}" presName="spaceBetweenRectangles" presStyleCnt="0"/>
      <dgm:spPr/>
      <dgm:t>
        <a:bodyPr/>
        <a:lstStyle/>
        <a:p>
          <a:endParaRPr lang="ru-RU"/>
        </a:p>
      </dgm:t>
    </dgm:pt>
    <dgm:pt modelId="{9423226B-F0D9-4F65-8693-4B43EF9DA07F}" type="pres">
      <dgm:prSet presAssocID="{B25F551B-ACA2-4C07-83FC-64C75C3D8F72}" presName="parentLin" presStyleCnt="0"/>
      <dgm:spPr/>
      <dgm:t>
        <a:bodyPr/>
        <a:lstStyle/>
        <a:p>
          <a:endParaRPr lang="ru-RU"/>
        </a:p>
      </dgm:t>
    </dgm:pt>
    <dgm:pt modelId="{FFD22014-5C9F-489E-B196-CBE95765ECC9}" type="pres">
      <dgm:prSet presAssocID="{B25F551B-ACA2-4C07-83FC-64C75C3D8F7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85C19AD-F6A8-49EA-97A8-AED4FDED8E2D}" type="pres">
      <dgm:prSet presAssocID="{B25F551B-ACA2-4C07-83FC-64C75C3D8F72}" presName="parentText" presStyleLbl="node1" presStyleIdx="1" presStyleCnt="3" custScaleX="1185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10D671-7F85-489A-8A73-FBDF4C0BDD97}" type="pres">
      <dgm:prSet presAssocID="{B25F551B-ACA2-4C07-83FC-64C75C3D8F72}" presName="negativeSpace" presStyleCnt="0"/>
      <dgm:spPr/>
      <dgm:t>
        <a:bodyPr/>
        <a:lstStyle/>
        <a:p>
          <a:endParaRPr lang="ru-RU"/>
        </a:p>
      </dgm:t>
    </dgm:pt>
    <dgm:pt modelId="{78ED3010-7299-46A9-954E-BB383E778BA0}" type="pres">
      <dgm:prSet presAssocID="{B25F551B-ACA2-4C07-83FC-64C75C3D8F72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3BC46C-71B8-4930-ACC6-7AE14E5F0325}" type="pres">
      <dgm:prSet presAssocID="{583CA27B-8A42-44EE-8EEB-A864BAB4110E}" presName="spaceBetweenRectangles" presStyleCnt="0"/>
      <dgm:spPr/>
      <dgm:t>
        <a:bodyPr/>
        <a:lstStyle/>
        <a:p>
          <a:endParaRPr lang="ru-RU"/>
        </a:p>
      </dgm:t>
    </dgm:pt>
    <dgm:pt modelId="{8AF2C5F0-53D9-4128-8261-EEA1ECC4152F}" type="pres">
      <dgm:prSet presAssocID="{93EB1C53-CAB7-4606-8271-32E92D6FCD26}" presName="parentLin" presStyleCnt="0"/>
      <dgm:spPr/>
      <dgm:t>
        <a:bodyPr/>
        <a:lstStyle/>
        <a:p>
          <a:endParaRPr lang="ru-RU"/>
        </a:p>
      </dgm:t>
    </dgm:pt>
    <dgm:pt modelId="{9E660252-1672-486D-891C-F3883926C12B}" type="pres">
      <dgm:prSet presAssocID="{93EB1C53-CAB7-4606-8271-32E92D6FCD2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AF3649E-E92C-4784-AB58-CA4D3006685E}" type="pres">
      <dgm:prSet presAssocID="{93EB1C53-CAB7-4606-8271-32E92D6FCD26}" presName="parentText" presStyleLbl="node1" presStyleIdx="2" presStyleCnt="3" custScaleX="1205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5DCD3-58E3-4A42-991B-89957B08B63F}" type="pres">
      <dgm:prSet presAssocID="{93EB1C53-CAB7-4606-8271-32E92D6FCD26}" presName="negativeSpace" presStyleCnt="0"/>
      <dgm:spPr/>
      <dgm:t>
        <a:bodyPr/>
        <a:lstStyle/>
        <a:p>
          <a:endParaRPr lang="ru-RU"/>
        </a:p>
      </dgm:t>
    </dgm:pt>
    <dgm:pt modelId="{92193396-F576-4874-8BD9-3D6913495C7A}" type="pres">
      <dgm:prSet presAssocID="{93EB1C53-CAB7-4606-8271-32E92D6FCD26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503FAB-5A37-4444-AC42-8E2015DAE1D7}" type="presOf" srcId="{934F0812-5323-47E6-BF21-B440B7458A48}" destId="{5D62C7C5-4301-4FEC-A7D2-5B3C6395D754}" srcOrd="1" destOrd="0" presId="urn:microsoft.com/office/officeart/2005/8/layout/list1"/>
    <dgm:cxn modelId="{009B0E98-AD70-4C03-BA96-2A6CCB144FC4}" type="presOf" srcId="{934F0812-5323-47E6-BF21-B440B7458A48}" destId="{2DB7907E-7AD5-4755-8071-26261E3934FB}" srcOrd="0" destOrd="0" presId="urn:microsoft.com/office/officeart/2005/8/layout/list1"/>
    <dgm:cxn modelId="{CF309B19-182F-46DD-9891-3130D60892F8}" type="presOf" srcId="{B25F551B-ACA2-4C07-83FC-64C75C3D8F72}" destId="{C85C19AD-F6A8-49EA-97A8-AED4FDED8E2D}" srcOrd="1" destOrd="0" presId="urn:microsoft.com/office/officeart/2005/8/layout/list1"/>
    <dgm:cxn modelId="{65B17E6F-08BF-419F-A15F-9CB55CEB01E7}" srcId="{C50A6B52-D008-494A-BB8A-87096458F0BC}" destId="{93EB1C53-CAB7-4606-8271-32E92D6FCD26}" srcOrd="2" destOrd="0" parTransId="{3F26B8AC-1D0E-481A-8083-E799EFE8B7F1}" sibTransId="{5848283B-EB5A-4C79-A672-91160D27FFE0}"/>
    <dgm:cxn modelId="{57790475-6A65-4B42-94D3-2F586D53955D}" type="presOf" srcId="{C50A6B52-D008-494A-BB8A-87096458F0BC}" destId="{5AE66947-4EB6-4D53-B430-43350FE01685}" srcOrd="0" destOrd="0" presId="urn:microsoft.com/office/officeart/2005/8/layout/list1"/>
    <dgm:cxn modelId="{7E47A3DB-A70A-4E01-9D71-8B8F2D23C3E6}" type="presOf" srcId="{93EB1C53-CAB7-4606-8271-32E92D6FCD26}" destId="{EAF3649E-E92C-4784-AB58-CA4D3006685E}" srcOrd="1" destOrd="0" presId="urn:microsoft.com/office/officeart/2005/8/layout/list1"/>
    <dgm:cxn modelId="{811A62FC-091D-4186-85D0-280D108DEADC}" type="presOf" srcId="{B25F551B-ACA2-4C07-83FC-64C75C3D8F72}" destId="{FFD22014-5C9F-489E-B196-CBE95765ECC9}" srcOrd="0" destOrd="0" presId="urn:microsoft.com/office/officeart/2005/8/layout/list1"/>
    <dgm:cxn modelId="{A3C5F80B-6A24-4B79-AF1E-3139D0E70DAF}" type="presOf" srcId="{93EB1C53-CAB7-4606-8271-32E92D6FCD26}" destId="{9E660252-1672-486D-891C-F3883926C12B}" srcOrd="0" destOrd="0" presId="urn:microsoft.com/office/officeart/2005/8/layout/list1"/>
    <dgm:cxn modelId="{A9EEF719-8108-4199-806F-4004CF38D3B0}" srcId="{C50A6B52-D008-494A-BB8A-87096458F0BC}" destId="{934F0812-5323-47E6-BF21-B440B7458A48}" srcOrd="0" destOrd="0" parTransId="{0CED1D1F-6F66-46D0-9E14-F31315FA8BB3}" sibTransId="{7230E9C7-769F-450A-A8E1-08BE28083ABC}"/>
    <dgm:cxn modelId="{7FF3DFE0-E8F3-499D-8E3C-F6443CF99377}" srcId="{C50A6B52-D008-494A-BB8A-87096458F0BC}" destId="{B25F551B-ACA2-4C07-83FC-64C75C3D8F72}" srcOrd="1" destOrd="0" parTransId="{AEA4DD43-CE92-46FC-8FDF-E2E1A78BCCD4}" sibTransId="{583CA27B-8A42-44EE-8EEB-A864BAB4110E}"/>
    <dgm:cxn modelId="{2069A25C-1101-442D-B048-4A1BB64C3A12}" type="presParOf" srcId="{5AE66947-4EB6-4D53-B430-43350FE01685}" destId="{8F5C592C-EC6C-4A4A-88FA-F164C0FEED52}" srcOrd="0" destOrd="0" presId="urn:microsoft.com/office/officeart/2005/8/layout/list1"/>
    <dgm:cxn modelId="{004F9FD3-D864-4CE4-BBA4-E132266444A8}" type="presParOf" srcId="{8F5C592C-EC6C-4A4A-88FA-F164C0FEED52}" destId="{2DB7907E-7AD5-4755-8071-26261E3934FB}" srcOrd="0" destOrd="0" presId="urn:microsoft.com/office/officeart/2005/8/layout/list1"/>
    <dgm:cxn modelId="{7A4B0833-1A3A-4A70-A698-FFF8970532F1}" type="presParOf" srcId="{8F5C592C-EC6C-4A4A-88FA-F164C0FEED52}" destId="{5D62C7C5-4301-4FEC-A7D2-5B3C6395D754}" srcOrd="1" destOrd="0" presId="urn:microsoft.com/office/officeart/2005/8/layout/list1"/>
    <dgm:cxn modelId="{4985DED2-339D-4B63-9C5C-61CA4B86F92D}" type="presParOf" srcId="{5AE66947-4EB6-4D53-B430-43350FE01685}" destId="{E002B520-0C38-4C84-A529-1B314C5C35FA}" srcOrd="1" destOrd="0" presId="urn:microsoft.com/office/officeart/2005/8/layout/list1"/>
    <dgm:cxn modelId="{6BB2B251-B038-49A4-81B5-6262AA0471E7}" type="presParOf" srcId="{5AE66947-4EB6-4D53-B430-43350FE01685}" destId="{625AEB5D-0BB1-45FE-810A-7046E745F890}" srcOrd="2" destOrd="0" presId="urn:microsoft.com/office/officeart/2005/8/layout/list1"/>
    <dgm:cxn modelId="{F080828E-AC15-4E7D-AFA7-3072158F8285}" type="presParOf" srcId="{5AE66947-4EB6-4D53-B430-43350FE01685}" destId="{16F10E2F-F4A9-4204-BA93-3B424DEB2D49}" srcOrd="3" destOrd="0" presId="urn:microsoft.com/office/officeart/2005/8/layout/list1"/>
    <dgm:cxn modelId="{D0D78E57-249B-4E4D-B512-2AF0A6B49764}" type="presParOf" srcId="{5AE66947-4EB6-4D53-B430-43350FE01685}" destId="{9423226B-F0D9-4F65-8693-4B43EF9DA07F}" srcOrd="4" destOrd="0" presId="urn:microsoft.com/office/officeart/2005/8/layout/list1"/>
    <dgm:cxn modelId="{1BFF54AB-AF63-4EA0-A6EB-8C124F1BC06A}" type="presParOf" srcId="{9423226B-F0D9-4F65-8693-4B43EF9DA07F}" destId="{FFD22014-5C9F-489E-B196-CBE95765ECC9}" srcOrd="0" destOrd="0" presId="urn:microsoft.com/office/officeart/2005/8/layout/list1"/>
    <dgm:cxn modelId="{549E0FD4-6492-4C14-BB7A-DE1A450CCBCD}" type="presParOf" srcId="{9423226B-F0D9-4F65-8693-4B43EF9DA07F}" destId="{C85C19AD-F6A8-49EA-97A8-AED4FDED8E2D}" srcOrd="1" destOrd="0" presId="urn:microsoft.com/office/officeart/2005/8/layout/list1"/>
    <dgm:cxn modelId="{A845A921-99AD-4934-9E09-994234DD0F10}" type="presParOf" srcId="{5AE66947-4EB6-4D53-B430-43350FE01685}" destId="{8610D671-7F85-489A-8A73-FBDF4C0BDD97}" srcOrd="5" destOrd="0" presId="urn:microsoft.com/office/officeart/2005/8/layout/list1"/>
    <dgm:cxn modelId="{9FEE69BA-9319-47CB-B935-BA807F41C84A}" type="presParOf" srcId="{5AE66947-4EB6-4D53-B430-43350FE01685}" destId="{78ED3010-7299-46A9-954E-BB383E778BA0}" srcOrd="6" destOrd="0" presId="urn:microsoft.com/office/officeart/2005/8/layout/list1"/>
    <dgm:cxn modelId="{340B6C7C-919A-48C9-BFD5-8954182F8DC0}" type="presParOf" srcId="{5AE66947-4EB6-4D53-B430-43350FE01685}" destId="{C33BC46C-71B8-4930-ACC6-7AE14E5F0325}" srcOrd="7" destOrd="0" presId="urn:microsoft.com/office/officeart/2005/8/layout/list1"/>
    <dgm:cxn modelId="{D8E22938-CCCD-4059-8A07-3401A215F09C}" type="presParOf" srcId="{5AE66947-4EB6-4D53-B430-43350FE01685}" destId="{8AF2C5F0-53D9-4128-8261-EEA1ECC4152F}" srcOrd="8" destOrd="0" presId="urn:microsoft.com/office/officeart/2005/8/layout/list1"/>
    <dgm:cxn modelId="{0FE23F3C-964C-4B31-BE02-40D80DBE8B84}" type="presParOf" srcId="{8AF2C5F0-53D9-4128-8261-EEA1ECC4152F}" destId="{9E660252-1672-486D-891C-F3883926C12B}" srcOrd="0" destOrd="0" presId="urn:microsoft.com/office/officeart/2005/8/layout/list1"/>
    <dgm:cxn modelId="{B1A0C725-9AB9-45BD-8706-D92E64A5F2C4}" type="presParOf" srcId="{8AF2C5F0-53D9-4128-8261-EEA1ECC4152F}" destId="{EAF3649E-E92C-4784-AB58-CA4D3006685E}" srcOrd="1" destOrd="0" presId="urn:microsoft.com/office/officeart/2005/8/layout/list1"/>
    <dgm:cxn modelId="{3132BED2-D77A-4A46-AFF0-693CDA28D02A}" type="presParOf" srcId="{5AE66947-4EB6-4D53-B430-43350FE01685}" destId="{9EA5DCD3-58E3-4A42-991B-89957B08B63F}" srcOrd="9" destOrd="0" presId="urn:microsoft.com/office/officeart/2005/8/layout/list1"/>
    <dgm:cxn modelId="{862B2AF4-0E08-4757-BEB8-FD4746AF6B67}" type="presParOf" srcId="{5AE66947-4EB6-4D53-B430-43350FE01685}" destId="{92193396-F576-4874-8BD9-3D6913495C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428289-6097-4B9B-8025-CB8B64C1E99C}" type="doc">
      <dgm:prSet loTypeId="urn:microsoft.com/office/officeart/2008/layout/VerticalCurvedList" loCatId="list" qsTypeId="urn:microsoft.com/office/officeart/2005/8/quickstyle/3d2" qsCatId="3D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1B053065-F608-4062-8572-05AAB7DEB41C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18% граждан старше трудоспособного возраста (от общего количества граждан старше трудоспособного возраста и инвалидов), получили социальные услуги</a:t>
          </a:r>
        </a:p>
      </dgm:t>
    </dgm:pt>
    <dgm:pt modelId="{06880C90-8DF9-4351-BF99-ECEB4518776A}" type="parTrans" cxnId="{C4F9FDA1-A8B7-4981-82F3-6198B6B99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E31A83-2259-44A4-BAB6-A2FB9C9A52D5}" type="sibTrans" cxnId="{C4F9FDA1-A8B7-4981-82F3-6198B6B99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7221FF-035E-44D7-93D5-7F5F2AA9FC04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 30% организаций социального обслуживания проведено укрепление материально-технической базы</a:t>
          </a:r>
        </a:p>
      </dgm:t>
    </dgm:pt>
    <dgm:pt modelId="{A39E7965-9775-4314-90BE-B11026D92915}" type="parTrans" cxnId="{E08DBEBE-23E2-4CAB-9930-94EE411E17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02B00-7873-4F33-9FDC-44626F099D6A}" type="sibTrans" cxnId="{E08DBEBE-23E2-4CAB-9930-94EE411E17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48E0D0-02A1-4105-A0CB-B78D708DC7F8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1 600 гражданин пожилого возраста обучены навыкам пользования персональным компьютером или ресурсами сети «Интернет»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A1B94-96A9-44D7-9FCB-5557EA7DE82A}" type="parTrans" cxnId="{043310BA-9800-4CCB-A9E1-DACB4723EAC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01515-66F2-4948-BF6C-98330A4CB21E}" type="sibTrans" cxnId="{043310BA-9800-4CCB-A9E1-DACB4723EAC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52B8B-2122-4513-9A93-D25110B482EE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35 550 пожилых гражданин охвачены мероприятиями Школ пожилого возраста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0F8CC-DCAD-460D-8FD9-756CF8D3AAC8}" type="parTrans" cxnId="{80911190-A3A1-4F73-A443-F0F302286CD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136CC3-0158-4F4E-B4C3-51D558EF16B2}" type="sibTrans" cxnId="{80911190-A3A1-4F73-A443-F0F302286CD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727FE-6F2F-4741-BDC6-DF998277727B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47,8% граждан старшего поколения, у которых выявлены заболевания, охвачены диспансерным наблюдением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587207-4586-4E3E-8AEF-21B641468E8F}" type="parTrans" cxnId="{ABF9E926-1631-4E1E-BDF4-0CE874647B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2BEC39-E112-4671-84E0-87B0BABCFDB1}" type="sibTrans" cxnId="{ABF9E926-1631-4E1E-BDF4-0CE874647B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F438FA-A9EC-4EE2-A8D3-FE1B1553BE0C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14,4% лиц старше трудоспособного возраста охвачены </a:t>
          </a:r>
          <a:r>
            <a:rPr lang="ru-RU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прошли диспансеризацию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151768-73B1-4528-9484-92FE465BB037}" type="parTrans" cxnId="{47BE8F7B-E5CD-4141-BBDB-359D98B3A66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5B425A7-455A-427D-BF2E-29FE92995A83}" type="sibTrans" cxnId="{47BE8F7B-E5CD-4141-BBDB-359D98B3A66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80B5B18-C9FB-4AFB-BB80-54EB187930AF}" type="pres">
      <dgm:prSet presAssocID="{C2428289-6097-4B9B-8025-CB8B64C1E99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B3A93F1-42AE-4FF7-B72B-4751AFCC94C0}" type="pres">
      <dgm:prSet presAssocID="{C2428289-6097-4B9B-8025-CB8B64C1E99C}" presName="Name1" presStyleCnt="0"/>
      <dgm:spPr/>
      <dgm:t>
        <a:bodyPr/>
        <a:lstStyle/>
        <a:p>
          <a:endParaRPr lang="ru-RU"/>
        </a:p>
      </dgm:t>
    </dgm:pt>
    <dgm:pt modelId="{0C4400AD-76EF-473B-A61C-30FE038B3515}" type="pres">
      <dgm:prSet presAssocID="{C2428289-6097-4B9B-8025-CB8B64C1E99C}" presName="cycle" presStyleCnt="0"/>
      <dgm:spPr/>
      <dgm:t>
        <a:bodyPr/>
        <a:lstStyle/>
        <a:p>
          <a:endParaRPr lang="ru-RU"/>
        </a:p>
      </dgm:t>
    </dgm:pt>
    <dgm:pt modelId="{2952B57D-E56A-4495-ADB8-89DDBBB7706A}" type="pres">
      <dgm:prSet presAssocID="{C2428289-6097-4B9B-8025-CB8B64C1E99C}" presName="srcNode" presStyleLbl="node1" presStyleIdx="0" presStyleCnt="6"/>
      <dgm:spPr/>
      <dgm:t>
        <a:bodyPr/>
        <a:lstStyle/>
        <a:p>
          <a:endParaRPr lang="ru-RU"/>
        </a:p>
      </dgm:t>
    </dgm:pt>
    <dgm:pt modelId="{F844EB59-645E-4A71-8311-2BC5F0655098}" type="pres">
      <dgm:prSet presAssocID="{C2428289-6097-4B9B-8025-CB8B64C1E99C}" presName="conn" presStyleLbl="parChTrans1D2" presStyleIdx="0" presStyleCnt="1"/>
      <dgm:spPr/>
      <dgm:t>
        <a:bodyPr/>
        <a:lstStyle/>
        <a:p>
          <a:endParaRPr lang="ru-RU"/>
        </a:p>
      </dgm:t>
    </dgm:pt>
    <dgm:pt modelId="{E6E5A254-A091-471E-8AA3-5AFA8E59D007}" type="pres">
      <dgm:prSet presAssocID="{C2428289-6097-4B9B-8025-CB8B64C1E99C}" presName="extraNode" presStyleLbl="node1" presStyleIdx="0" presStyleCnt="6"/>
      <dgm:spPr/>
      <dgm:t>
        <a:bodyPr/>
        <a:lstStyle/>
        <a:p>
          <a:endParaRPr lang="ru-RU"/>
        </a:p>
      </dgm:t>
    </dgm:pt>
    <dgm:pt modelId="{0B57D5E2-4278-4206-8956-B0DE8C502A91}" type="pres">
      <dgm:prSet presAssocID="{C2428289-6097-4B9B-8025-CB8B64C1E99C}" presName="dstNode" presStyleLbl="node1" presStyleIdx="0" presStyleCnt="6"/>
      <dgm:spPr/>
      <dgm:t>
        <a:bodyPr/>
        <a:lstStyle/>
        <a:p>
          <a:endParaRPr lang="ru-RU"/>
        </a:p>
      </dgm:t>
    </dgm:pt>
    <dgm:pt modelId="{4C15A19D-1B47-40DE-868C-C2A6524231A1}" type="pres">
      <dgm:prSet presAssocID="{1B053065-F608-4062-8572-05AAB7DEB41C}" presName="text_1" presStyleLbl="node1" presStyleIdx="0" presStyleCnt="6" custScaleY="109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F926B-BC55-4ABF-A335-FFB7CB06F988}" type="pres">
      <dgm:prSet presAssocID="{1B053065-F608-4062-8572-05AAB7DEB41C}" presName="accent_1" presStyleCnt="0"/>
      <dgm:spPr/>
      <dgm:t>
        <a:bodyPr/>
        <a:lstStyle/>
        <a:p>
          <a:endParaRPr lang="ru-RU"/>
        </a:p>
      </dgm:t>
    </dgm:pt>
    <dgm:pt modelId="{B8B62CDF-2421-4044-B601-B285A3A96F4F}" type="pres">
      <dgm:prSet presAssocID="{1B053065-F608-4062-8572-05AAB7DEB41C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A0264AD8-5F4C-49A6-A07D-D8BB3A4B4F21}" type="pres">
      <dgm:prSet presAssocID="{757221FF-035E-44D7-93D5-7F5F2AA9FC04}" presName="text_2" presStyleLbl="node1" presStyleIdx="1" presStyleCnt="6" custScaleY="118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62213B-7110-4EB9-B418-1238EABC5BAA}" type="pres">
      <dgm:prSet presAssocID="{757221FF-035E-44D7-93D5-7F5F2AA9FC04}" presName="accent_2" presStyleCnt="0"/>
      <dgm:spPr/>
      <dgm:t>
        <a:bodyPr/>
        <a:lstStyle/>
        <a:p>
          <a:endParaRPr lang="ru-RU"/>
        </a:p>
      </dgm:t>
    </dgm:pt>
    <dgm:pt modelId="{C1B49EFA-4545-4830-8CB0-3213D0871349}" type="pres">
      <dgm:prSet presAssocID="{757221FF-035E-44D7-93D5-7F5F2AA9FC04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7329421C-4B38-466E-B340-0D2813E5267B}" type="pres">
      <dgm:prSet presAssocID="{2C48E0D0-02A1-4105-A0CB-B78D708DC7F8}" presName="text_3" presStyleLbl="node1" presStyleIdx="2" presStyleCnt="6" custScaleY="129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B1EE-3473-4EA7-8D24-DCC53BC94A9C}" type="pres">
      <dgm:prSet presAssocID="{2C48E0D0-02A1-4105-A0CB-B78D708DC7F8}" presName="accent_3" presStyleCnt="0"/>
      <dgm:spPr/>
      <dgm:t>
        <a:bodyPr/>
        <a:lstStyle/>
        <a:p>
          <a:endParaRPr lang="ru-RU"/>
        </a:p>
      </dgm:t>
    </dgm:pt>
    <dgm:pt modelId="{D0C8B7C5-7332-4243-ACC3-F9F317BF121E}" type="pres">
      <dgm:prSet presAssocID="{2C48E0D0-02A1-4105-A0CB-B78D708DC7F8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5F6E7B39-CB16-4883-B5AE-F2FE76067943}" type="pres">
      <dgm:prSet presAssocID="{EC852B8B-2122-4513-9A93-D25110B482E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C9750-07B6-46C3-876A-4DE954A7171E}" type="pres">
      <dgm:prSet presAssocID="{EC852B8B-2122-4513-9A93-D25110B482EE}" presName="accent_4" presStyleCnt="0"/>
      <dgm:spPr/>
      <dgm:t>
        <a:bodyPr/>
        <a:lstStyle/>
        <a:p>
          <a:endParaRPr lang="ru-RU"/>
        </a:p>
      </dgm:t>
    </dgm:pt>
    <dgm:pt modelId="{63C0A5CC-E617-4A55-A211-FBB080D9158D}" type="pres">
      <dgm:prSet presAssocID="{EC852B8B-2122-4513-9A93-D25110B482EE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9938C265-BBAB-4F21-BEC7-622AE9367414}" type="pres">
      <dgm:prSet presAssocID="{302727FE-6F2F-4741-BDC6-DF998277727B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21954D-1B8B-4B1F-9032-A3D4100FD400}" type="pres">
      <dgm:prSet presAssocID="{302727FE-6F2F-4741-BDC6-DF998277727B}" presName="accent_5" presStyleCnt="0"/>
      <dgm:spPr/>
      <dgm:t>
        <a:bodyPr/>
        <a:lstStyle/>
        <a:p>
          <a:endParaRPr lang="ru-RU"/>
        </a:p>
      </dgm:t>
    </dgm:pt>
    <dgm:pt modelId="{487783B1-7ECB-4032-A938-56C50DB350D0}" type="pres">
      <dgm:prSet presAssocID="{302727FE-6F2F-4741-BDC6-DF998277727B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40B24BF2-A3B8-4173-9958-7761C2E0ABE1}" type="pres">
      <dgm:prSet presAssocID="{64F438FA-A9EC-4EE2-A8D3-FE1B1553BE0C}" presName="text_6" presStyleLbl="node1" presStyleIdx="5" presStyleCnt="6" custScaleY="1096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805439-54D8-45DC-A3E0-23EFE5C9728F}" type="pres">
      <dgm:prSet presAssocID="{64F438FA-A9EC-4EE2-A8D3-FE1B1553BE0C}" presName="accent_6" presStyleCnt="0"/>
      <dgm:spPr/>
      <dgm:t>
        <a:bodyPr/>
        <a:lstStyle/>
        <a:p>
          <a:endParaRPr lang="ru-RU"/>
        </a:p>
      </dgm:t>
    </dgm:pt>
    <dgm:pt modelId="{7EAA8597-1C5B-4FB5-85E8-4DA398025A0F}" type="pres">
      <dgm:prSet presAssocID="{64F438FA-A9EC-4EE2-A8D3-FE1B1553BE0C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E08DBEBE-23E2-4CAB-9930-94EE411E1767}" srcId="{C2428289-6097-4B9B-8025-CB8B64C1E99C}" destId="{757221FF-035E-44D7-93D5-7F5F2AA9FC04}" srcOrd="1" destOrd="0" parTransId="{A39E7965-9775-4314-90BE-B11026D92915}" sibTransId="{56F02B00-7873-4F33-9FDC-44626F099D6A}"/>
    <dgm:cxn modelId="{EE1A2F5F-35DB-4772-AFB6-CBD27C5C8500}" type="presOf" srcId="{302727FE-6F2F-4741-BDC6-DF998277727B}" destId="{9938C265-BBAB-4F21-BEC7-622AE9367414}" srcOrd="0" destOrd="0" presId="urn:microsoft.com/office/officeart/2008/layout/VerticalCurvedList"/>
    <dgm:cxn modelId="{80911190-A3A1-4F73-A443-F0F302286CD6}" srcId="{C2428289-6097-4B9B-8025-CB8B64C1E99C}" destId="{EC852B8B-2122-4513-9A93-D25110B482EE}" srcOrd="3" destOrd="0" parTransId="{92F0F8CC-DCAD-460D-8FD9-756CF8D3AAC8}" sibTransId="{67136CC3-0158-4F4E-B4C3-51D558EF16B2}"/>
    <dgm:cxn modelId="{ABF9E926-1631-4E1E-BDF4-0CE874647BE7}" srcId="{C2428289-6097-4B9B-8025-CB8B64C1E99C}" destId="{302727FE-6F2F-4741-BDC6-DF998277727B}" srcOrd="4" destOrd="0" parTransId="{2D587207-4586-4E3E-8AEF-21B641468E8F}" sibTransId="{D52BEC39-E112-4671-84E0-87B0BABCFDB1}"/>
    <dgm:cxn modelId="{84253963-6B3D-44E8-82A6-871A4FB3DCDC}" type="presOf" srcId="{EC852B8B-2122-4513-9A93-D25110B482EE}" destId="{5F6E7B39-CB16-4883-B5AE-F2FE76067943}" srcOrd="0" destOrd="0" presId="urn:microsoft.com/office/officeart/2008/layout/VerticalCurvedList"/>
    <dgm:cxn modelId="{043310BA-9800-4CCB-A9E1-DACB4723EAC8}" srcId="{C2428289-6097-4B9B-8025-CB8B64C1E99C}" destId="{2C48E0D0-02A1-4105-A0CB-B78D708DC7F8}" srcOrd="2" destOrd="0" parTransId="{3A9A1B94-96A9-44D7-9FCB-5557EA7DE82A}" sibTransId="{CA901515-66F2-4948-BF6C-98330A4CB21E}"/>
    <dgm:cxn modelId="{AD1F9526-AA71-40F6-A719-DBEA92CCA4E0}" type="presOf" srcId="{757221FF-035E-44D7-93D5-7F5F2AA9FC04}" destId="{A0264AD8-5F4C-49A6-A07D-D8BB3A4B4F21}" srcOrd="0" destOrd="0" presId="urn:microsoft.com/office/officeart/2008/layout/VerticalCurvedList"/>
    <dgm:cxn modelId="{47BE8F7B-E5CD-4141-BBDB-359D98B3A663}" srcId="{C2428289-6097-4B9B-8025-CB8B64C1E99C}" destId="{64F438FA-A9EC-4EE2-A8D3-FE1B1553BE0C}" srcOrd="5" destOrd="0" parTransId="{D3151768-73B1-4528-9484-92FE465BB037}" sibTransId="{85B425A7-455A-427D-BF2E-29FE92995A83}"/>
    <dgm:cxn modelId="{C4F9FDA1-A8B7-4981-82F3-6198B6B99F15}" srcId="{C2428289-6097-4B9B-8025-CB8B64C1E99C}" destId="{1B053065-F608-4062-8572-05AAB7DEB41C}" srcOrd="0" destOrd="0" parTransId="{06880C90-8DF9-4351-BF99-ECEB4518776A}" sibTransId="{14E31A83-2259-44A4-BAB6-A2FB9C9A52D5}"/>
    <dgm:cxn modelId="{9AD635A8-3338-4659-A27E-39FD205AFF24}" type="presOf" srcId="{14E31A83-2259-44A4-BAB6-A2FB9C9A52D5}" destId="{F844EB59-645E-4A71-8311-2BC5F0655098}" srcOrd="0" destOrd="0" presId="urn:microsoft.com/office/officeart/2008/layout/VerticalCurvedList"/>
    <dgm:cxn modelId="{0050BB57-FEBC-44A2-B96C-019A85B399B5}" type="presOf" srcId="{C2428289-6097-4B9B-8025-CB8B64C1E99C}" destId="{080B5B18-C9FB-4AFB-BB80-54EB187930AF}" srcOrd="0" destOrd="0" presId="urn:microsoft.com/office/officeart/2008/layout/VerticalCurvedList"/>
    <dgm:cxn modelId="{E623A4D6-57ED-4600-94D1-3E396F2B3BB2}" type="presOf" srcId="{64F438FA-A9EC-4EE2-A8D3-FE1B1553BE0C}" destId="{40B24BF2-A3B8-4173-9958-7761C2E0ABE1}" srcOrd="0" destOrd="0" presId="urn:microsoft.com/office/officeart/2008/layout/VerticalCurvedList"/>
    <dgm:cxn modelId="{80800B38-1679-4038-8DB1-3B5DD2215C60}" type="presOf" srcId="{1B053065-F608-4062-8572-05AAB7DEB41C}" destId="{4C15A19D-1B47-40DE-868C-C2A6524231A1}" srcOrd="0" destOrd="0" presId="urn:microsoft.com/office/officeart/2008/layout/VerticalCurvedList"/>
    <dgm:cxn modelId="{FEFD0C35-DF7D-4E19-85DB-2943CE153E01}" type="presOf" srcId="{2C48E0D0-02A1-4105-A0CB-B78D708DC7F8}" destId="{7329421C-4B38-466E-B340-0D2813E5267B}" srcOrd="0" destOrd="0" presId="urn:microsoft.com/office/officeart/2008/layout/VerticalCurvedList"/>
    <dgm:cxn modelId="{F6083F5F-4A0C-4BF0-808A-C49A6AF58431}" type="presParOf" srcId="{080B5B18-C9FB-4AFB-BB80-54EB187930AF}" destId="{9B3A93F1-42AE-4FF7-B72B-4751AFCC94C0}" srcOrd="0" destOrd="0" presId="urn:microsoft.com/office/officeart/2008/layout/VerticalCurvedList"/>
    <dgm:cxn modelId="{D29DD6FB-13B2-457C-9E96-12E611831EA9}" type="presParOf" srcId="{9B3A93F1-42AE-4FF7-B72B-4751AFCC94C0}" destId="{0C4400AD-76EF-473B-A61C-30FE038B3515}" srcOrd="0" destOrd="0" presId="urn:microsoft.com/office/officeart/2008/layout/VerticalCurvedList"/>
    <dgm:cxn modelId="{94634EA3-B3DD-4829-9345-10C8932D474E}" type="presParOf" srcId="{0C4400AD-76EF-473B-A61C-30FE038B3515}" destId="{2952B57D-E56A-4495-ADB8-89DDBBB7706A}" srcOrd="0" destOrd="0" presId="urn:microsoft.com/office/officeart/2008/layout/VerticalCurvedList"/>
    <dgm:cxn modelId="{9A006301-5031-45B6-947D-06AA627F1F88}" type="presParOf" srcId="{0C4400AD-76EF-473B-A61C-30FE038B3515}" destId="{F844EB59-645E-4A71-8311-2BC5F0655098}" srcOrd="1" destOrd="0" presId="urn:microsoft.com/office/officeart/2008/layout/VerticalCurvedList"/>
    <dgm:cxn modelId="{7474C893-5309-40DE-9F74-1402BC915F6B}" type="presParOf" srcId="{0C4400AD-76EF-473B-A61C-30FE038B3515}" destId="{E6E5A254-A091-471E-8AA3-5AFA8E59D007}" srcOrd="2" destOrd="0" presId="urn:microsoft.com/office/officeart/2008/layout/VerticalCurvedList"/>
    <dgm:cxn modelId="{BFEB8A9D-9AC8-4E44-95C3-E1A12F4EFBC1}" type="presParOf" srcId="{0C4400AD-76EF-473B-A61C-30FE038B3515}" destId="{0B57D5E2-4278-4206-8956-B0DE8C502A91}" srcOrd="3" destOrd="0" presId="urn:microsoft.com/office/officeart/2008/layout/VerticalCurvedList"/>
    <dgm:cxn modelId="{19550559-6EAC-48C7-837B-4C1F940A3275}" type="presParOf" srcId="{9B3A93F1-42AE-4FF7-B72B-4751AFCC94C0}" destId="{4C15A19D-1B47-40DE-868C-C2A6524231A1}" srcOrd="1" destOrd="0" presId="urn:microsoft.com/office/officeart/2008/layout/VerticalCurvedList"/>
    <dgm:cxn modelId="{2553C40A-ADEA-4FE7-B71E-48224DD14CA6}" type="presParOf" srcId="{9B3A93F1-42AE-4FF7-B72B-4751AFCC94C0}" destId="{7A4F926B-BC55-4ABF-A335-FFB7CB06F988}" srcOrd="2" destOrd="0" presId="urn:microsoft.com/office/officeart/2008/layout/VerticalCurvedList"/>
    <dgm:cxn modelId="{28EC797B-79F8-41E5-9E01-1E100785A87C}" type="presParOf" srcId="{7A4F926B-BC55-4ABF-A335-FFB7CB06F988}" destId="{B8B62CDF-2421-4044-B601-B285A3A96F4F}" srcOrd="0" destOrd="0" presId="urn:microsoft.com/office/officeart/2008/layout/VerticalCurvedList"/>
    <dgm:cxn modelId="{ED14DBC5-A774-43E8-8813-8A6412B7B922}" type="presParOf" srcId="{9B3A93F1-42AE-4FF7-B72B-4751AFCC94C0}" destId="{A0264AD8-5F4C-49A6-A07D-D8BB3A4B4F21}" srcOrd="3" destOrd="0" presId="urn:microsoft.com/office/officeart/2008/layout/VerticalCurvedList"/>
    <dgm:cxn modelId="{3854F41B-EF8F-4C23-A61C-10B30C519C37}" type="presParOf" srcId="{9B3A93F1-42AE-4FF7-B72B-4751AFCC94C0}" destId="{F662213B-7110-4EB9-B418-1238EABC5BAA}" srcOrd="4" destOrd="0" presId="urn:microsoft.com/office/officeart/2008/layout/VerticalCurvedList"/>
    <dgm:cxn modelId="{6DE045B8-1483-4064-B8E3-2D77110F374E}" type="presParOf" srcId="{F662213B-7110-4EB9-B418-1238EABC5BAA}" destId="{C1B49EFA-4545-4830-8CB0-3213D0871349}" srcOrd="0" destOrd="0" presId="urn:microsoft.com/office/officeart/2008/layout/VerticalCurvedList"/>
    <dgm:cxn modelId="{F304C51B-26DF-4632-B0C6-0ED0E1A3F3D4}" type="presParOf" srcId="{9B3A93F1-42AE-4FF7-B72B-4751AFCC94C0}" destId="{7329421C-4B38-466E-B340-0D2813E5267B}" srcOrd="5" destOrd="0" presId="urn:microsoft.com/office/officeart/2008/layout/VerticalCurvedList"/>
    <dgm:cxn modelId="{C35E2BBE-1D89-41E6-9550-E005BA84579F}" type="presParOf" srcId="{9B3A93F1-42AE-4FF7-B72B-4751AFCC94C0}" destId="{4BFDB1EE-3473-4EA7-8D24-DCC53BC94A9C}" srcOrd="6" destOrd="0" presId="urn:microsoft.com/office/officeart/2008/layout/VerticalCurvedList"/>
    <dgm:cxn modelId="{9373068E-33BB-462B-9B67-75AC382E54FD}" type="presParOf" srcId="{4BFDB1EE-3473-4EA7-8D24-DCC53BC94A9C}" destId="{D0C8B7C5-7332-4243-ACC3-F9F317BF121E}" srcOrd="0" destOrd="0" presId="urn:microsoft.com/office/officeart/2008/layout/VerticalCurvedList"/>
    <dgm:cxn modelId="{63FC3F75-EBFA-4FE8-9C75-57BABCFC5C2C}" type="presParOf" srcId="{9B3A93F1-42AE-4FF7-B72B-4751AFCC94C0}" destId="{5F6E7B39-CB16-4883-B5AE-F2FE76067943}" srcOrd="7" destOrd="0" presId="urn:microsoft.com/office/officeart/2008/layout/VerticalCurvedList"/>
    <dgm:cxn modelId="{46EB558C-4550-4EDF-9396-D6C65E2F69AA}" type="presParOf" srcId="{9B3A93F1-42AE-4FF7-B72B-4751AFCC94C0}" destId="{9D4C9750-07B6-46C3-876A-4DE954A7171E}" srcOrd="8" destOrd="0" presId="urn:microsoft.com/office/officeart/2008/layout/VerticalCurvedList"/>
    <dgm:cxn modelId="{E6461297-79E9-49DE-99F4-CA1BBA4B8E28}" type="presParOf" srcId="{9D4C9750-07B6-46C3-876A-4DE954A7171E}" destId="{63C0A5CC-E617-4A55-A211-FBB080D9158D}" srcOrd="0" destOrd="0" presId="urn:microsoft.com/office/officeart/2008/layout/VerticalCurvedList"/>
    <dgm:cxn modelId="{80F933A1-31E3-4D3A-8689-D3C0069DE820}" type="presParOf" srcId="{9B3A93F1-42AE-4FF7-B72B-4751AFCC94C0}" destId="{9938C265-BBAB-4F21-BEC7-622AE9367414}" srcOrd="9" destOrd="0" presId="urn:microsoft.com/office/officeart/2008/layout/VerticalCurvedList"/>
    <dgm:cxn modelId="{6155FD24-80C3-4086-9F35-B3D15082AD6F}" type="presParOf" srcId="{9B3A93F1-42AE-4FF7-B72B-4751AFCC94C0}" destId="{B921954D-1B8B-4B1F-9032-A3D4100FD400}" srcOrd="10" destOrd="0" presId="urn:microsoft.com/office/officeart/2008/layout/VerticalCurvedList"/>
    <dgm:cxn modelId="{9AFAC86D-CFC6-430A-B721-C82ABE84AA7E}" type="presParOf" srcId="{B921954D-1B8B-4B1F-9032-A3D4100FD400}" destId="{487783B1-7ECB-4032-A938-56C50DB350D0}" srcOrd="0" destOrd="0" presId="urn:microsoft.com/office/officeart/2008/layout/VerticalCurvedList"/>
    <dgm:cxn modelId="{D28AF382-15EB-4E23-A7C5-89A9596BA0A2}" type="presParOf" srcId="{9B3A93F1-42AE-4FF7-B72B-4751AFCC94C0}" destId="{40B24BF2-A3B8-4173-9958-7761C2E0ABE1}" srcOrd="11" destOrd="0" presId="urn:microsoft.com/office/officeart/2008/layout/VerticalCurvedList"/>
    <dgm:cxn modelId="{B97F7D84-48A0-403C-98E8-172B4F636802}" type="presParOf" srcId="{9B3A93F1-42AE-4FF7-B72B-4751AFCC94C0}" destId="{8A805439-54D8-45DC-A3E0-23EFE5C9728F}" srcOrd="12" destOrd="0" presId="urn:microsoft.com/office/officeart/2008/layout/VerticalCurvedList"/>
    <dgm:cxn modelId="{416FF88B-C412-424A-8E5A-05F20DF8C94E}" type="presParOf" srcId="{8A805439-54D8-45DC-A3E0-23EFE5C9728F}" destId="{7EAA8597-1C5B-4FB5-85E8-4DA398025A0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2E2541-4D02-4FA9-974A-1DD66B789546}" type="doc">
      <dgm:prSet loTypeId="urn:microsoft.com/office/officeart/2005/8/layout/chevron2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3A17D68-DCF2-4E7C-B8B7-06A997FE9C06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930A5A-6A3F-429C-8B67-56EEDE0D3277}" type="parTrans" cxnId="{B2F3C622-DD42-451B-AE9C-D6DB5C4E54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6BC578-F84B-4EE4-8017-AD86D10DEA8D}" type="sibTrans" cxnId="{B2F3C622-DD42-451B-AE9C-D6DB5C4E54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A7127-1566-418C-9553-D4EFF42D1100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35,6 тыс. семей получили ежемесячную выплату в связи с рождением первого ребенка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71FB9-66A6-4F84-827F-AC0A269BEA09}" type="parTrans" cxnId="{55787520-9BA8-406A-BF6C-CB8E1D45204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9F2629-7A0B-4D94-B063-BEE7C1138838}" type="sibTrans" cxnId="{55787520-9BA8-406A-BF6C-CB8E1D45204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4F6252-932F-4E10-ABCA-843014B5E640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F8B6DB-4A89-4C79-8565-C9A800DB4ACB}" type="parTrans" cxnId="{5831E8D2-BCDE-40E4-92A4-24FA2C70227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B98BA2-344A-42FB-8EA3-E2744E1D338F}" type="sibTrans" cxnId="{5831E8D2-BCDE-40E4-92A4-24FA2C70227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090ED6-75A4-4D1A-8CF5-2789E7F32BCA}">
      <dgm:prSet phldrT="[Текст]" phldr="1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7551E1-FD9C-4198-9212-2977ADE4CBB1}" type="parTrans" cxnId="{B7CF7A53-4C20-4AEF-84D7-2B4DCFA8601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E8F02F-1D27-422C-8EE7-64C808A2038E}" type="sibTrans" cxnId="{B7CF7A53-4C20-4AEF-84D7-2B4DCFA8601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B7CDEC-AF57-4AA4-AE65-800933B961A3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D08E59-4EF3-4F15-9400-76A8C590EE47}" type="parTrans" cxnId="{81BA8E8C-E9D4-449B-97D7-76A3B9F88B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AB37E-537F-4FE1-985E-1FFD4E395D28}" type="sibTrans" cxnId="{81BA8E8C-E9D4-449B-97D7-76A3B9F88B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082B37-1977-4A69-A0D9-3D241F63A021}">
      <dgm:prSet phldrT="[Текст]" phldr="1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494C95-B97A-426B-9553-25A98D0329AC}" type="parTrans" cxnId="{ECF2C25C-2CF0-4883-8A57-FEB820BB2C3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6C0746-57C3-4ACC-BE97-F43AE6456A1D}" type="sibTrans" cxnId="{ECF2C25C-2CF0-4883-8A57-FEB820BB2C3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486A3B-3530-477E-8653-D2642C1EB07F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142054-0FB4-4A7E-AE57-F790BB0AF2DA}" type="parTrans" cxnId="{978961B4-0EBF-4FA6-ADF2-B25A569842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A0751D-B955-44F9-A650-E7C9B75C8993}" type="sibTrans" cxnId="{978961B4-0EBF-4FA6-ADF2-B25A569842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80E840-A1F9-401D-AB7F-E948C40AD032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28 тыс. семей с 3 и более детьми получили ежемесячную денежную выплату при рождении 3-его и последующих детей и до достижения ребенком 3-х лет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C5EE01-BC44-4ED1-8C0F-1D715383A3B8}" type="parTrans" cxnId="{0E22DEA4-64DD-48CA-8C85-47D39A09740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BF87E0-94A6-489C-A04B-C49A7D2E134E}" type="sibTrans" cxnId="{0E22DEA4-64DD-48CA-8C85-47D39A09740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8CA3A2-420A-41DD-9A0A-67BAE9D4C4B0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23,7 тыс. семей получили сертификат на областной материнский капитал, в том числе 8 тыс. семей за 2021 год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B2DE57-28AA-49DA-8AE7-3AAFA01AB933}" type="parTrans" cxnId="{8F509799-D3BF-46EA-8A3C-BD12218922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180A4A-F3BC-4145-A6B0-0CA3A5559D6B}" type="sibTrans" cxnId="{8F509799-D3BF-46EA-8A3C-BD12218922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132D86-45DA-493D-9A8D-8F90374BF28C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1,5 тыс. женщин, награжденных знаком отличия Свердловской области «Материнская доблесть», получили единовременные пособия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D5741E-CD66-4CF4-A638-66EC91C31572}" type="parTrans" cxnId="{5F1B0CCC-7F80-4085-AC41-954CBA9C074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26E200-F954-4664-A967-77DE586D51A3}" type="sibTrans" cxnId="{5F1B0CCC-7F80-4085-AC41-954CBA9C074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E22E8A-71CC-4B3A-9140-D68A965966D3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156,9 тыс. семей получили компенсацию родительской платы за посещение детского сада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D329CC-15C4-4E32-AA19-DAA11294999D}" type="parTrans" cxnId="{8DD7E1DE-3E21-4140-9733-91A19E84A3A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CEBEAE-4E74-488C-B32C-D1172F1F55D9}" type="sibTrans" cxnId="{8DD7E1DE-3E21-4140-9733-91A19E84A3A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6F9FCA-B703-47C6-B474-12AFF8FAD459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126 тыс. человек получили ежемесячное пособие на ребенка                 (265,4 тыс. детей)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2CF1D-A3EE-4F17-9E55-2C94BDCDF46B}" type="sibTrans" cxnId="{E528932E-4992-4E21-99F3-BEEC7906D35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0EE5A3-D30D-4551-A5A4-6FA334F1ED5E}" type="parTrans" cxnId="{E528932E-4992-4E21-99F3-BEEC7906D35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EB388B-111D-4485-8E6F-37BAC59EB8DA}" type="pres">
      <dgm:prSet presAssocID="{472E2541-4D02-4FA9-974A-1DD66B78954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32EB52-48B2-4CCD-B3C0-BC0F12F120A0}" type="pres">
      <dgm:prSet presAssocID="{D3A17D68-DCF2-4E7C-B8B7-06A997FE9C06}" presName="composite" presStyleCnt="0"/>
      <dgm:spPr/>
    </dgm:pt>
    <dgm:pt modelId="{2D547BAF-FAA6-4CEB-87CB-A1ED006A05BA}" type="pres">
      <dgm:prSet presAssocID="{D3A17D68-DCF2-4E7C-B8B7-06A997FE9C06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3BA0D-FCEF-475F-87B6-570D79A3D263}" type="pres">
      <dgm:prSet presAssocID="{D3A17D68-DCF2-4E7C-B8B7-06A997FE9C06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8A33C-8469-4B05-BBA1-D19B3E5D7C74}" type="pres">
      <dgm:prSet presAssocID="{5A6BC578-F84B-4EE4-8017-AD86D10DEA8D}" presName="sp" presStyleCnt="0"/>
      <dgm:spPr/>
    </dgm:pt>
    <dgm:pt modelId="{F963EF36-0BB5-43FA-913E-7113EE8A492B}" type="pres">
      <dgm:prSet presAssocID="{0B486A3B-3530-477E-8653-D2642C1EB07F}" presName="composite" presStyleCnt="0"/>
      <dgm:spPr/>
    </dgm:pt>
    <dgm:pt modelId="{E5B6698E-44F3-4489-9CDA-6007F31AAD0C}" type="pres">
      <dgm:prSet presAssocID="{0B486A3B-3530-477E-8653-D2642C1EB07F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F0BD3A-97AB-4E82-8BB3-5F7EC60F4DBD}" type="pres">
      <dgm:prSet presAssocID="{0B486A3B-3530-477E-8653-D2642C1EB07F}" presName="descendantText" presStyleLbl="alignAcc1" presStyleIdx="1" presStyleCnt="6" custScaleY="1190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8FB39-F1DA-4364-A438-DC0877533937}" type="pres">
      <dgm:prSet presAssocID="{E1A0751D-B955-44F9-A650-E7C9B75C8993}" presName="sp" presStyleCnt="0"/>
      <dgm:spPr/>
    </dgm:pt>
    <dgm:pt modelId="{E93DD439-0E07-4B98-8251-5FAE1B5FB91D}" type="pres">
      <dgm:prSet presAssocID="{614F6252-932F-4E10-ABCA-843014B5E640}" presName="composite" presStyleCnt="0"/>
      <dgm:spPr/>
    </dgm:pt>
    <dgm:pt modelId="{59F22A86-0EAE-4958-B16A-2E086964EBFC}" type="pres">
      <dgm:prSet presAssocID="{614F6252-932F-4E10-ABCA-843014B5E640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8F91F-4626-4C0C-ABD4-7A6187C59CC4}" type="pres">
      <dgm:prSet presAssocID="{614F6252-932F-4E10-ABCA-843014B5E640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C082F-28DC-4F8B-B5E9-A058E45EB8A7}" type="pres">
      <dgm:prSet presAssocID="{38B98BA2-344A-42FB-8EA3-E2744E1D338F}" presName="sp" presStyleCnt="0"/>
      <dgm:spPr/>
    </dgm:pt>
    <dgm:pt modelId="{AB09D4A0-DA29-4B94-BBC6-3A778C1A2EB2}" type="pres">
      <dgm:prSet presAssocID="{11090ED6-75A4-4D1A-8CF5-2789E7F32BCA}" presName="composite" presStyleCnt="0"/>
      <dgm:spPr/>
    </dgm:pt>
    <dgm:pt modelId="{AB9C447E-FA95-4F46-8A7F-BA35DFDA7FAB}" type="pres">
      <dgm:prSet presAssocID="{11090ED6-75A4-4D1A-8CF5-2789E7F32BCA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C991D-416C-4AB8-9C80-16524AEDAD2F}" type="pres">
      <dgm:prSet presAssocID="{11090ED6-75A4-4D1A-8CF5-2789E7F32BCA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AF4D08-C284-459B-BF84-1B74BF02D37F}" type="pres">
      <dgm:prSet presAssocID="{D8E8F02F-1D27-422C-8EE7-64C808A2038E}" presName="sp" presStyleCnt="0"/>
      <dgm:spPr/>
    </dgm:pt>
    <dgm:pt modelId="{38C34E3C-7E09-4D35-B33D-336E29FDF61A}" type="pres">
      <dgm:prSet presAssocID="{7DB7CDEC-AF57-4AA4-AE65-800933B961A3}" presName="composite" presStyleCnt="0"/>
      <dgm:spPr/>
    </dgm:pt>
    <dgm:pt modelId="{1B25A850-8FD1-4753-B36B-0944023B066C}" type="pres">
      <dgm:prSet presAssocID="{7DB7CDEC-AF57-4AA4-AE65-800933B961A3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6D4D16-B933-4AAF-AF3F-7599E7AB2565}" type="pres">
      <dgm:prSet presAssocID="{7DB7CDEC-AF57-4AA4-AE65-800933B961A3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507B2C-9073-4F9F-8956-EE818CB5DB83}" type="pres">
      <dgm:prSet presAssocID="{CD8AB37E-537F-4FE1-985E-1FFD4E395D28}" presName="sp" presStyleCnt="0"/>
      <dgm:spPr/>
    </dgm:pt>
    <dgm:pt modelId="{E6D5755C-A059-4E53-8733-1F6B24B936C8}" type="pres">
      <dgm:prSet presAssocID="{B9082B37-1977-4A69-A0D9-3D241F63A021}" presName="composite" presStyleCnt="0"/>
      <dgm:spPr/>
    </dgm:pt>
    <dgm:pt modelId="{AA0119A7-06F7-4DB7-9738-305E6D4533FA}" type="pres">
      <dgm:prSet presAssocID="{B9082B37-1977-4A69-A0D9-3D241F63A021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B573E6-CB19-42ED-8B39-0340CE6F9023}" type="pres">
      <dgm:prSet presAssocID="{B9082B37-1977-4A69-A0D9-3D241F63A021}" presName="descendantText" presStyleLbl="alignAcc1" presStyleIdx="5" presStyleCnt="6" custScaleY="879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7ACBF0-7BC6-4EDF-B768-08C44BF6F61B}" type="presOf" srcId="{7DB7CDEC-AF57-4AA4-AE65-800933B961A3}" destId="{1B25A850-8FD1-4753-B36B-0944023B066C}" srcOrd="0" destOrd="0" presId="urn:microsoft.com/office/officeart/2005/8/layout/chevron2"/>
    <dgm:cxn modelId="{B2F3C622-DD42-451B-AE9C-D6DB5C4E5485}" srcId="{472E2541-4D02-4FA9-974A-1DD66B789546}" destId="{D3A17D68-DCF2-4E7C-B8B7-06A997FE9C06}" srcOrd="0" destOrd="0" parTransId="{17930A5A-6A3F-429C-8B67-56EEDE0D3277}" sibTransId="{5A6BC578-F84B-4EE4-8017-AD86D10DEA8D}"/>
    <dgm:cxn modelId="{E12B1726-44A6-495D-ACD8-B339E03EB801}" type="presOf" srcId="{0B486A3B-3530-477E-8653-D2642C1EB07F}" destId="{E5B6698E-44F3-4489-9CDA-6007F31AAD0C}" srcOrd="0" destOrd="0" presId="urn:microsoft.com/office/officeart/2005/8/layout/chevron2"/>
    <dgm:cxn modelId="{CEA7D038-CC21-40F0-9D9F-BDC1CA361733}" type="presOf" srcId="{614F6252-932F-4E10-ABCA-843014B5E640}" destId="{59F22A86-0EAE-4958-B16A-2E086964EBFC}" srcOrd="0" destOrd="0" presId="urn:microsoft.com/office/officeart/2005/8/layout/chevron2"/>
    <dgm:cxn modelId="{F401161E-9B5D-4A5F-A319-AE211A2D94E0}" type="presOf" srcId="{B9082B37-1977-4A69-A0D9-3D241F63A021}" destId="{AA0119A7-06F7-4DB7-9738-305E6D4533FA}" srcOrd="0" destOrd="0" presId="urn:microsoft.com/office/officeart/2005/8/layout/chevron2"/>
    <dgm:cxn modelId="{55557986-406C-4D32-8CA3-9F28FB57C4BB}" type="presOf" srcId="{11090ED6-75A4-4D1A-8CF5-2789E7F32BCA}" destId="{AB9C447E-FA95-4F46-8A7F-BA35DFDA7FAB}" srcOrd="0" destOrd="0" presId="urn:microsoft.com/office/officeart/2005/8/layout/chevron2"/>
    <dgm:cxn modelId="{81BA8E8C-E9D4-449B-97D7-76A3B9F88BCE}" srcId="{472E2541-4D02-4FA9-974A-1DD66B789546}" destId="{7DB7CDEC-AF57-4AA4-AE65-800933B961A3}" srcOrd="4" destOrd="0" parTransId="{60D08E59-4EF3-4F15-9400-76A8C590EE47}" sibTransId="{CD8AB37E-537F-4FE1-985E-1FFD4E395D28}"/>
    <dgm:cxn modelId="{A786D4C6-4833-471D-821B-9AD2216AC1C8}" type="presOf" srcId="{8580E840-A1F9-401D-AB7F-E948C40AD032}" destId="{8FF0BD3A-97AB-4E82-8BB3-5F7EC60F4DBD}" srcOrd="0" destOrd="0" presId="urn:microsoft.com/office/officeart/2005/8/layout/chevron2"/>
    <dgm:cxn modelId="{B7CF7A53-4C20-4AEF-84D7-2B4DCFA8601C}" srcId="{472E2541-4D02-4FA9-974A-1DD66B789546}" destId="{11090ED6-75A4-4D1A-8CF5-2789E7F32BCA}" srcOrd="3" destOrd="0" parTransId="{207551E1-FD9C-4198-9212-2977ADE4CBB1}" sibTransId="{D8E8F02F-1D27-422C-8EE7-64C808A2038E}"/>
    <dgm:cxn modelId="{5831E8D2-BCDE-40E4-92A4-24FA2C702271}" srcId="{472E2541-4D02-4FA9-974A-1DD66B789546}" destId="{614F6252-932F-4E10-ABCA-843014B5E640}" srcOrd="2" destOrd="0" parTransId="{24F8B6DB-4A89-4C79-8565-C9A800DB4ACB}" sibTransId="{38B98BA2-344A-42FB-8EA3-E2744E1D338F}"/>
    <dgm:cxn modelId="{978961B4-0EBF-4FA6-ADF2-B25A56984279}" srcId="{472E2541-4D02-4FA9-974A-1DD66B789546}" destId="{0B486A3B-3530-477E-8653-D2642C1EB07F}" srcOrd="1" destOrd="0" parTransId="{E2142054-0FB4-4A7E-AE57-F790BB0AF2DA}" sibTransId="{E1A0751D-B955-44F9-A650-E7C9B75C8993}"/>
    <dgm:cxn modelId="{E528932E-4992-4E21-99F3-BEEC7906D35F}" srcId="{B9082B37-1977-4A69-A0D9-3D241F63A021}" destId="{B46F9FCA-B703-47C6-B474-12AFF8FAD459}" srcOrd="0" destOrd="0" parTransId="{880EE5A3-D30D-4551-A5A4-6FA334F1ED5E}" sibTransId="{92F2CF1D-A3EE-4F17-9E55-2C94BDCDF46B}"/>
    <dgm:cxn modelId="{BF8BD8C1-D46E-4A96-9C79-96EAFF06C864}" type="presOf" srcId="{3D3A7127-1566-418C-9553-D4EFF42D1100}" destId="{97F3BA0D-FCEF-475F-87B6-570D79A3D263}" srcOrd="0" destOrd="0" presId="urn:microsoft.com/office/officeart/2005/8/layout/chevron2"/>
    <dgm:cxn modelId="{BAC529EF-4C14-4502-8323-C71AB49D804B}" type="presOf" srcId="{472E2541-4D02-4FA9-974A-1DD66B789546}" destId="{D2EB388B-111D-4485-8E6F-37BAC59EB8DA}" srcOrd="0" destOrd="0" presId="urn:microsoft.com/office/officeart/2005/8/layout/chevron2"/>
    <dgm:cxn modelId="{0A480CDE-94E9-4128-ADAF-D70694633F65}" type="presOf" srcId="{B46F9FCA-B703-47C6-B474-12AFF8FAD459}" destId="{4CB573E6-CB19-42ED-8B39-0340CE6F9023}" srcOrd="0" destOrd="0" presId="urn:microsoft.com/office/officeart/2005/8/layout/chevron2"/>
    <dgm:cxn modelId="{0E22DEA4-64DD-48CA-8C85-47D39A09740D}" srcId="{0B486A3B-3530-477E-8653-D2642C1EB07F}" destId="{8580E840-A1F9-401D-AB7F-E948C40AD032}" srcOrd="0" destOrd="0" parTransId="{8EC5EE01-BC44-4ED1-8C0F-1D715383A3B8}" sibTransId="{E4BF87E0-94A6-489C-A04B-C49A7D2E134E}"/>
    <dgm:cxn modelId="{8DD7E1DE-3E21-4140-9733-91A19E84A3AE}" srcId="{7DB7CDEC-AF57-4AA4-AE65-800933B961A3}" destId="{91E22E8A-71CC-4B3A-9140-D68A965966D3}" srcOrd="0" destOrd="0" parTransId="{4AD329CC-15C4-4E32-AA19-DAA11294999D}" sibTransId="{A0CEBEAE-4E74-488C-B32C-D1172F1F55D9}"/>
    <dgm:cxn modelId="{98251939-ABAD-427B-BE06-A614AA0B5CDB}" type="presOf" srcId="{D3A17D68-DCF2-4E7C-B8B7-06A997FE9C06}" destId="{2D547BAF-FAA6-4CEB-87CB-A1ED006A05BA}" srcOrd="0" destOrd="0" presId="urn:microsoft.com/office/officeart/2005/8/layout/chevron2"/>
    <dgm:cxn modelId="{5E0F584A-799E-4FC5-B213-975EE9FFB2BC}" type="presOf" srcId="{91E22E8A-71CC-4B3A-9140-D68A965966D3}" destId="{8E6D4D16-B933-4AAF-AF3F-7599E7AB2565}" srcOrd="0" destOrd="0" presId="urn:microsoft.com/office/officeart/2005/8/layout/chevron2"/>
    <dgm:cxn modelId="{8F509799-D3BF-46EA-8A3C-BD122189224C}" srcId="{614F6252-932F-4E10-ABCA-843014B5E640}" destId="{D38CA3A2-420A-41DD-9A0A-67BAE9D4C4B0}" srcOrd="0" destOrd="0" parTransId="{74B2DE57-28AA-49DA-8AE7-3AAFA01AB933}" sibTransId="{29180A4A-F3BC-4145-A6B0-0CA3A5559D6B}"/>
    <dgm:cxn modelId="{ECF2C25C-2CF0-4883-8A57-FEB820BB2C35}" srcId="{472E2541-4D02-4FA9-974A-1DD66B789546}" destId="{B9082B37-1977-4A69-A0D9-3D241F63A021}" srcOrd="5" destOrd="0" parTransId="{B6494C95-B97A-426B-9553-25A98D0329AC}" sibTransId="{FA6C0746-57C3-4ACC-BE97-F43AE6456A1D}"/>
    <dgm:cxn modelId="{BC2DBF2E-D535-4A08-8934-29264E99771A}" type="presOf" srcId="{D38CA3A2-420A-41DD-9A0A-67BAE9D4C4B0}" destId="{B4D8F91F-4626-4C0C-ABD4-7A6187C59CC4}" srcOrd="0" destOrd="0" presId="urn:microsoft.com/office/officeart/2005/8/layout/chevron2"/>
    <dgm:cxn modelId="{55787520-9BA8-406A-BF6C-CB8E1D452047}" srcId="{D3A17D68-DCF2-4E7C-B8B7-06A997FE9C06}" destId="{3D3A7127-1566-418C-9553-D4EFF42D1100}" srcOrd="0" destOrd="0" parTransId="{63B71FB9-66A6-4F84-827F-AC0A269BEA09}" sibTransId="{939F2629-7A0B-4D94-B063-BEE7C1138838}"/>
    <dgm:cxn modelId="{5F1B0CCC-7F80-4085-AC41-954CBA9C0745}" srcId="{11090ED6-75A4-4D1A-8CF5-2789E7F32BCA}" destId="{69132D86-45DA-493D-9A8D-8F90374BF28C}" srcOrd="0" destOrd="0" parTransId="{A3D5741E-CD66-4CF4-A638-66EC91C31572}" sibTransId="{CA26E200-F954-4664-A967-77DE586D51A3}"/>
    <dgm:cxn modelId="{30C5CE78-6604-49F0-BF3C-E4DC436CF657}" type="presOf" srcId="{69132D86-45DA-493D-9A8D-8F90374BF28C}" destId="{E9EC991D-416C-4AB8-9C80-16524AEDAD2F}" srcOrd="0" destOrd="0" presId="urn:microsoft.com/office/officeart/2005/8/layout/chevron2"/>
    <dgm:cxn modelId="{E50BF8CB-2484-4EC6-9EF5-EBE8AF5023E6}" type="presParOf" srcId="{D2EB388B-111D-4485-8E6F-37BAC59EB8DA}" destId="{D032EB52-48B2-4CCD-B3C0-BC0F12F120A0}" srcOrd="0" destOrd="0" presId="urn:microsoft.com/office/officeart/2005/8/layout/chevron2"/>
    <dgm:cxn modelId="{2BAE8A70-DEB1-481C-BB86-8EE02573173D}" type="presParOf" srcId="{D032EB52-48B2-4CCD-B3C0-BC0F12F120A0}" destId="{2D547BAF-FAA6-4CEB-87CB-A1ED006A05BA}" srcOrd="0" destOrd="0" presId="urn:microsoft.com/office/officeart/2005/8/layout/chevron2"/>
    <dgm:cxn modelId="{F9AAF716-9154-4911-985A-F9DBF61C3F8F}" type="presParOf" srcId="{D032EB52-48B2-4CCD-B3C0-BC0F12F120A0}" destId="{97F3BA0D-FCEF-475F-87B6-570D79A3D263}" srcOrd="1" destOrd="0" presId="urn:microsoft.com/office/officeart/2005/8/layout/chevron2"/>
    <dgm:cxn modelId="{1ECB3509-3C8D-483D-8B68-EDE71B39B95D}" type="presParOf" srcId="{D2EB388B-111D-4485-8E6F-37BAC59EB8DA}" destId="{0C48A33C-8469-4B05-BBA1-D19B3E5D7C74}" srcOrd="1" destOrd="0" presId="urn:microsoft.com/office/officeart/2005/8/layout/chevron2"/>
    <dgm:cxn modelId="{B1EF7DAA-553C-4F6E-AF7A-EF29E89511A2}" type="presParOf" srcId="{D2EB388B-111D-4485-8E6F-37BAC59EB8DA}" destId="{F963EF36-0BB5-43FA-913E-7113EE8A492B}" srcOrd="2" destOrd="0" presId="urn:microsoft.com/office/officeart/2005/8/layout/chevron2"/>
    <dgm:cxn modelId="{A3D75049-F654-473A-B4F1-EE0988A80586}" type="presParOf" srcId="{F963EF36-0BB5-43FA-913E-7113EE8A492B}" destId="{E5B6698E-44F3-4489-9CDA-6007F31AAD0C}" srcOrd="0" destOrd="0" presId="urn:microsoft.com/office/officeart/2005/8/layout/chevron2"/>
    <dgm:cxn modelId="{A2DA4AE0-DFA0-49F8-89F4-CAAA04CF378F}" type="presParOf" srcId="{F963EF36-0BB5-43FA-913E-7113EE8A492B}" destId="{8FF0BD3A-97AB-4E82-8BB3-5F7EC60F4DBD}" srcOrd="1" destOrd="0" presId="urn:microsoft.com/office/officeart/2005/8/layout/chevron2"/>
    <dgm:cxn modelId="{9965CAB8-284A-4108-9EFB-69D87E24FBBC}" type="presParOf" srcId="{D2EB388B-111D-4485-8E6F-37BAC59EB8DA}" destId="{EA68FB39-F1DA-4364-A438-DC0877533937}" srcOrd="3" destOrd="0" presId="urn:microsoft.com/office/officeart/2005/8/layout/chevron2"/>
    <dgm:cxn modelId="{8A66517F-0713-4D07-98E3-97408E320816}" type="presParOf" srcId="{D2EB388B-111D-4485-8E6F-37BAC59EB8DA}" destId="{E93DD439-0E07-4B98-8251-5FAE1B5FB91D}" srcOrd="4" destOrd="0" presId="urn:microsoft.com/office/officeart/2005/8/layout/chevron2"/>
    <dgm:cxn modelId="{1481AFA9-011A-4CF3-A113-14FE516C1B5E}" type="presParOf" srcId="{E93DD439-0E07-4B98-8251-5FAE1B5FB91D}" destId="{59F22A86-0EAE-4958-B16A-2E086964EBFC}" srcOrd="0" destOrd="0" presId="urn:microsoft.com/office/officeart/2005/8/layout/chevron2"/>
    <dgm:cxn modelId="{2090E95A-49B7-4D60-88BC-8A3466358E6A}" type="presParOf" srcId="{E93DD439-0E07-4B98-8251-5FAE1B5FB91D}" destId="{B4D8F91F-4626-4C0C-ABD4-7A6187C59CC4}" srcOrd="1" destOrd="0" presId="urn:microsoft.com/office/officeart/2005/8/layout/chevron2"/>
    <dgm:cxn modelId="{08A83CC3-2471-43A3-AE65-521961901EB6}" type="presParOf" srcId="{D2EB388B-111D-4485-8E6F-37BAC59EB8DA}" destId="{285C082F-28DC-4F8B-B5E9-A058E45EB8A7}" srcOrd="5" destOrd="0" presId="urn:microsoft.com/office/officeart/2005/8/layout/chevron2"/>
    <dgm:cxn modelId="{F8845736-0160-4A9C-96B9-8E1D18F2D094}" type="presParOf" srcId="{D2EB388B-111D-4485-8E6F-37BAC59EB8DA}" destId="{AB09D4A0-DA29-4B94-BBC6-3A778C1A2EB2}" srcOrd="6" destOrd="0" presId="urn:microsoft.com/office/officeart/2005/8/layout/chevron2"/>
    <dgm:cxn modelId="{B6E1BF44-338D-47DC-927F-26775C1E5B65}" type="presParOf" srcId="{AB09D4A0-DA29-4B94-BBC6-3A778C1A2EB2}" destId="{AB9C447E-FA95-4F46-8A7F-BA35DFDA7FAB}" srcOrd="0" destOrd="0" presId="urn:microsoft.com/office/officeart/2005/8/layout/chevron2"/>
    <dgm:cxn modelId="{F0447098-C83C-436E-A46F-9959378EA1A5}" type="presParOf" srcId="{AB09D4A0-DA29-4B94-BBC6-3A778C1A2EB2}" destId="{E9EC991D-416C-4AB8-9C80-16524AEDAD2F}" srcOrd="1" destOrd="0" presId="urn:microsoft.com/office/officeart/2005/8/layout/chevron2"/>
    <dgm:cxn modelId="{FE233C5F-4D3B-4F42-9802-D7D5EB98CBB8}" type="presParOf" srcId="{D2EB388B-111D-4485-8E6F-37BAC59EB8DA}" destId="{25AF4D08-C284-459B-BF84-1B74BF02D37F}" srcOrd="7" destOrd="0" presId="urn:microsoft.com/office/officeart/2005/8/layout/chevron2"/>
    <dgm:cxn modelId="{613669B3-39FF-4D01-831C-EA04D08D31A0}" type="presParOf" srcId="{D2EB388B-111D-4485-8E6F-37BAC59EB8DA}" destId="{38C34E3C-7E09-4D35-B33D-336E29FDF61A}" srcOrd="8" destOrd="0" presId="urn:microsoft.com/office/officeart/2005/8/layout/chevron2"/>
    <dgm:cxn modelId="{8178354B-4C9A-40C6-A88A-F84CA8E04304}" type="presParOf" srcId="{38C34E3C-7E09-4D35-B33D-336E29FDF61A}" destId="{1B25A850-8FD1-4753-B36B-0944023B066C}" srcOrd="0" destOrd="0" presId="urn:microsoft.com/office/officeart/2005/8/layout/chevron2"/>
    <dgm:cxn modelId="{FDECA471-3905-4477-952D-E0DFDDFEF3A4}" type="presParOf" srcId="{38C34E3C-7E09-4D35-B33D-336E29FDF61A}" destId="{8E6D4D16-B933-4AAF-AF3F-7599E7AB2565}" srcOrd="1" destOrd="0" presId="urn:microsoft.com/office/officeart/2005/8/layout/chevron2"/>
    <dgm:cxn modelId="{5E0EF6A8-2352-4F85-8DA0-2F4D1455B9A0}" type="presParOf" srcId="{D2EB388B-111D-4485-8E6F-37BAC59EB8DA}" destId="{18507B2C-9073-4F9F-8956-EE818CB5DB83}" srcOrd="9" destOrd="0" presId="urn:microsoft.com/office/officeart/2005/8/layout/chevron2"/>
    <dgm:cxn modelId="{2018D5D4-55FF-4527-B984-AB23A3ABB303}" type="presParOf" srcId="{D2EB388B-111D-4485-8E6F-37BAC59EB8DA}" destId="{E6D5755C-A059-4E53-8733-1F6B24B936C8}" srcOrd="10" destOrd="0" presId="urn:microsoft.com/office/officeart/2005/8/layout/chevron2"/>
    <dgm:cxn modelId="{E94731B6-D9DA-46BA-987A-4DFA972804BA}" type="presParOf" srcId="{E6D5755C-A059-4E53-8733-1F6B24B936C8}" destId="{AA0119A7-06F7-4DB7-9738-305E6D4533FA}" srcOrd="0" destOrd="0" presId="urn:microsoft.com/office/officeart/2005/8/layout/chevron2"/>
    <dgm:cxn modelId="{78CE893F-A555-4724-B64A-2FE43B2F1ED4}" type="presParOf" srcId="{E6D5755C-A059-4E53-8733-1F6B24B936C8}" destId="{4CB573E6-CB19-42ED-8B39-0340CE6F902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A7A5DD-55E3-44B3-BF29-C3D6886538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D487A47-A2A9-44CE-8170-7B1B1A07451D}">
      <dgm:prSet phldrT="[Текст]" phldr="1"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39FB87-0D1B-4F32-BBFA-29F316891CA2}" type="parTrans" cxnId="{53975DFC-D884-40CF-930B-0F052D657F8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5640EF-EF1A-49B5-BCA0-5BCED915A919}" type="sibTrans" cxnId="{53975DFC-D884-40CF-930B-0F052D657F8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3ED8F-FB59-4E17-9496-C63AF65F33C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на 24% количества детей-сирот и детей, оставшихся без попечения родителей, устроенных на семейные формы воспитания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91F112-C12B-40AC-9C06-14FC320D0CB4}" type="parTrans" cxnId="{A9A9A08A-8FE6-4450-96B4-53E3112C69A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7B284-B6B0-4264-810D-C0AF63FD3B98}" type="sibTrans" cxnId="{A9A9A08A-8FE6-4450-96B4-53E3112C69A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1A92C0-46BE-4022-8F02-666A161F086E}">
      <dgm:prSet phldrT="[Текст]" phldr="1"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33633A-39C7-427C-8277-30952BEB5ADD}" type="parTrans" cxnId="{F4F4EC75-22C5-4953-8027-ECDAA33B19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7528E1-A578-48C7-AA6A-E22DCC758184}" type="sibTrans" cxnId="{F4F4EC75-22C5-4953-8027-ECDAA33B19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0C83E3-339D-40A8-8E43-CB7CB367D26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</a:t>
          </a:r>
          <a:r>
            <a:rPr lang="ru-RU" sz="1800" b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3%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числа детей-сирот и детей, оставшихся без попечения родителей, состоящих на учете в органах опеки и попечительства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8A78C-CECB-4CC3-939D-CC9493A290FB}" type="parTrans" cxnId="{9EC514AE-4A95-4B07-9D39-D09E8EC880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ECA1E4-F6A0-4848-A3A6-23DA0A50CBCA}" type="sibTrans" cxnId="{9EC514AE-4A95-4B07-9D39-D09E8EC880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CEFC77-AC3F-45DF-969F-CFE5A9AE19A1}">
      <dgm:prSet phldrT="[Текст]" phldr="1" custT="1"/>
      <dgm:spPr/>
      <dgm:t>
        <a:bodyPr/>
        <a:lstStyle/>
        <a:p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E396DC-6D8F-4BFB-B665-58362C1F9711}" type="parTrans" cxnId="{0E0AB2BE-2B12-4B77-90CA-44E3F5B5187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96F5E1-9B89-448E-95A3-6E72B8AAA574}" type="sibTrans" cxnId="{0E0AB2BE-2B12-4B77-90CA-44E3F5B5187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67DEC9-F8BD-46DF-8BBC-DA89092C7784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91,45% детей-сирот и детей, оставшихся без попечения родителей, находятся на семейных формах воспитания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97DF1A-9481-4777-BD9D-A4B23E717805}" type="parTrans" cxnId="{8A371A2F-357A-4DA5-AC47-3E450C08F4F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75791D-638C-4FD5-B828-8325D87C4DDE}" type="sibTrans" cxnId="{8A371A2F-357A-4DA5-AC47-3E450C08F4F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5FB74D-3465-492A-AF7D-642C4B3DB605}">
      <dgm:prSet custT="1"/>
      <dgm:spPr/>
      <dgm:t>
        <a:bodyPr/>
        <a:lstStyle/>
        <a:p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53A1C-B88B-44A9-99A7-718D9331FF28}" type="parTrans" cxnId="{6242C0E7-485D-4200-82F2-1198B39B229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77B5A-93EB-4806-832C-531973C90659}" type="sibTrans" cxnId="{6242C0E7-485D-4200-82F2-1198B39B229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36736-D5E6-48D6-A2F1-C3A3B1937AB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Осуществлялось социальное сопровождение 99% замещающих семей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992971-3CD8-4DF5-B9C6-721CF958541C}" type="sibTrans" cxnId="{0EEBD2F2-585C-444E-9244-CEC51A70E1C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B6417D-134A-4557-87CB-C045966B3CB5}" type="parTrans" cxnId="{0EEBD2F2-585C-444E-9244-CEC51A70E1C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7B6489-74E5-4C9F-AC7D-1FE3E5BB03DA}" type="pres">
      <dgm:prSet presAssocID="{31A7A5DD-55E3-44B3-BF29-C3D6886538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66E447-B023-4A3F-AE04-5F3A7299C60C}" type="pres">
      <dgm:prSet presAssocID="{4D487A47-A2A9-44CE-8170-7B1B1A07451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B2A161-A380-42EA-A594-B9E37C058722}" type="pres">
      <dgm:prSet presAssocID="{4D487A47-A2A9-44CE-8170-7B1B1A07451D}" presName="childText" presStyleLbl="revTx" presStyleIdx="0" presStyleCnt="4" custScaleY="13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ABD20A-BA9D-4B3E-999B-3B395C0C0892}" type="pres">
      <dgm:prSet presAssocID="{4F1A92C0-46BE-4022-8F02-666A161F086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414D4-4005-4A76-B8E4-8D9A0C7F9C27}" type="pres">
      <dgm:prSet presAssocID="{4F1A92C0-46BE-4022-8F02-666A161F086E}" presName="childText" presStyleLbl="revTx" presStyleIdx="1" presStyleCnt="4" custScaleY="120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177881-4632-4C79-8E33-E53302436718}" type="pres">
      <dgm:prSet presAssocID="{77CEFC77-AC3F-45DF-969F-CFE5A9AE19A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D2AA9B-381C-401C-AAD4-70296A23284E}" type="pres">
      <dgm:prSet presAssocID="{77CEFC77-AC3F-45DF-969F-CFE5A9AE19A1}" presName="childText" presStyleLbl="revTx" presStyleIdx="2" presStyleCnt="4" custScaleY="163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F2F1C-A9CD-4063-9D8E-633B675BF73E}" type="pres">
      <dgm:prSet presAssocID="{6A5FB74D-3465-492A-AF7D-642C4B3DB60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C510E6-84AF-470A-8515-65F3B032F717}" type="pres">
      <dgm:prSet presAssocID="{6A5FB74D-3465-492A-AF7D-642C4B3DB605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2853E2-C3AC-450F-B3B6-F65201DC43D4}" type="presOf" srcId="{F567DEC9-F8BD-46DF-8BBC-DA89092C7784}" destId="{55C510E6-84AF-470A-8515-65F3B032F717}" srcOrd="0" destOrd="0" presId="urn:microsoft.com/office/officeart/2005/8/layout/vList2"/>
    <dgm:cxn modelId="{7A03C79F-CA84-44EF-BFAC-5D7C8BB21158}" type="presOf" srcId="{31A7A5DD-55E3-44B3-BF29-C3D68865382C}" destId="{9E7B6489-74E5-4C9F-AC7D-1FE3E5BB03DA}" srcOrd="0" destOrd="0" presId="urn:microsoft.com/office/officeart/2005/8/layout/vList2"/>
    <dgm:cxn modelId="{9EC514AE-4A95-4B07-9D39-D09E8EC880E2}" srcId="{4F1A92C0-46BE-4022-8F02-666A161F086E}" destId="{1A0C83E3-339D-40A8-8E43-CB7CB367D26C}" srcOrd="0" destOrd="0" parTransId="{A938A78C-CECB-4CC3-939D-CC9493A290FB}" sibTransId="{CAECA1E4-F6A0-4848-A3A6-23DA0A50CBCA}"/>
    <dgm:cxn modelId="{F4F4EC75-22C5-4953-8027-ECDAA33B1923}" srcId="{31A7A5DD-55E3-44B3-BF29-C3D68865382C}" destId="{4F1A92C0-46BE-4022-8F02-666A161F086E}" srcOrd="1" destOrd="0" parTransId="{0333633A-39C7-427C-8277-30952BEB5ADD}" sibTransId="{FE7528E1-A578-48C7-AA6A-E22DCC758184}"/>
    <dgm:cxn modelId="{A9A9A08A-8FE6-4450-96B4-53E3112C69A3}" srcId="{4D487A47-A2A9-44CE-8170-7B1B1A07451D}" destId="{A213ED8F-FB59-4E17-9496-C63AF65F33CE}" srcOrd="0" destOrd="0" parTransId="{BC91F112-C12B-40AC-9C06-14FC320D0CB4}" sibTransId="{00C7B284-B6B0-4264-810D-C0AF63FD3B98}"/>
    <dgm:cxn modelId="{0EEBD2F2-585C-444E-9244-CEC51A70E1C1}" srcId="{77CEFC77-AC3F-45DF-969F-CFE5A9AE19A1}" destId="{74536736-D5E6-48D6-A2F1-C3A3B1937ABA}" srcOrd="0" destOrd="0" parTransId="{E9B6417D-134A-4557-87CB-C045966B3CB5}" sibTransId="{56992971-3CD8-4DF5-B9C6-721CF958541C}"/>
    <dgm:cxn modelId="{53975DFC-D884-40CF-930B-0F052D657F8C}" srcId="{31A7A5DD-55E3-44B3-BF29-C3D68865382C}" destId="{4D487A47-A2A9-44CE-8170-7B1B1A07451D}" srcOrd="0" destOrd="0" parTransId="{3A39FB87-0D1B-4F32-BBFA-29F316891CA2}" sibTransId="{055640EF-EF1A-49B5-BCA0-5BCED915A919}"/>
    <dgm:cxn modelId="{9C2A6224-D42E-440D-A8CA-CBA34512900A}" type="presOf" srcId="{74536736-D5E6-48D6-A2F1-C3A3B1937ABA}" destId="{A5D2AA9B-381C-401C-AAD4-70296A23284E}" srcOrd="0" destOrd="0" presId="urn:microsoft.com/office/officeart/2005/8/layout/vList2"/>
    <dgm:cxn modelId="{8A371A2F-357A-4DA5-AC47-3E450C08F4F0}" srcId="{6A5FB74D-3465-492A-AF7D-642C4B3DB605}" destId="{F567DEC9-F8BD-46DF-8BBC-DA89092C7784}" srcOrd="0" destOrd="0" parTransId="{2497DF1A-9481-4777-BD9D-A4B23E717805}" sibTransId="{4375791D-638C-4FD5-B828-8325D87C4DDE}"/>
    <dgm:cxn modelId="{6242C0E7-485D-4200-82F2-1198B39B229E}" srcId="{31A7A5DD-55E3-44B3-BF29-C3D68865382C}" destId="{6A5FB74D-3465-492A-AF7D-642C4B3DB605}" srcOrd="3" destOrd="0" parTransId="{CBC53A1C-B88B-44A9-99A7-718D9331FF28}" sibTransId="{EC877B5A-93EB-4806-832C-531973C90659}"/>
    <dgm:cxn modelId="{0E0AB2BE-2B12-4B77-90CA-44E3F5B51875}" srcId="{31A7A5DD-55E3-44B3-BF29-C3D68865382C}" destId="{77CEFC77-AC3F-45DF-969F-CFE5A9AE19A1}" srcOrd="2" destOrd="0" parTransId="{5EE396DC-6D8F-4BFB-B665-58362C1F9711}" sibTransId="{F496F5E1-9B89-448E-95A3-6E72B8AAA574}"/>
    <dgm:cxn modelId="{EB32CC2D-9930-4924-AAB7-12AE303E2616}" type="presOf" srcId="{77CEFC77-AC3F-45DF-969F-CFE5A9AE19A1}" destId="{83177881-4632-4C79-8E33-E53302436718}" srcOrd="0" destOrd="0" presId="urn:microsoft.com/office/officeart/2005/8/layout/vList2"/>
    <dgm:cxn modelId="{9DE6F116-3AA5-49BD-81A0-A2E4FBD24382}" type="presOf" srcId="{6A5FB74D-3465-492A-AF7D-642C4B3DB605}" destId="{126F2F1C-A9CD-4063-9D8E-633B675BF73E}" srcOrd="0" destOrd="0" presId="urn:microsoft.com/office/officeart/2005/8/layout/vList2"/>
    <dgm:cxn modelId="{8F52B7E1-D9B2-47CF-A807-79D4EED3319E}" type="presOf" srcId="{A213ED8F-FB59-4E17-9496-C63AF65F33CE}" destId="{8BB2A161-A380-42EA-A594-B9E37C058722}" srcOrd="0" destOrd="0" presId="urn:microsoft.com/office/officeart/2005/8/layout/vList2"/>
    <dgm:cxn modelId="{C91E816A-8E37-4A15-9572-07D8523B34E4}" type="presOf" srcId="{4D487A47-A2A9-44CE-8170-7B1B1A07451D}" destId="{0566E447-B023-4A3F-AE04-5F3A7299C60C}" srcOrd="0" destOrd="0" presId="urn:microsoft.com/office/officeart/2005/8/layout/vList2"/>
    <dgm:cxn modelId="{A176EC7C-B75D-4BBE-BCAB-0D2E5F285FB7}" type="presOf" srcId="{4F1A92C0-46BE-4022-8F02-666A161F086E}" destId="{14ABD20A-BA9D-4B3E-999B-3B395C0C0892}" srcOrd="0" destOrd="0" presId="urn:microsoft.com/office/officeart/2005/8/layout/vList2"/>
    <dgm:cxn modelId="{562C0A0E-C3FE-464A-99AC-0E0073CC3F0D}" type="presOf" srcId="{1A0C83E3-339D-40A8-8E43-CB7CB367D26C}" destId="{5DD414D4-4005-4A76-B8E4-8D9A0C7F9C27}" srcOrd="0" destOrd="0" presId="urn:microsoft.com/office/officeart/2005/8/layout/vList2"/>
    <dgm:cxn modelId="{95B47210-8637-4FC8-91CE-597853712509}" type="presParOf" srcId="{9E7B6489-74E5-4C9F-AC7D-1FE3E5BB03DA}" destId="{0566E447-B023-4A3F-AE04-5F3A7299C60C}" srcOrd="0" destOrd="0" presId="urn:microsoft.com/office/officeart/2005/8/layout/vList2"/>
    <dgm:cxn modelId="{895E4C4B-F203-465F-90A3-508EE8A57961}" type="presParOf" srcId="{9E7B6489-74E5-4C9F-AC7D-1FE3E5BB03DA}" destId="{8BB2A161-A380-42EA-A594-B9E37C058722}" srcOrd="1" destOrd="0" presId="urn:microsoft.com/office/officeart/2005/8/layout/vList2"/>
    <dgm:cxn modelId="{4606F443-6B4F-44B4-8B2F-C70C5AA7F52D}" type="presParOf" srcId="{9E7B6489-74E5-4C9F-AC7D-1FE3E5BB03DA}" destId="{14ABD20A-BA9D-4B3E-999B-3B395C0C0892}" srcOrd="2" destOrd="0" presId="urn:microsoft.com/office/officeart/2005/8/layout/vList2"/>
    <dgm:cxn modelId="{91F97B09-6BAF-4CB5-97D5-00E35D90C2E2}" type="presParOf" srcId="{9E7B6489-74E5-4C9F-AC7D-1FE3E5BB03DA}" destId="{5DD414D4-4005-4A76-B8E4-8D9A0C7F9C27}" srcOrd="3" destOrd="0" presId="urn:microsoft.com/office/officeart/2005/8/layout/vList2"/>
    <dgm:cxn modelId="{9707472B-2E01-4A0B-898A-36DAE33219C4}" type="presParOf" srcId="{9E7B6489-74E5-4C9F-AC7D-1FE3E5BB03DA}" destId="{83177881-4632-4C79-8E33-E53302436718}" srcOrd="4" destOrd="0" presId="urn:microsoft.com/office/officeart/2005/8/layout/vList2"/>
    <dgm:cxn modelId="{98FCD309-1EA3-4D79-8E99-7D3AE48DC483}" type="presParOf" srcId="{9E7B6489-74E5-4C9F-AC7D-1FE3E5BB03DA}" destId="{A5D2AA9B-381C-401C-AAD4-70296A23284E}" srcOrd="5" destOrd="0" presId="urn:microsoft.com/office/officeart/2005/8/layout/vList2"/>
    <dgm:cxn modelId="{6EE2B844-9C15-4CF0-80B2-095210484A46}" type="presParOf" srcId="{9E7B6489-74E5-4C9F-AC7D-1FE3E5BB03DA}" destId="{126F2F1C-A9CD-4063-9D8E-633B675BF73E}" srcOrd="6" destOrd="0" presId="urn:microsoft.com/office/officeart/2005/8/layout/vList2"/>
    <dgm:cxn modelId="{19727595-0C81-4079-BBA1-28AFE4F32FF6}" type="presParOf" srcId="{9E7B6489-74E5-4C9F-AC7D-1FE3E5BB03DA}" destId="{55C510E6-84AF-470A-8515-65F3B032F717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886679-B406-4ADB-8F02-CB7918BD358C}" type="doc">
      <dgm:prSet loTypeId="urn:microsoft.com/office/officeart/2005/8/layout/list1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7AD8DE8A-8515-42D5-B739-B6E882668B61}">
      <dgm:prSet phldrT="[Текст]" custT="1"/>
      <dgm:spPr/>
      <dgm:t>
        <a:bodyPr/>
        <a:lstStyle/>
        <a:p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Цифровизация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массовых социально значимых услуг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9961B0-5281-46D6-93F6-8F7899A9EA43}" type="parTrans" cxnId="{86341CD5-059B-430D-B852-CEF881833CC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3F49CB-6757-42DB-AEA5-D853BB525F50}" type="sibTrans" cxnId="{86341CD5-059B-430D-B852-CEF881833CC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D528E-91D0-4245-90B4-CCF652D1BC4F}">
      <dgm:prSet phldrT="[Текст]" custT="1"/>
      <dgm:spPr/>
      <dgm:t>
        <a:bodyPr/>
        <a:lstStyle/>
        <a:p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Проактивное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информирование граждан о мерах социальной поддержки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1C2C3D-8096-42E0-B4C3-9E9D6266994A}" type="parTrans" cxnId="{9FF68099-F2D7-4967-9716-03617BC49F8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FCDFFD-72DC-4683-B985-39FCD038052D}" type="sibTrans" cxnId="{9FF68099-F2D7-4967-9716-03617BC49F8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017EA1-3C7A-4D97-8EFC-7C304FEBA14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Социальное казначейство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BCEA71-D6C2-4C87-A683-31C9B8158A90}" type="parTrans" cxnId="{28122993-19EE-454D-A315-B8C4B3CB1EA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0DE549-D412-4894-B9CC-0D4D2804F184}" type="sibTrans" cxnId="{28122993-19EE-454D-A315-B8C4B3CB1EA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933619-9360-4A5A-A514-C921ADD087B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Единая социальная карта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5DC85-CB34-4B40-B065-462FB57E809F}" type="parTrans" cxnId="{8B408BBD-F3D3-4A9D-8ABB-92AC127ADA4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8E4598-87B8-4AFA-9DE2-A1B6B80AAA94}" type="sibTrans" cxnId="{8B408BBD-F3D3-4A9D-8ABB-92AC127ADA4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E88592-A2BD-4FA7-91A8-E2CF52C225B4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Платформа обратной связи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912B5F-0AEE-4D98-8DCC-E1ED0740B129}" type="parTrans" cxnId="{78A291DF-B066-434E-974C-DB37F042D0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731951-3404-4D3D-8B77-FCCB2658D318}" type="sibTrans" cxnId="{78A291DF-B066-434E-974C-DB37F042D0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CC835D-6AAC-4CFA-8471-CD549D4EC5CA}" type="pres">
      <dgm:prSet presAssocID="{C7886679-B406-4ADB-8F02-CB7918BD358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90C498-F1EE-4790-A92B-3C6F2936006B}" type="pres">
      <dgm:prSet presAssocID="{7AD8DE8A-8515-42D5-B739-B6E882668B61}" presName="parentLin" presStyleCnt="0"/>
      <dgm:spPr/>
    </dgm:pt>
    <dgm:pt modelId="{0BB66A30-D70E-4F5E-A486-681F1B324349}" type="pres">
      <dgm:prSet presAssocID="{7AD8DE8A-8515-42D5-B739-B6E882668B61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8C118971-D963-44DE-9F7B-2D4ADED656BE}" type="pres">
      <dgm:prSet presAssocID="{7AD8DE8A-8515-42D5-B739-B6E882668B6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460BE1-AFBE-46A4-A451-51F41F752523}" type="pres">
      <dgm:prSet presAssocID="{7AD8DE8A-8515-42D5-B739-B6E882668B61}" presName="negativeSpace" presStyleCnt="0"/>
      <dgm:spPr/>
    </dgm:pt>
    <dgm:pt modelId="{C4C690D3-3362-402F-9D91-DEFF97AB9CF5}" type="pres">
      <dgm:prSet presAssocID="{7AD8DE8A-8515-42D5-B739-B6E882668B61}" presName="childText" presStyleLbl="conFgAcc1" presStyleIdx="0" presStyleCnt="5">
        <dgm:presLayoutVars>
          <dgm:bulletEnabled val="1"/>
        </dgm:presLayoutVars>
      </dgm:prSet>
      <dgm:spPr/>
    </dgm:pt>
    <dgm:pt modelId="{FAB5A299-396F-4F99-BEB3-32E2618698A8}" type="pres">
      <dgm:prSet presAssocID="{2A3F49CB-6757-42DB-AEA5-D853BB525F50}" presName="spaceBetweenRectangles" presStyleCnt="0"/>
      <dgm:spPr/>
    </dgm:pt>
    <dgm:pt modelId="{4FD90408-1A43-4596-A536-AA265EA89383}" type="pres">
      <dgm:prSet presAssocID="{B05D528E-91D0-4245-90B4-CCF652D1BC4F}" presName="parentLin" presStyleCnt="0"/>
      <dgm:spPr/>
    </dgm:pt>
    <dgm:pt modelId="{3C884534-DF9E-4D2E-87DE-2830A5055B8A}" type="pres">
      <dgm:prSet presAssocID="{B05D528E-91D0-4245-90B4-CCF652D1BC4F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4C3AD6A-643B-4530-A06C-6C017D0B0C27}" type="pres">
      <dgm:prSet presAssocID="{B05D528E-91D0-4245-90B4-CCF652D1BC4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43C2C-4583-4B70-9107-6777E1EEF782}" type="pres">
      <dgm:prSet presAssocID="{B05D528E-91D0-4245-90B4-CCF652D1BC4F}" presName="negativeSpace" presStyleCnt="0"/>
      <dgm:spPr/>
    </dgm:pt>
    <dgm:pt modelId="{42109040-7D42-4DD7-9F6E-74FC68DBA907}" type="pres">
      <dgm:prSet presAssocID="{B05D528E-91D0-4245-90B4-CCF652D1BC4F}" presName="childText" presStyleLbl="conFgAcc1" presStyleIdx="1" presStyleCnt="5">
        <dgm:presLayoutVars>
          <dgm:bulletEnabled val="1"/>
        </dgm:presLayoutVars>
      </dgm:prSet>
      <dgm:spPr/>
    </dgm:pt>
    <dgm:pt modelId="{62312E6D-683F-43E7-8F6A-91507F45EFB6}" type="pres">
      <dgm:prSet presAssocID="{8AFCDFFD-72DC-4683-B985-39FCD038052D}" presName="spaceBetweenRectangles" presStyleCnt="0"/>
      <dgm:spPr/>
    </dgm:pt>
    <dgm:pt modelId="{BA6B8FD9-D81F-438D-95F5-6A9853AB7986}" type="pres">
      <dgm:prSet presAssocID="{27017EA1-3C7A-4D97-8EFC-7C304FEBA146}" presName="parentLin" presStyleCnt="0"/>
      <dgm:spPr/>
    </dgm:pt>
    <dgm:pt modelId="{14EC8303-CC75-4FBF-9C2D-D30D346405A5}" type="pres">
      <dgm:prSet presAssocID="{27017EA1-3C7A-4D97-8EFC-7C304FEBA146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052D1AA4-D7C6-4D7C-84EB-CD95F0E5289C}" type="pres">
      <dgm:prSet presAssocID="{27017EA1-3C7A-4D97-8EFC-7C304FEBA14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EF871-4100-4F06-B361-65F24583241E}" type="pres">
      <dgm:prSet presAssocID="{27017EA1-3C7A-4D97-8EFC-7C304FEBA146}" presName="negativeSpace" presStyleCnt="0"/>
      <dgm:spPr/>
    </dgm:pt>
    <dgm:pt modelId="{9FEF3024-7293-4FA9-B0F4-C7DF7828707F}" type="pres">
      <dgm:prSet presAssocID="{27017EA1-3C7A-4D97-8EFC-7C304FEBA146}" presName="childText" presStyleLbl="conFgAcc1" presStyleIdx="2" presStyleCnt="5">
        <dgm:presLayoutVars>
          <dgm:bulletEnabled val="1"/>
        </dgm:presLayoutVars>
      </dgm:prSet>
      <dgm:spPr/>
    </dgm:pt>
    <dgm:pt modelId="{C6A73852-4DB5-49E0-829B-2EC0687E3F90}" type="pres">
      <dgm:prSet presAssocID="{940DE549-D412-4894-B9CC-0D4D2804F184}" presName="spaceBetweenRectangles" presStyleCnt="0"/>
      <dgm:spPr/>
    </dgm:pt>
    <dgm:pt modelId="{737E0F6C-FCD9-4E51-A122-00D1097ADBE4}" type="pres">
      <dgm:prSet presAssocID="{74933619-9360-4A5A-A514-C921ADD087BB}" presName="parentLin" presStyleCnt="0"/>
      <dgm:spPr/>
    </dgm:pt>
    <dgm:pt modelId="{C19F12AB-9C41-4A74-AA4D-71C2CE357597}" type="pres">
      <dgm:prSet presAssocID="{74933619-9360-4A5A-A514-C921ADD087BB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51AAA4EB-8BA5-457A-94BC-AA9B4E66B0CB}" type="pres">
      <dgm:prSet presAssocID="{74933619-9360-4A5A-A514-C921ADD087B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E4A855-AEC2-43D3-ABFF-CB2868E0A8C8}" type="pres">
      <dgm:prSet presAssocID="{74933619-9360-4A5A-A514-C921ADD087BB}" presName="negativeSpace" presStyleCnt="0"/>
      <dgm:spPr/>
    </dgm:pt>
    <dgm:pt modelId="{CE3704EB-051E-47AB-8035-D4E0DE260924}" type="pres">
      <dgm:prSet presAssocID="{74933619-9360-4A5A-A514-C921ADD087BB}" presName="childText" presStyleLbl="conFgAcc1" presStyleIdx="3" presStyleCnt="5">
        <dgm:presLayoutVars>
          <dgm:bulletEnabled val="1"/>
        </dgm:presLayoutVars>
      </dgm:prSet>
      <dgm:spPr/>
    </dgm:pt>
    <dgm:pt modelId="{80E166F9-4F4B-4F2F-8BB5-15FB6F80B7FD}" type="pres">
      <dgm:prSet presAssocID="{A38E4598-87B8-4AFA-9DE2-A1B6B80AAA94}" presName="spaceBetweenRectangles" presStyleCnt="0"/>
      <dgm:spPr/>
    </dgm:pt>
    <dgm:pt modelId="{E8B33403-4E62-476C-8E4F-A647BE9F7BCA}" type="pres">
      <dgm:prSet presAssocID="{19E88592-A2BD-4FA7-91A8-E2CF52C225B4}" presName="parentLin" presStyleCnt="0"/>
      <dgm:spPr/>
    </dgm:pt>
    <dgm:pt modelId="{EF414977-F628-4DCB-B21F-78E5B8D40417}" type="pres">
      <dgm:prSet presAssocID="{19E88592-A2BD-4FA7-91A8-E2CF52C225B4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720CBEFB-F48D-4D28-8FF5-3FE655CCD6B5}" type="pres">
      <dgm:prSet presAssocID="{19E88592-A2BD-4FA7-91A8-E2CF52C225B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C22A2B-9417-4608-8091-756773F6CE91}" type="pres">
      <dgm:prSet presAssocID="{19E88592-A2BD-4FA7-91A8-E2CF52C225B4}" presName="negativeSpace" presStyleCnt="0"/>
      <dgm:spPr/>
    </dgm:pt>
    <dgm:pt modelId="{C595BC88-34FC-4680-A315-94756E9C3360}" type="pres">
      <dgm:prSet presAssocID="{19E88592-A2BD-4FA7-91A8-E2CF52C225B4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B408BBD-F3D3-4A9D-8ABB-92AC127ADA48}" srcId="{C7886679-B406-4ADB-8F02-CB7918BD358C}" destId="{74933619-9360-4A5A-A514-C921ADD087BB}" srcOrd="3" destOrd="0" parTransId="{1525DC85-CB34-4B40-B065-462FB57E809F}" sibTransId="{A38E4598-87B8-4AFA-9DE2-A1B6B80AAA94}"/>
    <dgm:cxn modelId="{D4EAFD40-B73E-4545-8957-A1B4B53DC625}" type="presOf" srcId="{C7886679-B406-4ADB-8F02-CB7918BD358C}" destId="{12CC835D-6AAC-4CFA-8471-CD549D4EC5CA}" srcOrd="0" destOrd="0" presId="urn:microsoft.com/office/officeart/2005/8/layout/list1"/>
    <dgm:cxn modelId="{9C650716-2E4B-49EA-9368-DFF1314B0B1F}" type="presOf" srcId="{B05D528E-91D0-4245-90B4-CCF652D1BC4F}" destId="{3C884534-DF9E-4D2E-87DE-2830A5055B8A}" srcOrd="0" destOrd="0" presId="urn:microsoft.com/office/officeart/2005/8/layout/list1"/>
    <dgm:cxn modelId="{28122993-19EE-454D-A315-B8C4B3CB1EA9}" srcId="{C7886679-B406-4ADB-8F02-CB7918BD358C}" destId="{27017EA1-3C7A-4D97-8EFC-7C304FEBA146}" srcOrd="2" destOrd="0" parTransId="{6FBCEA71-D6C2-4C87-A683-31C9B8158A90}" sibTransId="{940DE549-D412-4894-B9CC-0D4D2804F184}"/>
    <dgm:cxn modelId="{672CE19B-974E-4734-AFCA-44408ECF502A}" type="presOf" srcId="{74933619-9360-4A5A-A514-C921ADD087BB}" destId="{51AAA4EB-8BA5-457A-94BC-AA9B4E66B0CB}" srcOrd="1" destOrd="0" presId="urn:microsoft.com/office/officeart/2005/8/layout/list1"/>
    <dgm:cxn modelId="{2226BB81-CD73-4445-AEF7-1657EC4FA119}" type="presOf" srcId="{7AD8DE8A-8515-42D5-B739-B6E882668B61}" destId="{8C118971-D963-44DE-9F7B-2D4ADED656BE}" srcOrd="1" destOrd="0" presId="urn:microsoft.com/office/officeart/2005/8/layout/list1"/>
    <dgm:cxn modelId="{50A69AD0-2BCB-43AC-BD43-A2A3117E7BA9}" type="presOf" srcId="{27017EA1-3C7A-4D97-8EFC-7C304FEBA146}" destId="{14EC8303-CC75-4FBF-9C2D-D30D346405A5}" srcOrd="0" destOrd="0" presId="urn:microsoft.com/office/officeart/2005/8/layout/list1"/>
    <dgm:cxn modelId="{8DF9E50C-5C7A-4612-9034-BB4D56BB414D}" type="presOf" srcId="{7AD8DE8A-8515-42D5-B739-B6E882668B61}" destId="{0BB66A30-D70E-4F5E-A486-681F1B324349}" srcOrd="0" destOrd="0" presId="urn:microsoft.com/office/officeart/2005/8/layout/list1"/>
    <dgm:cxn modelId="{842B8E42-BC8E-49E8-A397-4A2D2E9A0B25}" type="presOf" srcId="{19E88592-A2BD-4FA7-91A8-E2CF52C225B4}" destId="{EF414977-F628-4DCB-B21F-78E5B8D40417}" srcOrd="0" destOrd="0" presId="urn:microsoft.com/office/officeart/2005/8/layout/list1"/>
    <dgm:cxn modelId="{86341CD5-059B-430D-B852-CEF881833CCD}" srcId="{C7886679-B406-4ADB-8F02-CB7918BD358C}" destId="{7AD8DE8A-8515-42D5-B739-B6E882668B61}" srcOrd="0" destOrd="0" parTransId="{729961B0-5281-46D6-93F6-8F7899A9EA43}" sibTransId="{2A3F49CB-6757-42DB-AEA5-D853BB525F50}"/>
    <dgm:cxn modelId="{B0C5D887-C1B2-45F6-9FFF-81147A46D4C6}" type="presOf" srcId="{74933619-9360-4A5A-A514-C921ADD087BB}" destId="{C19F12AB-9C41-4A74-AA4D-71C2CE357597}" srcOrd="0" destOrd="0" presId="urn:microsoft.com/office/officeart/2005/8/layout/list1"/>
    <dgm:cxn modelId="{990D5083-2247-4CE1-837D-7BB5126760C2}" type="presOf" srcId="{19E88592-A2BD-4FA7-91A8-E2CF52C225B4}" destId="{720CBEFB-F48D-4D28-8FF5-3FE655CCD6B5}" srcOrd="1" destOrd="0" presId="urn:microsoft.com/office/officeart/2005/8/layout/list1"/>
    <dgm:cxn modelId="{78A291DF-B066-434E-974C-DB37F042D0D5}" srcId="{C7886679-B406-4ADB-8F02-CB7918BD358C}" destId="{19E88592-A2BD-4FA7-91A8-E2CF52C225B4}" srcOrd="4" destOrd="0" parTransId="{A6912B5F-0AEE-4D98-8DCC-E1ED0740B129}" sibTransId="{5A731951-3404-4D3D-8B77-FCCB2658D318}"/>
    <dgm:cxn modelId="{8A4200EE-661C-49A7-9FC3-2A48FFB2282D}" type="presOf" srcId="{B05D528E-91D0-4245-90B4-CCF652D1BC4F}" destId="{64C3AD6A-643B-4530-A06C-6C017D0B0C27}" srcOrd="1" destOrd="0" presId="urn:microsoft.com/office/officeart/2005/8/layout/list1"/>
    <dgm:cxn modelId="{A616DED3-ED7A-4246-8E78-262A13525CA6}" type="presOf" srcId="{27017EA1-3C7A-4D97-8EFC-7C304FEBA146}" destId="{052D1AA4-D7C6-4D7C-84EB-CD95F0E5289C}" srcOrd="1" destOrd="0" presId="urn:microsoft.com/office/officeart/2005/8/layout/list1"/>
    <dgm:cxn modelId="{9FF68099-F2D7-4967-9716-03617BC49F80}" srcId="{C7886679-B406-4ADB-8F02-CB7918BD358C}" destId="{B05D528E-91D0-4245-90B4-CCF652D1BC4F}" srcOrd="1" destOrd="0" parTransId="{2A1C2C3D-8096-42E0-B4C3-9E9D6266994A}" sibTransId="{8AFCDFFD-72DC-4683-B985-39FCD038052D}"/>
    <dgm:cxn modelId="{4E736E2D-2800-408C-8C3E-FC650241D1A9}" type="presParOf" srcId="{12CC835D-6AAC-4CFA-8471-CD549D4EC5CA}" destId="{3990C498-F1EE-4790-A92B-3C6F2936006B}" srcOrd="0" destOrd="0" presId="urn:microsoft.com/office/officeart/2005/8/layout/list1"/>
    <dgm:cxn modelId="{8C22B4C2-F003-412B-9DC9-7FFDB4454D18}" type="presParOf" srcId="{3990C498-F1EE-4790-A92B-3C6F2936006B}" destId="{0BB66A30-D70E-4F5E-A486-681F1B324349}" srcOrd="0" destOrd="0" presId="urn:microsoft.com/office/officeart/2005/8/layout/list1"/>
    <dgm:cxn modelId="{A6AA0662-F026-481A-A707-CF4896E6C159}" type="presParOf" srcId="{3990C498-F1EE-4790-A92B-3C6F2936006B}" destId="{8C118971-D963-44DE-9F7B-2D4ADED656BE}" srcOrd="1" destOrd="0" presId="urn:microsoft.com/office/officeart/2005/8/layout/list1"/>
    <dgm:cxn modelId="{685500D8-2BD2-4886-AE00-2E1EF2367934}" type="presParOf" srcId="{12CC835D-6AAC-4CFA-8471-CD549D4EC5CA}" destId="{03460BE1-AFBE-46A4-A451-51F41F752523}" srcOrd="1" destOrd="0" presId="urn:microsoft.com/office/officeart/2005/8/layout/list1"/>
    <dgm:cxn modelId="{F6BC700E-8040-4564-8B58-65A512F93754}" type="presParOf" srcId="{12CC835D-6AAC-4CFA-8471-CD549D4EC5CA}" destId="{C4C690D3-3362-402F-9D91-DEFF97AB9CF5}" srcOrd="2" destOrd="0" presId="urn:microsoft.com/office/officeart/2005/8/layout/list1"/>
    <dgm:cxn modelId="{8503B1AA-7462-4C38-90DA-C84B368836EC}" type="presParOf" srcId="{12CC835D-6AAC-4CFA-8471-CD549D4EC5CA}" destId="{FAB5A299-396F-4F99-BEB3-32E2618698A8}" srcOrd="3" destOrd="0" presId="urn:microsoft.com/office/officeart/2005/8/layout/list1"/>
    <dgm:cxn modelId="{01912229-F7C1-4FDC-A56C-E2F8C34835B6}" type="presParOf" srcId="{12CC835D-6AAC-4CFA-8471-CD549D4EC5CA}" destId="{4FD90408-1A43-4596-A536-AA265EA89383}" srcOrd="4" destOrd="0" presId="urn:microsoft.com/office/officeart/2005/8/layout/list1"/>
    <dgm:cxn modelId="{D2364119-EDB8-40AA-A32F-B4E2D064F0E8}" type="presParOf" srcId="{4FD90408-1A43-4596-A536-AA265EA89383}" destId="{3C884534-DF9E-4D2E-87DE-2830A5055B8A}" srcOrd="0" destOrd="0" presId="urn:microsoft.com/office/officeart/2005/8/layout/list1"/>
    <dgm:cxn modelId="{425893F1-A8D2-4ADB-A79F-ACD2C389D6B3}" type="presParOf" srcId="{4FD90408-1A43-4596-A536-AA265EA89383}" destId="{64C3AD6A-643B-4530-A06C-6C017D0B0C27}" srcOrd="1" destOrd="0" presId="urn:microsoft.com/office/officeart/2005/8/layout/list1"/>
    <dgm:cxn modelId="{82136397-07F1-4A4E-B0EE-9ACB5A5EE013}" type="presParOf" srcId="{12CC835D-6AAC-4CFA-8471-CD549D4EC5CA}" destId="{B8343C2C-4583-4B70-9107-6777E1EEF782}" srcOrd="5" destOrd="0" presId="urn:microsoft.com/office/officeart/2005/8/layout/list1"/>
    <dgm:cxn modelId="{5D654320-7210-4F15-97A9-72BA3B75908F}" type="presParOf" srcId="{12CC835D-6AAC-4CFA-8471-CD549D4EC5CA}" destId="{42109040-7D42-4DD7-9F6E-74FC68DBA907}" srcOrd="6" destOrd="0" presId="urn:microsoft.com/office/officeart/2005/8/layout/list1"/>
    <dgm:cxn modelId="{5E40F4C1-CF01-47B9-939F-ED02CE9F8E55}" type="presParOf" srcId="{12CC835D-6AAC-4CFA-8471-CD549D4EC5CA}" destId="{62312E6D-683F-43E7-8F6A-91507F45EFB6}" srcOrd="7" destOrd="0" presId="urn:microsoft.com/office/officeart/2005/8/layout/list1"/>
    <dgm:cxn modelId="{6D93E722-B174-4D76-B15E-1EB6BB7901A9}" type="presParOf" srcId="{12CC835D-6AAC-4CFA-8471-CD549D4EC5CA}" destId="{BA6B8FD9-D81F-438D-95F5-6A9853AB7986}" srcOrd="8" destOrd="0" presId="urn:microsoft.com/office/officeart/2005/8/layout/list1"/>
    <dgm:cxn modelId="{21F40BDE-A0ED-4BF9-BB97-2C54B0B9719D}" type="presParOf" srcId="{BA6B8FD9-D81F-438D-95F5-6A9853AB7986}" destId="{14EC8303-CC75-4FBF-9C2D-D30D346405A5}" srcOrd="0" destOrd="0" presId="urn:microsoft.com/office/officeart/2005/8/layout/list1"/>
    <dgm:cxn modelId="{5B778BA2-4A41-4DA9-9992-9964D1B006A8}" type="presParOf" srcId="{BA6B8FD9-D81F-438D-95F5-6A9853AB7986}" destId="{052D1AA4-D7C6-4D7C-84EB-CD95F0E5289C}" srcOrd="1" destOrd="0" presId="urn:microsoft.com/office/officeart/2005/8/layout/list1"/>
    <dgm:cxn modelId="{AE617FC4-0341-4D58-8878-B4913EB3E814}" type="presParOf" srcId="{12CC835D-6AAC-4CFA-8471-CD549D4EC5CA}" destId="{DB6EF871-4100-4F06-B361-65F24583241E}" srcOrd="9" destOrd="0" presId="urn:microsoft.com/office/officeart/2005/8/layout/list1"/>
    <dgm:cxn modelId="{6F584784-0003-4D9E-A8D8-B1741902CC9E}" type="presParOf" srcId="{12CC835D-6AAC-4CFA-8471-CD549D4EC5CA}" destId="{9FEF3024-7293-4FA9-B0F4-C7DF7828707F}" srcOrd="10" destOrd="0" presId="urn:microsoft.com/office/officeart/2005/8/layout/list1"/>
    <dgm:cxn modelId="{4086FA35-F0A7-4585-B9D5-1415517B639F}" type="presParOf" srcId="{12CC835D-6AAC-4CFA-8471-CD549D4EC5CA}" destId="{C6A73852-4DB5-49E0-829B-2EC0687E3F90}" srcOrd="11" destOrd="0" presId="urn:microsoft.com/office/officeart/2005/8/layout/list1"/>
    <dgm:cxn modelId="{916D6CBB-DF37-4854-BAB5-BE3A58C1BB58}" type="presParOf" srcId="{12CC835D-6AAC-4CFA-8471-CD549D4EC5CA}" destId="{737E0F6C-FCD9-4E51-A122-00D1097ADBE4}" srcOrd="12" destOrd="0" presId="urn:microsoft.com/office/officeart/2005/8/layout/list1"/>
    <dgm:cxn modelId="{9BD056E8-8340-43CE-9E2A-CE8CCFAA5A8A}" type="presParOf" srcId="{737E0F6C-FCD9-4E51-A122-00D1097ADBE4}" destId="{C19F12AB-9C41-4A74-AA4D-71C2CE357597}" srcOrd="0" destOrd="0" presId="urn:microsoft.com/office/officeart/2005/8/layout/list1"/>
    <dgm:cxn modelId="{D33D2304-B973-47FA-93E7-E45E86624B7E}" type="presParOf" srcId="{737E0F6C-FCD9-4E51-A122-00D1097ADBE4}" destId="{51AAA4EB-8BA5-457A-94BC-AA9B4E66B0CB}" srcOrd="1" destOrd="0" presId="urn:microsoft.com/office/officeart/2005/8/layout/list1"/>
    <dgm:cxn modelId="{EFB751F4-1F91-47B1-BFFA-5CCBFAF2AA06}" type="presParOf" srcId="{12CC835D-6AAC-4CFA-8471-CD549D4EC5CA}" destId="{6BE4A855-AEC2-43D3-ABFF-CB2868E0A8C8}" srcOrd="13" destOrd="0" presId="urn:microsoft.com/office/officeart/2005/8/layout/list1"/>
    <dgm:cxn modelId="{22CC7DAA-0B91-4A0C-BD4E-1540B349D848}" type="presParOf" srcId="{12CC835D-6AAC-4CFA-8471-CD549D4EC5CA}" destId="{CE3704EB-051E-47AB-8035-D4E0DE260924}" srcOrd="14" destOrd="0" presId="urn:microsoft.com/office/officeart/2005/8/layout/list1"/>
    <dgm:cxn modelId="{AF685D45-26A9-4C84-926E-2177645A5430}" type="presParOf" srcId="{12CC835D-6AAC-4CFA-8471-CD549D4EC5CA}" destId="{80E166F9-4F4B-4F2F-8BB5-15FB6F80B7FD}" srcOrd="15" destOrd="0" presId="urn:microsoft.com/office/officeart/2005/8/layout/list1"/>
    <dgm:cxn modelId="{562C1FFC-BB69-4E47-BDB5-D0796B55DB73}" type="presParOf" srcId="{12CC835D-6AAC-4CFA-8471-CD549D4EC5CA}" destId="{E8B33403-4E62-476C-8E4F-A647BE9F7BCA}" srcOrd="16" destOrd="0" presId="urn:microsoft.com/office/officeart/2005/8/layout/list1"/>
    <dgm:cxn modelId="{5A70F325-07C6-4E86-B92F-96159146B23C}" type="presParOf" srcId="{E8B33403-4E62-476C-8E4F-A647BE9F7BCA}" destId="{EF414977-F628-4DCB-B21F-78E5B8D40417}" srcOrd="0" destOrd="0" presId="urn:microsoft.com/office/officeart/2005/8/layout/list1"/>
    <dgm:cxn modelId="{CA96120D-0FAC-4034-ACD0-40A0B8503A1E}" type="presParOf" srcId="{E8B33403-4E62-476C-8E4F-A647BE9F7BCA}" destId="{720CBEFB-F48D-4D28-8FF5-3FE655CCD6B5}" srcOrd="1" destOrd="0" presId="urn:microsoft.com/office/officeart/2005/8/layout/list1"/>
    <dgm:cxn modelId="{76E835BF-F568-451C-A9ED-23736AEB3F65}" type="presParOf" srcId="{12CC835D-6AAC-4CFA-8471-CD549D4EC5CA}" destId="{F6C22A2B-9417-4608-8091-756773F6CE91}" srcOrd="17" destOrd="0" presId="urn:microsoft.com/office/officeart/2005/8/layout/list1"/>
    <dgm:cxn modelId="{8DA3E603-8665-4F83-81B9-D8AB029371EA}" type="presParOf" srcId="{12CC835D-6AAC-4CFA-8471-CD549D4EC5CA}" destId="{C595BC88-34FC-4680-A315-94756E9C3360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FD8083-B34D-41D8-9C58-6140500CC6A8}" type="doc">
      <dgm:prSet loTypeId="urn:microsoft.com/office/officeart/2005/8/layout/lProcess1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C347637-EE4D-4A59-86E9-D76F43B35D4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5164AA-5C2E-49AE-A4FD-9A7960686952}" type="parTrans" cxnId="{1AB14022-6A94-4A29-A548-45F667F1AD4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11FEAD-5657-4512-8525-DB52FA55ACEA}" type="sibTrans" cxnId="{1AB14022-6A94-4A29-A548-45F667F1AD40}">
      <dgm:prSet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7B7F4-4F68-4F81-A287-583DCF77496D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54 территориальных управления </a:t>
          </a:r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7A40C0-D8EC-43C1-B498-3CF1CEBB998A}" type="parTrans" cxnId="{C2386B20-CED6-4ABE-9A13-E3CF0583E50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BEE4DF-08A0-4106-A55C-14BB3B92CB33}" type="sibTrans" cxnId="{C2386B20-CED6-4ABE-9A13-E3CF0583E50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FEA458-0637-44F4-AE4B-6DE35F7DBAD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2020 год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46EDAA-758D-4312-A532-C118D17C1E03}" type="parTrans" cxnId="{5A2F9421-A444-455C-95A0-5EB9FD04189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E42D9B-922F-47AC-B3D9-F4CDB51C7FF3}" type="sibTrans" cxnId="{5A2F9421-A444-455C-95A0-5EB9FD041896}">
      <dgm:prSet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420B47-B18D-4C3D-B9A1-017D8C820B3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A83B08-A4E3-4001-B836-916D08FC4512}" type="parTrans" cxnId="{F47F4027-ACF0-4A38-8DA8-2003AA9D307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5E4525-DD19-46E3-BB7F-5A0601AB1289}" type="sibTrans" cxnId="{F47F4027-ACF0-4A38-8DA8-2003AA9D307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DD465E-D97B-4724-8153-166D536282BE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E8A34B-90B8-4F06-9A12-8BFAC93560B8}" type="parTrans" cxnId="{D28EDC73-9CC3-47C5-8218-0229D062CD2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777208-A4F0-4976-BFC8-7DAC8036CBB7}" type="sibTrans" cxnId="{D28EDC73-9CC3-47C5-8218-0229D062CD2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C8DAB5-9CC9-4133-9044-5C7603C10AB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B4965-42E8-4822-A08D-0E163DA799DE}" type="parTrans" cxnId="{B7AFC769-5BB7-4C93-BDAF-940299AD3AA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3B4187-23C1-4FB5-B80A-C258A1A7A618}" type="sibTrans" cxnId="{B7AFC769-5BB7-4C93-BDAF-940299AD3AA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1F9D60-3EA6-445F-9256-37CDDD505C0E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A678D-8DE0-42E2-9BE3-624673D0C5CF}" type="parTrans" cxnId="{C0AE217A-206D-4FA3-BA1A-13B323CE47F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DA0489-46C8-4FA0-8260-9DC249F32361}" type="sibTrans" cxnId="{C0AE217A-206D-4FA3-BA1A-13B323CE47F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E0624F-381D-4E85-945D-75D5EFB51B2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140 государственных организаций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0A7948-59BF-4084-B4C8-339115789691}" type="parTrans" cxnId="{4368310F-1072-4509-8D19-42E5296D91A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90A364-69F7-43FF-9DC0-B4F33F2F2C33}" type="sibTrans" cxnId="{4368310F-1072-4509-8D19-42E5296D91A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A32A48-62CD-4BDC-8FAB-A87657915AA9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C33D7-27E7-4FBB-B07C-933B063188DA}" type="parTrans" cxnId="{6A7533BD-27B9-4033-BBC4-87933AA93AC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BE0A9-0310-45BB-B252-071111C07C5F}" type="sibTrans" cxnId="{6A7533BD-27B9-4033-BBC4-87933AA93AC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CF2070-4135-4524-BB7D-4E4FA8E6841A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B74931-BCD1-43AE-B5EF-2ECB9B6F7B53}" type="parTrans" cxnId="{B9A74FD9-F25A-4D79-AC7D-9D8D01E645E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3BFF07-B8A8-43F5-98B8-EF97BE0325D7}" type="sibTrans" cxnId="{B9A74FD9-F25A-4D79-AC7D-9D8D01E645E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3C192B-16CA-4A4C-936A-864E9F919594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1CAF56-3ACC-476D-A16C-BE00FB3122B8}" type="parTrans" cxnId="{C72ED645-83B8-4CA0-8692-E1A2DBE2100D}">
      <dgm:prSet/>
      <dgm:spPr/>
      <dgm:t>
        <a:bodyPr/>
        <a:lstStyle/>
        <a:p>
          <a:endParaRPr lang="ru-RU" sz="1600"/>
        </a:p>
      </dgm:t>
    </dgm:pt>
    <dgm:pt modelId="{C9D742AF-FA25-429C-9F92-EEC930683B3A}" type="sibTrans" cxnId="{C72ED645-83B8-4CA0-8692-E1A2DBE2100D}">
      <dgm:prSet/>
      <dgm:spPr/>
      <dgm:t>
        <a:bodyPr/>
        <a:lstStyle/>
        <a:p>
          <a:endParaRPr lang="ru-RU" sz="1600"/>
        </a:p>
      </dgm:t>
    </dgm:pt>
    <dgm:pt modelId="{8E0AD5D7-FF76-4DA5-A4FF-0616C8691C71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153 государственные организации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8AF5AC-91FA-4029-9215-916FDBB227EE}" type="sibTrans" cxnId="{673AD183-C310-4530-A5D9-7E1FAB06E1B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53B423-EC8A-4959-A298-C8A8EC4D6B07}" type="parTrans" cxnId="{673AD183-C310-4530-A5D9-7E1FAB06E1B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1C4DE4-C845-4D32-AA82-B47C556496A1}">
      <dgm:prSet phldrT="[Текст]" custT="1"/>
      <dgm:spPr/>
      <dgm:t>
        <a:bodyPr/>
        <a:lstStyle/>
        <a:p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3FA0D2-9F02-4FD7-8A0C-CA596E1EC66D}" type="parTrans" cxnId="{E472A638-44F0-45F3-8393-ECE850E7E888}">
      <dgm:prSet/>
      <dgm:spPr/>
      <dgm:t>
        <a:bodyPr/>
        <a:lstStyle/>
        <a:p>
          <a:endParaRPr lang="ru-RU" sz="1600"/>
        </a:p>
      </dgm:t>
    </dgm:pt>
    <dgm:pt modelId="{AF9C2DE9-0F52-4C20-B406-A6EEF34D2BE2}" type="sibTrans" cxnId="{E472A638-44F0-45F3-8393-ECE850E7E888}">
      <dgm:prSet/>
      <dgm:spPr/>
      <dgm:t>
        <a:bodyPr/>
        <a:lstStyle/>
        <a:p>
          <a:endParaRPr lang="ru-RU" sz="1600"/>
        </a:p>
      </dgm:t>
    </dgm:pt>
    <dgm:pt modelId="{00E7E0C8-51B3-4187-A1E1-5244E3CBE8B4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2022 год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CA484A-37DF-47EE-92D7-E30FEC4C5095}" type="parTrans" cxnId="{1B6211C8-0CAE-4C18-92BD-DE6DCED8819E}">
      <dgm:prSet/>
      <dgm:spPr/>
      <dgm:t>
        <a:bodyPr/>
        <a:lstStyle/>
        <a:p>
          <a:endParaRPr lang="ru-RU" sz="1600"/>
        </a:p>
      </dgm:t>
    </dgm:pt>
    <dgm:pt modelId="{BD6EFB52-6CF3-4650-B804-3957A138C6A7}" type="sibTrans" cxnId="{1B6211C8-0CAE-4C18-92BD-DE6DCED8819E}">
      <dgm:prSet/>
      <dgm:spPr/>
      <dgm:t>
        <a:bodyPr/>
        <a:lstStyle/>
        <a:p>
          <a:endParaRPr lang="ru-RU" sz="1600"/>
        </a:p>
      </dgm:t>
    </dgm:pt>
    <dgm:pt modelId="{C09E536F-3E8F-4913-BA6C-A1F32E84B2E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331938-9192-47C6-9D93-861D11CB02B0}" type="parTrans" cxnId="{45D7803B-B9C4-4FCD-A30E-7EAE9D700A4F}">
      <dgm:prSet/>
      <dgm:spPr/>
      <dgm:t>
        <a:bodyPr/>
        <a:lstStyle/>
        <a:p>
          <a:endParaRPr lang="ru-RU" sz="1600"/>
        </a:p>
      </dgm:t>
    </dgm:pt>
    <dgm:pt modelId="{BA1294B8-0EFF-43B8-93B3-556DED350353}" type="sibTrans" cxnId="{45D7803B-B9C4-4FCD-A30E-7EAE9D700A4F}">
      <dgm:prSet/>
      <dgm:spPr/>
      <dgm:t>
        <a:bodyPr/>
        <a:lstStyle/>
        <a:p>
          <a:endParaRPr lang="ru-RU" sz="1600"/>
        </a:p>
      </dgm:t>
    </dgm:pt>
    <dgm:pt modelId="{56CCE8E1-2790-4E32-BBA1-422B1292D77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142 государственные организации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223280-6DBF-4844-9341-C579BBF90136}" type="parTrans" cxnId="{5E4C11E2-75C9-4ADA-8750-C142665F2105}">
      <dgm:prSet/>
      <dgm:spPr/>
      <dgm:t>
        <a:bodyPr/>
        <a:lstStyle/>
        <a:p>
          <a:endParaRPr lang="ru-RU" sz="1600"/>
        </a:p>
      </dgm:t>
    </dgm:pt>
    <dgm:pt modelId="{C6727575-F14B-4A74-B4F5-676DB0EFEF98}" type="sibTrans" cxnId="{5E4C11E2-75C9-4ADA-8750-C142665F2105}">
      <dgm:prSet/>
      <dgm:spPr/>
      <dgm:t>
        <a:bodyPr/>
        <a:lstStyle/>
        <a:p>
          <a:endParaRPr lang="ru-RU" sz="1600"/>
        </a:p>
      </dgm:t>
    </dgm:pt>
    <dgm:pt modelId="{8F6B13FB-211F-42CB-AB26-0F3F5C75C6A8}" type="pres">
      <dgm:prSet presAssocID="{0BFD8083-B34D-41D8-9C58-6140500CC6A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98332B-4BEE-4B96-A3B5-AF29CB8D3121}" type="pres">
      <dgm:prSet presAssocID="{8C347637-EE4D-4A59-86E9-D76F43B35D45}" presName="vertFlow" presStyleCnt="0"/>
      <dgm:spPr/>
    </dgm:pt>
    <dgm:pt modelId="{847B7E81-79F7-4357-9C8D-6752F5B43A9F}" type="pres">
      <dgm:prSet presAssocID="{8C347637-EE4D-4A59-86E9-D76F43B35D45}" presName="header" presStyleLbl="node1" presStyleIdx="0" presStyleCnt="4"/>
      <dgm:spPr/>
      <dgm:t>
        <a:bodyPr/>
        <a:lstStyle/>
        <a:p>
          <a:endParaRPr lang="ru-RU"/>
        </a:p>
      </dgm:t>
    </dgm:pt>
    <dgm:pt modelId="{0DBE0CE6-94BA-44E4-8528-2D6066B94B2B}" type="pres">
      <dgm:prSet presAssocID="{AC7A40C0-D8EC-43C1-B498-3CF1CEBB998A}" presName="parTrans" presStyleLbl="sibTrans2D1" presStyleIdx="0" presStyleCnt="12"/>
      <dgm:spPr/>
      <dgm:t>
        <a:bodyPr/>
        <a:lstStyle/>
        <a:p>
          <a:endParaRPr lang="ru-RU"/>
        </a:p>
      </dgm:t>
    </dgm:pt>
    <dgm:pt modelId="{BB8D4F18-5C7E-4C6E-9E47-B7FCE2A96915}" type="pres">
      <dgm:prSet presAssocID="{2F37B7F4-4F68-4F81-A287-583DCF77496D}" presName="child" presStyleLbl="alignAccFollowNode1" presStyleIdx="0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CA4F5C-62FF-4E85-9E47-01043255A5BB}" type="pres">
      <dgm:prSet presAssocID="{86BEE4DF-08A0-4106-A55C-14BB3B92CB33}" presName="sibTrans" presStyleLbl="sibTrans2D1" presStyleIdx="1" presStyleCnt="12"/>
      <dgm:spPr/>
      <dgm:t>
        <a:bodyPr/>
        <a:lstStyle/>
        <a:p>
          <a:endParaRPr lang="ru-RU"/>
        </a:p>
      </dgm:t>
    </dgm:pt>
    <dgm:pt modelId="{30CAB31C-DD63-497A-9BA8-CFB68DD12C25}" type="pres">
      <dgm:prSet presAssocID="{8E0AD5D7-FF76-4DA5-A4FF-0616C8691C71}" presName="child" presStyleLbl="alignAccFollowNode1" presStyleIdx="1" presStyleCnt="12" custScaleY="1324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62EDD-91EA-4218-936C-A0641A233D79}" type="pres">
      <dgm:prSet presAssocID="{BF8AF5AC-91FA-4029-9215-916FDBB227EE}" presName="sibTrans" presStyleLbl="sibTrans2D1" presStyleIdx="2" presStyleCnt="12"/>
      <dgm:spPr/>
      <dgm:t>
        <a:bodyPr/>
        <a:lstStyle/>
        <a:p>
          <a:endParaRPr lang="ru-RU"/>
        </a:p>
      </dgm:t>
    </dgm:pt>
    <dgm:pt modelId="{C793D24F-51C3-4813-A261-D3549B0EE689}" type="pres">
      <dgm:prSet presAssocID="{BDCF2070-4135-4524-BB7D-4E4FA8E6841A}" presName="child" presStyleLbl="alignAccFollowNode1" presStyleIdx="2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5F456-EF67-4FF6-9C7A-B42BE5463243}" type="pres">
      <dgm:prSet presAssocID="{8C347637-EE4D-4A59-86E9-D76F43B35D45}" presName="hSp" presStyleCnt="0"/>
      <dgm:spPr/>
    </dgm:pt>
    <dgm:pt modelId="{F6C8149F-B108-4D46-B3FA-781F77A507FB}" type="pres">
      <dgm:prSet presAssocID="{8BFEA458-0637-44F4-AE4B-6DE35F7DBADE}" presName="vertFlow" presStyleCnt="0"/>
      <dgm:spPr/>
    </dgm:pt>
    <dgm:pt modelId="{B2EA52D6-FE63-4325-8CC0-1B3D428C17C9}" type="pres">
      <dgm:prSet presAssocID="{8BFEA458-0637-44F4-AE4B-6DE35F7DBADE}" presName="header" presStyleLbl="node1" presStyleIdx="1" presStyleCnt="4"/>
      <dgm:spPr/>
      <dgm:t>
        <a:bodyPr/>
        <a:lstStyle/>
        <a:p>
          <a:endParaRPr lang="ru-RU"/>
        </a:p>
      </dgm:t>
    </dgm:pt>
    <dgm:pt modelId="{21EEA1D6-6645-482B-B697-396F9ABB29B1}" type="pres">
      <dgm:prSet presAssocID="{01A83B08-A4E3-4001-B836-916D08FC4512}" presName="parTrans" presStyleLbl="sibTrans2D1" presStyleIdx="3" presStyleCnt="12"/>
      <dgm:spPr/>
      <dgm:t>
        <a:bodyPr/>
        <a:lstStyle/>
        <a:p>
          <a:endParaRPr lang="ru-RU"/>
        </a:p>
      </dgm:t>
    </dgm:pt>
    <dgm:pt modelId="{28B24E8E-9D5E-426C-BB78-91C8A3CFEFA0}" type="pres">
      <dgm:prSet presAssocID="{EE420B47-B18D-4C3D-B9A1-017D8C820B32}" presName="child" presStyleLbl="alignAccFollowNode1" presStyleIdx="3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0C964-E44D-49E4-9D7B-B2D61BF57F4D}" type="pres">
      <dgm:prSet presAssocID="{725E4525-DD19-46E3-BB7F-5A0601AB1289}" presName="sibTrans" presStyleLbl="sibTrans2D1" presStyleIdx="4" presStyleCnt="12"/>
      <dgm:spPr/>
      <dgm:t>
        <a:bodyPr/>
        <a:lstStyle/>
        <a:p>
          <a:endParaRPr lang="ru-RU"/>
        </a:p>
      </dgm:t>
    </dgm:pt>
    <dgm:pt modelId="{BA66D3E3-578D-425E-AD76-715BDF9AC5EA}" type="pres">
      <dgm:prSet presAssocID="{17DD465E-D97B-4724-8153-166D536282BE}" presName="child" presStyleLbl="alignAccFollowNode1" presStyleIdx="4" presStyleCnt="12" custScaleY="129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2D561-082F-4871-9C14-4B9C2C322854}" type="pres">
      <dgm:prSet presAssocID="{24777208-A4F0-4976-BFC8-7DAC8036CBB7}" presName="sibTrans" presStyleLbl="sibTrans2D1" presStyleIdx="5" presStyleCnt="12"/>
      <dgm:spPr/>
      <dgm:t>
        <a:bodyPr/>
        <a:lstStyle/>
        <a:p>
          <a:endParaRPr lang="ru-RU"/>
        </a:p>
      </dgm:t>
    </dgm:pt>
    <dgm:pt modelId="{19C95682-55CB-4AF5-80F7-AA617318B984}" type="pres">
      <dgm:prSet presAssocID="{53A32A48-62CD-4BDC-8FAB-A87657915AA9}" presName="child" presStyleLbl="alignAccFollowNode1" presStyleIdx="5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CBB34-1546-4DBF-BA53-B36EBAAEC1FA}" type="pres">
      <dgm:prSet presAssocID="{8BFEA458-0637-44F4-AE4B-6DE35F7DBADE}" presName="hSp" presStyleCnt="0"/>
      <dgm:spPr/>
    </dgm:pt>
    <dgm:pt modelId="{995E06B3-22A5-4603-AB0D-DC9728C1A80A}" type="pres">
      <dgm:prSet presAssocID="{5CC8DAB5-9CC9-4133-9044-5C7603C10ABF}" presName="vertFlow" presStyleCnt="0"/>
      <dgm:spPr/>
    </dgm:pt>
    <dgm:pt modelId="{5E8A1D0A-E959-48D4-9740-77242306D915}" type="pres">
      <dgm:prSet presAssocID="{5CC8DAB5-9CC9-4133-9044-5C7603C10ABF}" presName="header" presStyleLbl="node1" presStyleIdx="2" presStyleCnt="4"/>
      <dgm:spPr/>
      <dgm:t>
        <a:bodyPr/>
        <a:lstStyle/>
        <a:p>
          <a:endParaRPr lang="ru-RU"/>
        </a:p>
      </dgm:t>
    </dgm:pt>
    <dgm:pt modelId="{5B07FBC8-1715-4C22-9635-E25897608F0E}" type="pres">
      <dgm:prSet presAssocID="{680A678D-8DE0-42E2-9BE3-624673D0C5CF}" presName="parTrans" presStyleLbl="sibTrans2D1" presStyleIdx="6" presStyleCnt="12"/>
      <dgm:spPr/>
      <dgm:t>
        <a:bodyPr/>
        <a:lstStyle/>
        <a:p>
          <a:endParaRPr lang="ru-RU"/>
        </a:p>
      </dgm:t>
    </dgm:pt>
    <dgm:pt modelId="{4FC94EC0-9868-4908-A236-3B3CEFB4EF26}" type="pres">
      <dgm:prSet presAssocID="{081F9D60-3EA6-445F-9256-37CDDD505C0E}" presName="child" presStyleLbl="alignAccFollowNode1" presStyleIdx="6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B1E62-C299-4BC7-87B8-70FFC4C4C4F7}" type="pres">
      <dgm:prSet presAssocID="{F5DA0489-46C8-4FA0-8260-9DC249F32361}" presName="sibTrans" presStyleLbl="sibTrans2D1" presStyleIdx="7" presStyleCnt="12"/>
      <dgm:spPr/>
      <dgm:t>
        <a:bodyPr/>
        <a:lstStyle/>
        <a:p>
          <a:endParaRPr lang="ru-RU"/>
        </a:p>
      </dgm:t>
    </dgm:pt>
    <dgm:pt modelId="{2A123968-96A0-4AB2-BDD7-08721B827D84}" type="pres">
      <dgm:prSet presAssocID="{6BE0624F-381D-4E85-945D-75D5EFB51B22}" presName="child" presStyleLbl="alignAccFollowNode1" presStyleIdx="7" presStyleCnt="12" custScaleY="129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A3931-F082-4A11-B218-61883C8696B5}" type="pres">
      <dgm:prSet presAssocID="{0090A364-69F7-43FF-9DC0-B4F33F2F2C33}" presName="sibTrans" presStyleLbl="sibTrans2D1" presStyleIdx="8" presStyleCnt="12"/>
      <dgm:spPr/>
      <dgm:t>
        <a:bodyPr/>
        <a:lstStyle/>
        <a:p>
          <a:endParaRPr lang="ru-RU"/>
        </a:p>
      </dgm:t>
    </dgm:pt>
    <dgm:pt modelId="{BC9FDFDD-FC7B-4C9D-81ED-6F10431D8EE0}" type="pres">
      <dgm:prSet presAssocID="{FB3C192B-16CA-4A4C-936A-864E9F919594}" presName="child" presStyleLbl="alignAccFollowNode1" presStyleIdx="8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D6276-1D07-4999-B365-2D3882CCFCD3}" type="pres">
      <dgm:prSet presAssocID="{5CC8DAB5-9CC9-4133-9044-5C7603C10ABF}" presName="hSp" presStyleCnt="0"/>
      <dgm:spPr/>
    </dgm:pt>
    <dgm:pt modelId="{5B937174-49F7-48C5-8C32-6E71CEB15051}" type="pres">
      <dgm:prSet presAssocID="{00E7E0C8-51B3-4187-A1E1-5244E3CBE8B4}" presName="vertFlow" presStyleCnt="0"/>
      <dgm:spPr/>
    </dgm:pt>
    <dgm:pt modelId="{E66F0730-5B65-4F55-A2B5-FB97CBEC67D2}" type="pres">
      <dgm:prSet presAssocID="{00E7E0C8-51B3-4187-A1E1-5244E3CBE8B4}" presName="header" presStyleLbl="node1" presStyleIdx="3" presStyleCnt="4"/>
      <dgm:spPr/>
      <dgm:t>
        <a:bodyPr/>
        <a:lstStyle/>
        <a:p>
          <a:endParaRPr lang="ru-RU"/>
        </a:p>
      </dgm:t>
    </dgm:pt>
    <dgm:pt modelId="{EAC87940-5643-44F7-B366-A103E4246323}" type="pres">
      <dgm:prSet presAssocID="{2C331938-9192-47C6-9D93-861D11CB02B0}" presName="parTrans" presStyleLbl="sibTrans2D1" presStyleIdx="9" presStyleCnt="12"/>
      <dgm:spPr/>
      <dgm:t>
        <a:bodyPr/>
        <a:lstStyle/>
        <a:p>
          <a:endParaRPr lang="ru-RU"/>
        </a:p>
      </dgm:t>
    </dgm:pt>
    <dgm:pt modelId="{D77CC3BC-31C2-43F6-9EAE-88C496453929}" type="pres">
      <dgm:prSet presAssocID="{C09E536F-3E8F-4913-BA6C-A1F32E84B2E5}" presName="child" presStyleLbl="alignAccFollowNode1" presStyleIdx="9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ADC22E-1C11-4BE1-81FE-C826CAEDED91}" type="pres">
      <dgm:prSet presAssocID="{BA1294B8-0EFF-43B8-93B3-556DED350353}" presName="sibTrans" presStyleLbl="sibTrans2D1" presStyleIdx="10" presStyleCnt="12"/>
      <dgm:spPr/>
      <dgm:t>
        <a:bodyPr/>
        <a:lstStyle/>
        <a:p>
          <a:endParaRPr lang="ru-RU"/>
        </a:p>
      </dgm:t>
    </dgm:pt>
    <dgm:pt modelId="{6983421C-896B-4CF6-9DAE-D96E6DC6EE39}" type="pres">
      <dgm:prSet presAssocID="{56CCE8E1-2790-4E32-BBA1-422B1292D776}" presName="child" presStyleLbl="alignAccFollowNode1" presStyleIdx="10" presStyleCnt="12" custScaleY="129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07474-B6CA-4687-BD44-0D65DC79F7B1}" type="pres">
      <dgm:prSet presAssocID="{C6727575-F14B-4A74-B4F5-676DB0EFEF98}" presName="sibTrans" presStyleLbl="sibTrans2D1" presStyleIdx="11" presStyleCnt="12"/>
      <dgm:spPr/>
      <dgm:t>
        <a:bodyPr/>
        <a:lstStyle/>
        <a:p>
          <a:endParaRPr lang="ru-RU"/>
        </a:p>
      </dgm:t>
    </dgm:pt>
    <dgm:pt modelId="{0ED8D0CD-0ABB-4643-93A4-CCA50ED8B319}" type="pres">
      <dgm:prSet presAssocID="{C71C4DE4-C845-4D32-AA82-B47C556496A1}" presName="child" presStyleLbl="alignAccFollowNode1" presStyleIdx="11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E8BE2D-6B65-4FFA-B766-55EC4E378294}" type="presOf" srcId="{AC7A40C0-D8EC-43C1-B498-3CF1CEBB998A}" destId="{0DBE0CE6-94BA-44E4-8528-2D6066B94B2B}" srcOrd="0" destOrd="0" presId="urn:microsoft.com/office/officeart/2005/8/layout/lProcess1"/>
    <dgm:cxn modelId="{8EAE6A9A-394B-45DC-AFAA-E1F9D8B24762}" type="presOf" srcId="{725E4525-DD19-46E3-BB7F-5A0601AB1289}" destId="{E770C964-E44D-49E4-9D7B-B2D61BF57F4D}" srcOrd="0" destOrd="0" presId="urn:microsoft.com/office/officeart/2005/8/layout/lProcess1"/>
    <dgm:cxn modelId="{A038E437-AD49-4038-B81A-0533C48D608A}" type="presOf" srcId="{24777208-A4F0-4976-BFC8-7DAC8036CBB7}" destId="{0DE2D561-082F-4871-9C14-4B9C2C322854}" srcOrd="0" destOrd="0" presId="urn:microsoft.com/office/officeart/2005/8/layout/lProcess1"/>
    <dgm:cxn modelId="{87D430B9-AE68-4581-BD34-97F7ECA2093C}" type="presOf" srcId="{01A83B08-A4E3-4001-B836-916D08FC4512}" destId="{21EEA1D6-6645-482B-B697-396F9ABB29B1}" srcOrd="0" destOrd="0" presId="urn:microsoft.com/office/officeart/2005/8/layout/lProcess1"/>
    <dgm:cxn modelId="{9A0BC4A2-A114-4022-9FF5-D83F860CCF27}" type="presOf" srcId="{BA1294B8-0EFF-43B8-93B3-556DED350353}" destId="{97ADC22E-1C11-4BE1-81FE-C826CAEDED91}" srcOrd="0" destOrd="0" presId="urn:microsoft.com/office/officeart/2005/8/layout/lProcess1"/>
    <dgm:cxn modelId="{1CA0FD3A-CF42-4EE8-8AAA-6475528A778D}" type="presOf" srcId="{081F9D60-3EA6-445F-9256-37CDDD505C0E}" destId="{4FC94EC0-9868-4908-A236-3B3CEFB4EF26}" srcOrd="0" destOrd="0" presId="urn:microsoft.com/office/officeart/2005/8/layout/lProcess1"/>
    <dgm:cxn modelId="{06F692C2-E1F8-443A-B225-ECC72CB22887}" type="presOf" srcId="{17DD465E-D97B-4724-8153-166D536282BE}" destId="{BA66D3E3-578D-425E-AD76-715BDF9AC5EA}" srcOrd="0" destOrd="0" presId="urn:microsoft.com/office/officeart/2005/8/layout/lProcess1"/>
    <dgm:cxn modelId="{1AB14022-6A94-4A29-A548-45F667F1AD40}" srcId="{0BFD8083-B34D-41D8-9C58-6140500CC6A8}" destId="{8C347637-EE4D-4A59-86E9-D76F43B35D45}" srcOrd="0" destOrd="0" parTransId="{9B5164AA-5C2E-49AE-A4FD-9A7960686952}" sibTransId="{BB11FEAD-5657-4512-8525-DB52FA55ACEA}"/>
    <dgm:cxn modelId="{1C1CC40D-C55C-46C2-AD76-4B3D2E4C8025}" type="presOf" srcId="{C6727575-F14B-4A74-B4F5-676DB0EFEF98}" destId="{2DB07474-B6CA-4687-BD44-0D65DC79F7B1}" srcOrd="0" destOrd="0" presId="urn:microsoft.com/office/officeart/2005/8/layout/lProcess1"/>
    <dgm:cxn modelId="{66044584-3F3A-4EF7-B28D-6A0D778409B2}" type="presOf" srcId="{8E0AD5D7-FF76-4DA5-A4FF-0616C8691C71}" destId="{30CAB31C-DD63-497A-9BA8-CFB68DD12C25}" srcOrd="0" destOrd="0" presId="urn:microsoft.com/office/officeart/2005/8/layout/lProcess1"/>
    <dgm:cxn modelId="{6A7533BD-27B9-4033-BBC4-87933AA93ACA}" srcId="{8BFEA458-0637-44F4-AE4B-6DE35F7DBADE}" destId="{53A32A48-62CD-4BDC-8FAB-A87657915AA9}" srcOrd="2" destOrd="0" parTransId="{A39C33D7-27E7-4FBB-B07C-933B063188DA}" sibTransId="{28BBE0A9-0310-45BB-B252-071111C07C5F}"/>
    <dgm:cxn modelId="{5A2F9421-A444-455C-95A0-5EB9FD041896}" srcId="{0BFD8083-B34D-41D8-9C58-6140500CC6A8}" destId="{8BFEA458-0637-44F4-AE4B-6DE35F7DBADE}" srcOrd="1" destOrd="0" parTransId="{3D46EDAA-758D-4312-A532-C118D17C1E03}" sibTransId="{65E42D9B-922F-47AC-B3D9-F4CDB51C7FF3}"/>
    <dgm:cxn modelId="{B9A74FD9-F25A-4D79-AC7D-9D8D01E645EE}" srcId="{8C347637-EE4D-4A59-86E9-D76F43B35D45}" destId="{BDCF2070-4135-4524-BB7D-4E4FA8E6841A}" srcOrd="2" destOrd="0" parTransId="{4EB74931-BCD1-43AE-B5EF-2ECB9B6F7B53}" sibTransId="{1C3BFF07-B8A8-43F5-98B8-EF97BE0325D7}"/>
    <dgm:cxn modelId="{1B6211C8-0CAE-4C18-92BD-DE6DCED8819E}" srcId="{0BFD8083-B34D-41D8-9C58-6140500CC6A8}" destId="{00E7E0C8-51B3-4187-A1E1-5244E3CBE8B4}" srcOrd="3" destOrd="0" parTransId="{ACCA484A-37DF-47EE-92D7-E30FEC4C5095}" sibTransId="{BD6EFB52-6CF3-4650-B804-3957A138C6A7}"/>
    <dgm:cxn modelId="{C2386B20-CED6-4ABE-9A13-E3CF0583E508}" srcId="{8C347637-EE4D-4A59-86E9-D76F43B35D45}" destId="{2F37B7F4-4F68-4F81-A287-583DCF77496D}" srcOrd="0" destOrd="0" parTransId="{AC7A40C0-D8EC-43C1-B498-3CF1CEBB998A}" sibTransId="{86BEE4DF-08A0-4106-A55C-14BB3B92CB33}"/>
    <dgm:cxn modelId="{9BE39FC6-0B60-4405-98EB-CB2575ABF38C}" type="presOf" srcId="{680A678D-8DE0-42E2-9BE3-624673D0C5CF}" destId="{5B07FBC8-1715-4C22-9635-E25897608F0E}" srcOrd="0" destOrd="0" presId="urn:microsoft.com/office/officeart/2005/8/layout/lProcess1"/>
    <dgm:cxn modelId="{05B90093-D22A-421C-94EE-C97E7B8C1B62}" type="presOf" srcId="{F5DA0489-46C8-4FA0-8260-9DC249F32361}" destId="{294B1E62-C299-4BC7-87B8-70FFC4C4C4F7}" srcOrd="0" destOrd="0" presId="urn:microsoft.com/office/officeart/2005/8/layout/lProcess1"/>
    <dgm:cxn modelId="{5E4C11E2-75C9-4ADA-8750-C142665F2105}" srcId="{00E7E0C8-51B3-4187-A1E1-5244E3CBE8B4}" destId="{56CCE8E1-2790-4E32-BBA1-422B1292D776}" srcOrd="1" destOrd="0" parTransId="{CC223280-6DBF-4844-9341-C579BBF90136}" sibTransId="{C6727575-F14B-4A74-B4F5-676DB0EFEF98}"/>
    <dgm:cxn modelId="{BB87B62E-D8DD-471C-BCEC-35814EFB4323}" type="presOf" srcId="{2F37B7F4-4F68-4F81-A287-583DCF77496D}" destId="{BB8D4F18-5C7E-4C6E-9E47-B7FCE2A96915}" srcOrd="0" destOrd="0" presId="urn:microsoft.com/office/officeart/2005/8/layout/lProcess1"/>
    <dgm:cxn modelId="{B7AFC769-5BB7-4C93-BDAF-940299AD3AA4}" srcId="{0BFD8083-B34D-41D8-9C58-6140500CC6A8}" destId="{5CC8DAB5-9CC9-4133-9044-5C7603C10ABF}" srcOrd="2" destOrd="0" parTransId="{5C1B4965-42E8-4822-A08D-0E163DA799DE}" sibTransId="{FE3B4187-23C1-4FB5-B80A-C258A1A7A618}"/>
    <dgm:cxn modelId="{6CC6076D-2547-4ABE-9651-A9EF84AFEC31}" type="presOf" srcId="{EE420B47-B18D-4C3D-B9A1-017D8C820B32}" destId="{28B24E8E-9D5E-426C-BB78-91C8A3CFEFA0}" srcOrd="0" destOrd="0" presId="urn:microsoft.com/office/officeart/2005/8/layout/lProcess1"/>
    <dgm:cxn modelId="{4368310F-1072-4509-8D19-42E5296D91A9}" srcId="{5CC8DAB5-9CC9-4133-9044-5C7603C10ABF}" destId="{6BE0624F-381D-4E85-945D-75D5EFB51B22}" srcOrd="1" destOrd="0" parTransId="{690A7948-59BF-4084-B4C8-339115789691}" sibTransId="{0090A364-69F7-43FF-9DC0-B4F33F2F2C33}"/>
    <dgm:cxn modelId="{456BD8F7-A1B6-492E-A921-9B45C43A5B94}" type="presOf" srcId="{BDCF2070-4135-4524-BB7D-4E4FA8E6841A}" destId="{C793D24F-51C3-4813-A261-D3549B0EE689}" srcOrd="0" destOrd="0" presId="urn:microsoft.com/office/officeart/2005/8/layout/lProcess1"/>
    <dgm:cxn modelId="{03444867-C3D8-4C18-867B-34FC8EFEB66C}" type="presOf" srcId="{00E7E0C8-51B3-4187-A1E1-5244E3CBE8B4}" destId="{E66F0730-5B65-4F55-A2B5-FB97CBEC67D2}" srcOrd="0" destOrd="0" presId="urn:microsoft.com/office/officeart/2005/8/layout/lProcess1"/>
    <dgm:cxn modelId="{F47F4027-ACF0-4A38-8DA8-2003AA9D307D}" srcId="{8BFEA458-0637-44F4-AE4B-6DE35F7DBADE}" destId="{EE420B47-B18D-4C3D-B9A1-017D8C820B32}" srcOrd="0" destOrd="0" parTransId="{01A83B08-A4E3-4001-B836-916D08FC4512}" sibTransId="{725E4525-DD19-46E3-BB7F-5A0601AB1289}"/>
    <dgm:cxn modelId="{C0AE217A-206D-4FA3-BA1A-13B323CE47F4}" srcId="{5CC8DAB5-9CC9-4133-9044-5C7603C10ABF}" destId="{081F9D60-3EA6-445F-9256-37CDDD505C0E}" srcOrd="0" destOrd="0" parTransId="{680A678D-8DE0-42E2-9BE3-624673D0C5CF}" sibTransId="{F5DA0489-46C8-4FA0-8260-9DC249F32361}"/>
    <dgm:cxn modelId="{C7EE3F96-BEFD-4CB0-BFE1-257B2401D31C}" type="presOf" srcId="{5CC8DAB5-9CC9-4133-9044-5C7603C10ABF}" destId="{5E8A1D0A-E959-48D4-9740-77242306D915}" srcOrd="0" destOrd="0" presId="urn:microsoft.com/office/officeart/2005/8/layout/lProcess1"/>
    <dgm:cxn modelId="{45D7803B-B9C4-4FCD-A30E-7EAE9D700A4F}" srcId="{00E7E0C8-51B3-4187-A1E1-5244E3CBE8B4}" destId="{C09E536F-3E8F-4913-BA6C-A1F32E84B2E5}" srcOrd="0" destOrd="0" parTransId="{2C331938-9192-47C6-9D93-861D11CB02B0}" sibTransId="{BA1294B8-0EFF-43B8-93B3-556DED350353}"/>
    <dgm:cxn modelId="{C1F6791E-4EDB-4D20-B572-41E419B28C96}" type="presOf" srcId="{0BFD8083-B34D-41D8-9C58-6140500CC6A8}" destId="{8F6B13FB-211F-42CB-AB26-0F3F5C75C6A8}" srcOrd="0" destOrd="0" presId="urn:microsoft.com/office/officeart/2005/8/layout/lProcess1"/>
    <dgm:cxn modelId="{900CDA7C-F142-4B28-BD5B-C905201BF807}" type="presOf" srcId="{BF8AF5AC-91FA-4029-9215-916FDBB227EE}" destId="{CEB62EDD-91EA-4218-936C-A0641A233D79}" srcOrd="0" destOrd="0" presId="urn:microsoft.com/office/officeart/2005/8/layout/lProcess1"/>
    <dgm:cxn modelId="{D28EDC73-9CC3-47C5-8218-0229D062CD28}" srcId="{8BFEA458-0637-44F4-AE4B-6DE35F7DBADE}" destId="{17DD465E-D97B-4724-8153-166D536282BE}" srcOrd="1" destOrd="0" parTransId="{85E8A34B-90B8-4F06-9A12-8BFAC93560B8}" sibTransId="{24777208-A4F0-4976-BFC8-7DAC8036CBB7}"/>
    <dgm:cxn modelId="{673AD183-C310-4530-A5D9-7E1FAB06E1B9}" srcId="{8C347637-EE4D-4A59-86E9-D76F43B35D45}" destId="{8E0AD5D7-FF76-4DA5-A4FF-0616C8691C71}" srcOrd="1" destOrd="0" parTransId="{D053B423-EC8A-4959-A298-C8A8EC4D6B07}" sibTransId="{BF8AF5AC-91FA-4029-9215-916FDBB227EE}"/>
    <dgm:cxn modelId="{B6AF4848-CF5E-4527-897C-8A7BA23575A1}" type="presOf" srcId="{0090A364-69F7-43FF-9DC0-B4F33F2F2C33}" destId="{3B5A3931-F082-4A11-B218-61883C8696B5}" srcOrd="0" destOrd="0" presId="urn:microsoft.com/office/officeart/2005/8/layout/lProcess1"/>
    <dgm:cxn modelId="{C72ED645-83B8-4CA0-8692-E1A2DBE2100D}" srcId="{5CC8DAB5-9CC9-4133-9044-5C7603C10ABF}" destId="{FB3C192B-16CA-4A4C-936A-864E9F919594}" srcOrd="2" destOrd="0" parTransId="{D71CAF56-3ACC-476D-A16C-BE00FB3122B8}" sibTransId="{C9D742AF-FA25-429C-9F92-EEC930683B3A}"/>
    <dgm:cxn modelId="{A037AC56-45E5-40CB-9BC3-F720F5C850C7}" type="presOf" srcId="{C09E536F-3E8F-4913-BA6C-A1F32E84B2E5}" destId="{D77CC3BC-31C2-43F6-9EAE-88C496453929}" srcOrd="0" destOrd="0" presId="urn:microsoft.com/office/officeart/2005/8/layout/lProcess1"/>
    <dgm:cxn modelId="{E472A638-44F0-45F3-8393-ECE850E7E888}" srcId="{00E7E0C8-51B3-4187-A1E1-5244E3CBE8B4}" destId="{C71C4DE4-C845-4D32-AA82-B47C556496A1}" srcOrd="2" destOrd="0" parTransId="{753FA0D2-9F02-4FD7-8A0C-CA596E1EC66D}" sibTransId="{AF9C2DE9-0F52-4C20-B406-A6EEF34D2BE2}"/>
    <dgm:cxn modelId="{CF23461C-5CB7-475E-8033-1AB22F764957}" type="presOf" srcId="{53A32A48-62CD-4BDC-8FAB-A87657915AA9}" destId="{19C95682-55CB-4AF5-80F7-AA617318B984}" srcOrd="0" destOrd="0" presId="urn:microsoft.com/office/officeart/2005/8/layout/lProcess1"/>
    <dgm:cxn modelId="{543FE196-E50A-4222-9FBF-4D64C9142B06}" type="presOf" srcId="{6BE0624F-381D-4E85-945D-75D5EFB51B22}" destId="{2A123968-96A0-4AB2-BDD7-08721B827D84}" srcOrd="0" destOrd="0" presId="urn:microsoft.com/office/officeart/2005/8/layout/lProcess1"/>
    <dgm:cxn modelId="{DC9FC705-0DBE-4A9D-B531-B69437DC8822}" type="presOf" srcId="{86BEE4DF-08A0-4106-A55C-14BB3B92CB33}" destId="{29CA4F5C-62FF-4E85-9E47-01043255A5BB}" srcOrd="0" destOrd="0" presId="urn:microsoft.com/office/officeart/2005/8/layout/lProcess1"/>
    <dgm:cxn modelId="{ECAB3F03-7DDB-464A-BB53-D14DEAAC91FF}" type="presOf" srcId="{56CCE8E1-2790-4E32-BBA1-422B1292D776}" destId="{6983421C-896B-4CF6-9DAE-D96E6DC6EE39}" srcOrd="0" destOrd="0" presId="urn:microsoft.com/office/officeart/2005/8/layout/lProcess1"/>
    <dgm:cxn modelId="{E93B8AF2-2C97-4FCB-9C40-CB1E80F5725E}" type="presOf" srcId="{C71C4DE4-C845-4D32-AA82-B47C556496A1}" destId="{0ED8D0CD-0ABB-4643-93A4-CCA50ED8B319}" srcOrd="0" destOrd="0" presId="urn:microsoft.com/office/officeart/2005/8/layout/lProcess1"/>
    <dgm:cxn modelId="{210394C2-1993-499D-8C82-84BB58F7CABF}" type="presOf" srcId="{2C331938-9192-47C6-9D93-861D11CB02B0}" destId="{EAC87940-5643-44F7-B366-A103E4246323}" srcOrd="0" destOrd="0" presId="urn:microsoft.com/office/officeart/2005/8/layout/lProcess1"/>
    <dgm:cxn modelId="{4E6E68AB-D246-4EA7-9BEF-5D6FEC27B817}" type="presOf" srcId="{8C347637-EE4D-4A59-86E9-D76F43B35D45}" destId="{847B7E81-79F7-4357-9C8D-6752F5B43A9F}" srcOrd="0" destOrd="0" presId="urn:microsoft.com/office/officeart/2005/8/layout/lProcess1"/>
    <dgm:cxn modelId="{879EC1CC-F786-4E6E-85A0-CD09BDC16A86}" type="presOf" srcId="{FB3C192B-16CA-4A4C-936A-864E9F919594}" destId="{BC9FDFDD-FC7B-4C9D-81ED-6F10431D8EE0}" srcOrd="0" destOrd="0" presId="urn:microsoft.com/office/officeart/2005/8/layout/lProcess1"/>
    <dgm:cxn modelId="{F4D53811-CD50-4642-A753-B14FA8B34B92}" type="presOf" srcId="{8BFEA458-0637-44F4-AE4B-6DE35F7DBADE}" destId="{B2EA52D6-FE63-4325-8CC0-1B3D428C17C9}" srcOrd="0" destOrd="0" presId="urn:microsoft.com/office/officeart/2005/8/layout/lProcess1"/>
    <dgm:cxn modelId="{75222B16-F513-450A-A78C-B24DC18A2E92}" type="presParOf" srcId="{8F6B13FB-211F-42CB-AB26-0F3F5C75C6A8}" destId="{ED98332B-4BEE-4B96-A3B5-AF29CB8D3121}" srcOrd="0" destOrd="0" presId="urn:microsoft.com/office/officeart/2005/8/layout/lProcess1"/>
    <dgm:cxn modelId="{71FDADD6-7BA0-4F3E-A351-1AA761EE0DAB}" type="presParOf" srcId="{ED98332B-4BEE-4B96-A3B5-AF29CB8D3121}" destId="{847B7E81-79F7-4357-9C8D-6752F5B43A9F}" srcOrd="0" destOrd="0" presId="urn:microsoft.com/office/officeart/2005/8/layout/lProcess1"/>
    <dgm:cxn modelId="{77495CC9-9C09-4FC3-A80C-50C9DB333718}" type="presParOf" srcId="{ED98332B-4BEE-4B96-A3B5-AF29CB8D3121}" destId="{0DBE0CE6-94BA-44E4-8528-2D6066B94B2B}" srcOrd="1" destOrd="0" presId="urn:microsoft.com/office/officeart/2005/8/layout/lProcess1"/>
    <dgm:cxn modelId="{6E50CD0A-BEDA-45F2-95F3-48DA5933630C}" type="presParOf" srcId="{ED98332B-4BEE-4B96-A3B5-AF29CB8D3121}" destId="{BB8D4F18-5C7E-4C6E-9E47-B7FCE2A96915}" srcOrd="2" destOrd="0" presId="urn:microsoft.com/office/officeart/2005/8/layout/lProcess1"/>
    <dgm:cxn modelId="{75587BB4-15C3-49E8-92A9-1D1547B6B7B0}" type="presParOf" srcId="{ED98332B-4BEE-4B96-A3B5-AF29CB8D3121}" destId="{29CA4F5C-62FF-4E85-9E47-01043255A5BB}" srcOrd="3" destOrd="0" presId="urn:microsoft.com/office/officeart/2005/8/layout/lProcess1"/>
    <dgm:cxn modelId="{714D109E-2D88-48D4-86F8-315DCF2D50C0}" type="presParOf" srcId="{ED98332B-4BEE-4B96-A3B5-AF29CB8D3121}" destId="{30CAB31C-DD63-497A-9BA8-CFB68DD12C25}" srcOrd="4" destOrd="0" presId="urn:microsoft.com/office/officeart/2005/8/layout/lProcess1"/>
    <dgm:cxn modelId="{57FCF3A3-CCE5-4399-AFE2-22234718595C}" type="presParOf" srcId="{ED98332B-4BEE-4B96-A3B5-AF29CB8D3121}" destId="{CEB62EDD-91EA-4218-936C-A0641A233D79}" srcOrd="5" destOrd="0" presId="urn:microsoft.com/office/officeart/2005/8/layout/lProcess1"/>
    <dgm:cxn modelId="{BE977358-FD29-4940-9453-7BECD6C7CC44}" type="presParOf" srcId="{ED98332B-4BEE-4B96-A3B5-AF29CB8D3121}" destId="{C793D24F-51C3-4813-A261-D3549B0EE689}" srcOrd="6" destOrd="0" presId="urn:microsoft.com/office/officeart/2005/8/layout/lProcess1"/>
    <dgm:cxn modelId="{96081D61-28E1-4750-BAB9-6DE3D6B5CD7C}" type="presParOf" srcId="{8F6B13FB-211F-42CB-AB26-0F3F5C75C6A8}" destId="{B935F456-EF67-4FF6-9C7A-B42BE5463243}" srcOrd="1" destOrd="0" presId="urn:microsoft.com/office/officeart/2005/8/layout/lProcess1"/>
    <dgm:cxn modelId="{61226142-B9BF-4988-A090-208B95D85227}" type="presParOf" srcId="{8F6B13FB-211F-42CB-AB26-0F3F5C75C6A8}" destId="{F6C8149F-B108-4D46-B3FA-781F77A507FB}" srcOrd="2" destOrd="0" presId="urn:microsoft.com/office/officeart/2005/8/layout/lProcess1"/>
    <dgm:cxn modelId="{E2C21C14-D6B4-469A-B035-C12A9F5D2CAF}" type="presParOf" srcId="{F6C8149F-B108-4D46-B3FA-781F77A507FB}" destId="{B2EA52D6-FE63-4325-8CC0-1B3D428C17C9}" srcOrd="0" destOrd="0" presId="urn:microsoft.com/office/officeart/2005/8/layout/lProcess1"/>
    <dgm:cxn modelId="{AE6AB60C-7215-449A-9D6D-28F458C62689}" type="presParOf" srcId="{F6C8149F-B108-4D46-B3FA-781F77A507FB}" destId="{21EEA1D6-6645-482B-B697-396F9ABB29B1}" srcOrd="1" destOrd="0" presId="urn:microsoft.com/office/officeart/2005/8/layout/lProcess1"/>
    <dgm:cxn modelId="{18351F2C-B9D0-4453-A559-F2606B523A82}" type="presParOf" srcId="{F6C8149F-B108-4D46-B3FA-781F77A507FB}" destId="{28B24E8E-9D5E-426C-BB78-91C8A3CFEFA0}" srcOrd="2" destOrd="0" presId="urn:microsoft.com/office/officeart/2005/8/layout/lProcess1"/>
    <dgm:cxn modelId="{1FC16129-D772-4698-8A2E-11D5329F56F5}" type="presParOf" srcId="{F6C8149F-B108-4D46-B3FA-781F77A507FB}" destId="{E770C964-E44D-49E4-9D7B-B2D61BF57F4D}" srcOrd="3" destOrd="0" presId="urn:microsoft.com/office/officeart/2005/8/layout/lProcess1"/>
    <dgm:cxn modelId="{3FE7C6A5-1F58-4D48-B488-5558E0DE8603}" type="presParOf" srcId="{F6C8149F-B108-4D46-B3FA-781F77A507FB}" destId="{BA66D3E3-578D-425E-AD76-715BDF9AC5EA}" srcOrd="4" destOrd="0" presId="urn:microsoft.com/office/officeart/2005/8/layout/lProcess1"/>
    <dgm:cxn modelId="{5EF64EF2-0972-4896-998F-5471C62B3EB0}" type="presParOf" srcId="{F6C8149F-B108-4D46-B3FA-781F77A507FB}" destId="{0DE2D561-082F-4871-9C14-4B9C2C322854}" srcOrd="5" destOrd="0" presId="urn:microsoft.com/office/officeart/2005/8/layout/lProcess1"/>
    <dgm:cxn modelId="{5AA4DAE0-2042-4DAE-A505-BDD5AC4275C8}" type="presParOf" srcId="{F6C8149F-B108-4D46-B3FA-781F77A507FB}" destId="{19C95682-55CB-4AF5-80F7-AA617318B984}" srcOrd="6" destOrd="0" presId="urn:microsoft.com/office/officeart/2005/8/layout/lProcess1"/>
    <dgm:cxn modelId="{4A19BBFC-E140-450A-AD8D-86588F977284}" type="presParOf" srcId="{8F6B13FB-211F-42CB-AB26-0F3F5C75C6A8}" destId="{D97CBB34-1546-4DBF-BA53-B36EBAAEC1FA}" srcOrd="3" destOrd="0" presId="urn:microsoft.com/office/officeart/2005/8/layout/lProcess1"/>
    <dgm:cxn modelId="{9D1D51C3-C372-4B13-A4CE-D1F9F2475E93}" type="presParOf" srcId="{8F6B13FB-211F-42CB-AB26-0F3F5C75C6A8}" destId="{995E06B3-22A5-4603-AB0D-DC9728C1A80A}" srcOrd="4" destOrd="0" presId="urn:microsoft.com/office/officeart/2005/8/layout/lProcess1"/>
    <dgm:cxn modelId="{DD185FBF-A803-4AC9-B2F1-EAB7DB371705}" type="presParOf" srcId="{995E06B3-22A5-4603-AB0D-DC9728C1A80A}" destId="{5E8A1D0A-E959-48D4-9740-77242306D915}" srcOrd="0" destOrd="0" presId="urn:microsoft.com/office/officeart/2005/8/layout/lProcess1"/>
    <dgm:cxn modelId="{9811FF7D-0CE0-4CDC-963F-7C153D49F8CE}" type="presParOf" srcId="{995E06B3-22A5-4603-AB0D-DC9728C1A80A}" destId="{5B07FBC8-1715-4C22-9635-E25897608F0E}" srcOrd="1" destOrd="0" presId="urn:microsoft.com/office/officeart/2005/8/layout/lProcess1"/>
    <dgm:cxn modelId="{5E18B26B-BCC5-482D-8CA7-C8529F186559}" type="presParOf" srcId="{995E06B3-22A5-4603-AB0D-DC9728C1A80A}" destId="{4FC94EC0-9868-4908-A236-3B3CEFB4EF26}" srcOrd="2" destOrd="0" presId="urn:microsoft.com/office/officeart/2005/8/layout/lProcess1"/>
    <dgm:cxn modelId="{09940B15-7EE0-41A7-BB3A-A9D1A0FE19D8}" type="presParOf" srcId="{995E06B3-22A5-4603-AB0D-DC9728C1A80A}" destId="{294B1E62-C299-4BC7-87B8-70FFC4C4C4F7}" srcOrd="3" destOrd="0" presId="urn:microsoft.com/office/officeart/2005/8/layout/lProcess1"/>
    <dgm:cxn modelId="{1E667B7D-2CE8-44BA-BD12-FD4DB023EA86}" type="presParOf" srcId="{995E06B3-22A5-4603-AB0D-DC9728C1A80A}" destId="{2A123968-96A0-4AB2-BDD7-08721B827D84}" srcOrd="4" destOrd="0" presId="urn:microsoft.com/office/officeart/2005/8/layout/lProcess1"/>
    <dgm:cxn modelId="{55C73B26-43D5-460F-8DE5-1BF19B4806EC}" type="presParOf" srcId="{995E06B3-22A5-4603-AB0D-DC9728C1A80A}" destId="{3B5A3931-F082-4A11-B218-61883C8696B5}" srcOrd="5" destOrd="0" presId="urn:microsoft.com/office/officeart/2005/8/layout/lProcess1"/>
    <dgm:cxn modelId="{9E47E8D1-60D7-48B5-A135-36E363880D83}" type="presParOf" srcId="{995E06B3-22A5-4603-AB0D-DC9728C1A80A}" destId="{BC9FDFDD-FC7B-4C9D-81ED-6F10431D8EE0}" srcOrd="6" destOrd="0" presId="urn:microsoft.com/office/officeart/2005/8/layout/lProcess1"/>
    <dgm:cxn modelId="{1015A986-253E-4911-A585-A07817BCB06F}" type="presParOf" srcId="{8F6B13FB-211F-42CB-AB26-0F3F5C75C6A8}" destId="{2F6D6276-1D07-4999-B365-2D3882CCFCD3}" srcOrd="5" destOrd="0" presId="urn:microsoft.com/office/officeart/2005/8/layout/lProcess1"/>
    <dgm:cxn modelId="{2E7563E8-1E29-426F-8552-9C043FD1B479}" type="presParOf" srcId="{8F6B13FB-211F-42CB-AB26-0F3F5C75C6A8}" destId="{5B937174-49F7-48C5-8C32-6E71CEB15051}" srcOrd="6" destOrd="0" presId="urn:microsoft.com/office/officeart/2005/8/layout/lProcess1"/>
    <dgm:cxn modelId="{801C5E92-AB3A-4709-B653-9BBB02C487EC}" type="presParOf" srcId="{5B937174-49F7-48C5-8C32-6E71CEB15051}" destId="{E66F0730-5B65-4F55-A2B5-FB97CBEC67D2}" srcOrd="0" destOrd="0" presId="urn:microsoft.com/office/officeart/2005/8/layout/lProcess1"/>
    <dgm:cxn modelId="{19DA301A-59E0-44EA-9129-8215FC9B53CD}" type="presParOf" srcId="{5B937174-49F7-48C5-8C32-6E71CEB15051}" destId="{EAC87940-5643-44F7-B366-A103E4246323}" srcOrd="1" destOrd="0" presId="urn:microsoft.com/office/officeart/2005/8/layout/lProcess1"/>
    <dgm:cxn modelId="{D4471DEC-69D2-4E22-A3AF-AB2C5BB01AEC}" type="presParOf" srcId="{5B937174-49F7-48C5-8C32-6E71CEB15051}" destId="{D77CC3BC-31C2-43F6-9EAE-88C496453929}" srcOrd="2" destOrd="0" presId="urn:microsoft.com/office/officeart/2005/8/layout/lProcess1"/>
    <dgm:cxn modelId="{93A07CDC-C67B-4958-AA97-B56B79FE8552}" type="presParOf" srcId="{5B937174-49F7-48C5-8C32-6E71CEB15051}" destId="{97ADC22E-1C11-4BE1-81FE-C826CAEDED91}" srcOrd="3" destOrd="0" presId="urn:microsoft.com/office/officeart/2005/8/layout/lProcess1"/>
    <dgm:cxn modelId="{32025999-61D1-431D-B071-1DB50CFD83D8}" type="presParOf" srcId="{5B937174-49F7-48C5-8C32-6E71CEB15051}" destId="{6983421C-896B-4CF6-9DAE-D96E6DC6EE39}" srcOrd="4" destOrd="0" presId="urn:microsoft.com/office/officeart/2005/8/layout/lProcess1"/>
    <dgm:cxn modelId="{1CD0B5F6-BA08-4741-95AE-F70851D253E6}" type="presParOf" srcId="{5B937174-49F7-48C5-8C32-6E71CEB15051}" destId="{2DB07474-B6CA-4687-BD44-0D65DC79F7B1}" srcOrd="5" destOrd="0" presId="urn:microsoft.com/office/officeart/2005/8/layout/lProcess1"/>
    <dgm:cxn modelId="{F0A02251-A63B-416E-A796-1046BDD60833}" type="presParOf" srcId="{5B937174-49F7-48C5-8C32-6E71CEB15051}" destId="{0ED8D0CD-0ABB-4643-93A4-CCA50ED8B319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E7C43F6-2531-41C4-9E45-86A12D2FEA5F}" type="doc">
      <dgm:prSet loTypeId="urn:microsoft.com/office/officeart/2005/8/layout/process4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66DB5A2-B658-493C-AFBA-51E29AB8617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01.01.2022</a:t>
          </a:r>
        </a:p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143 государственных организации, подведомственных Министерству социальной политики Свердловской области (142 УСОН + ОИРЦ)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EB7C5-F450-4234-9930-CD6C9E76B8B8}" type="parTrans" cxnId="{B9B0DCF5-80F6-474B-9AE0-477AA73C760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6CC0AE-F9BB-446E-80A2-75905CEA7261}" type="sibTrans" cxnId="{B9B0DCF5-80F6-474B-9AE0-477AA73C760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89530A-C2BF-40B4-B612-6AA3D7EE4672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112 автономных организаций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DA6389-8FDE-4588-813A-4A115424AE7B}" type="parTrans" cxnId="{0BCD64E5-C07F-477A-8F02-852080B6547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5EDEC0-4914-4767-BA31-E032655EA08B}" type="sibTrans" cxnId="{0BCD64E5-C07F-477A-8F02-852080B6547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0256FB-3711-400F-934F-8431AC6775A5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27 казенных организаций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8C3941-CFB7-4B3A-8162-3A6A498A1F53}" type="parTrans" cxnId="{AADBF513-54C0-434B-82E4-C7BB1B0BDB7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C2F927-1E9E-4F4D-83AA-36574F7B896B}" type="sibTrans" cxnId="{AADBF513-54C0-434B-82E4-C7BB1B0BDB7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6A463E-BAA5-471A-9C5D-427B589F823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бюджетных организации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F78526-CC8A-44B7-A2A1-C1ED8B62BA2F}" type="parTrans" cxnId="{C2A0B7AF-2DDF-4BF3-A60D-8047FA7F071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333505-33C2-4F39-BA19-862F0ED59CFD}" type="sibTrans" cxnId="{C2A0B7AF-2DDF-4BF3-A60D-8047FA7F071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81CA78-48CD-4E9A-A97A-1D6A7B6AE73F}" type="pres">
      <dgm:prSet presAssocID="{CE7C43F6-2531-41C4-9E45-86A12D2FEA5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3CE4CA-019D-4C8B-B963-12FDAB464ADA}" type="pres">
      <dgm:prSet presAssocID="{166DB5A2-B658-493C-AFBA-51E29AB8617A}" presName="boxAndChildren" presStyleCnt="0"/>
      <dgm:spPr/>
    </dgm:pt>
    <dgm:pt modelId="{C36F7AA1-5E9D-4FC3-B569-04DE041983D6}" type="pres">
      <dgm:prSet presAssocID="{166DB5A2-B658-493C-AFBA-51E29AB8617A}" presName="parentTextBox" presStyleLbl="node1" presStyleIdx="0" presStyleCnt="1"/>
      <dgm:spPr/>
      <dgm:t>
        <a:bodyPr/>
        <a:lstStyle/>
        <a:p>
          <a:endParaRPr lang="ru-RU"/>
        </a:p>
      </dgm:t>
    </dgm:pt>
    <dgm:pt modelId="{0B2C70F7-0C81-4173-AAAD-7C1940F204CF}" type="pres">
      <dgm:prSet presAssocID="{166DB5A2-B658-493C-AFBA-51E29AB8617A}" presName="entireBox" presStyleLbl="node1" presStyleIdx="0" presStyleCnt="1" custLinFactNeighborY="49"/>
      <dgm:spPr/>
      <dgm:t>
        <a:bodyPr/>
        <a:lstStyle/>
        <a:p>
          <a:endParaRPr lang="ru-RU"/>
        </a:p>
      </dgm:t>
    </dgm:pt>
    <dgm:pt modelId="{CBDCB4EE-2FA3-4C84-95EE-FC67ADB61195}" type="pres">
      <dgm:prSet presAssocID="{166DB5A2-B658-493C-AFBA-51E29AB8617A}" presName="descendantBox" presStyleCnt="0"/>
      <dgm:spPr/>
    </dgm:pt>
    <dgm:pt modelId="{9CBFF644-E96C-4C8C-BBA1-E1EAEC78E27D}" type="pres">
      <dgm:prSet presAssocID="{3A89530A-C2BF-40B4-B612-6AA3D7EE4672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E0598-EEA5-4E59-B3C2-2F4B0C652710}" type="pres">
      <dgm:prSet presAssocID="{340256FB-3711-400F-934F-8431AC6775A5}" presName="childTextBo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C883E-5B27-41F6-BE31-97309E680E9A}" type="pres">
      <dgm:prSet presAssocID="{9C6A463E-BAA5-471A-9C5D-427B589F8231}" presName="childTextBo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A0B7AF-2DDF-4BF3-A60D-8047FA7F071D}" srcId="{166DB5A2-B658-493C-AFBA-51E29AB8617A}" destId="{9C6A463E-BAA5-471A-9C5D-427B589F8231}" srcOrd="2" destOrd="0" parTransId="{D9F78526-CC8A-44B7-A2A1-C1ED8B62BA2F}" sibTransId="{EE333505-33C2-4F39-BA19-862F0ED59CFD}"/>
    <dgm:cxn modelId="{43AB23E3-11E3-4BB1-9D9E-4154BDFE81AD}" type="presOf" srcId="{CE7C43F6-2531-41C4-9E45-86A12D2FEA5F}" destId="{0E81CA78-48CD-4E9A-A97A-1D6A7B6AE73F}" srcOrd="0" destOrd="0" presId="urn:microsoft.com/office/officeart/2005/8/layout/process4"/>
    <dgm:cxn modelId="{AADBF513-54C0-434B-82E4-C7BB1B0BDB74}" srcId="{166DB5A2-B658-493C-AFBA-51E29AB8617A}" destId="{340256FB-3711-400F-934F-8431AC6775A5}" srcOrd="1" destOrd="0" parTransId="{E68C3941-CFB7-4B3A-8162-3A6A498A1F53}" sibTransId="{08C2F927-1E9E-4F4D-83AA-36574F7B896B}"/>
    <dgm:cxn modelId="{1D2F3211-BB60-4346-BBA5-658BFFB025EA}" type="presOf" srcId="{166DB5A2-B658-493C-AFBA-51E29AB8617A}" destId="{C36F7AA1-5E9D-4FC3-B569-04DE041983D6}" srcOrd="0" destOrd="0" presId="urn:microsoft.com/office/officeart/2005/8/layout/process4"/>
    <dgm:cxn modelId="{14F4FC8D-DC28-4367-817A-9659FF8F0C91}" type="presOf" srcId="{3A89530A-C2BF-40B4-B612-6AA3D7EE4672}" destId="{9CBFF644-E96C-4C8C-BBA1-E1EAEC78E27D}" srcOrd="0" destOrd="0" presId="urn:microsoft.com/office/officeart/2005/8/layout/process4"/>
    <dgm:cxn modelId="{385CE6B9-97F0-493F-A797-A36B7781F3A1}" type="presOf" srcId="{166DB5A2-B658-493C-AFBA-51E29AB8617A}" destId="{0B2C70F7-0C81-4173-AAAD-7C1940F204CF}" srcOrd="1" destOrd="0" presId="urn:microsoft.com/office/officeart/2005/8/layout/process4"/>
    <dgm:cxn modelId="{E1E69B72-00E2-4BB2-A848-A793AE41AD19}" type="presOf" srcId="{340256FB-3711-400F-934F-8431AC6775A5}" destId="{18BE0598-EEA5-4E59-B3C2-2F4B0C652710}" srcOrd="0" destOrd="0" presId="urn:microsoft.com/office/officeart/2005/8/layout/process4"/>
    <dgm:cxn modelId="{B9B0DCF5-80F6-474B-9AE0-477AA73C7604}" srcId="{CE7C43F6-2531-41C4-9E45-86A12D2FEA5F}" destId="{166DB5A2-B658-493C-AFBA-51E29AB8617A}" srcOrd="0" destOrd="0" parTransId="{559EB7C5-F450-4234-9930-CD6C9E76B8B8}" sibTransId="{6B6CC0AE-F9BB-446E-80A2-75905CEA7261}"/>
    <dgm:cxn modelId="{2C0F65CB-323F-4BB7-B795-2893F7A688E1}" type="presOf" srcId="{9C6A463E-BAA5-471A-9C5D-427B589F8231}" destId="{252C883E-5B27-41F6-BE31-97309E680E9A}" srcOrd="0" destOrd="0" presId="urn:microsoft.com/office/officeart/2005/8/layout/process4"/>
    <dgm:cxn modelId="{0BCD64E5-C07F-477A-8F02-852080B6547B}" srcId="{166DB5A2-B658-493C-AFBA-51E29AB8617A}" destId="{3A89530A-C2BF-40B4-B612-6AA3D7EE4672}" srcOrd="0" destOrd="0" parTransId="{54DA6389-8FDE-4588-813A-4A115424AE7B}" sibTransId="{365EDEC0-4914-4767-BA31-E032655EA08B}"/>
    <dgm:cxn modelId="{0C60F0AF-1D93-465D-ACFC-E8982EB34251}" type="presParOf" srcId="{0E81CA78-48CD-4E9A-A97A-1D6A7B6AE73F}" destId="{183CE4CA-019D-4C8B-B963-12FDAB464ADA}" srcOrd="0" destOrd="0" presId="urn:microsoft.com/office/officeart/2005/8/layout/process4"/>
    <dgm:cxn modelId="{3BBA34B7-D8D4-4D92-96D5-F1BBB46A0932}" type="presParOf" srcId="{183CE4CA-019D-4C8B-B963-12FDAB464ADA}" destId="{C36F7AA1-5E9D-4FC3-B569-04DE041983D6}" srcOrd="0" destOrd="0" presId="urn:microsoft.com/office/officeart/2005/8/layout/process4"/>
    <dgm:cxn modelId="{E8B5A7C5-1558-45B6-BAB9-61AE1FF3735B}" type="presParOf" srcId="{183CE4CA-019D-4C8B-B963-12FDAB464ADA}" destId="{0B2C70F7-0C81-4173-AAAD-7C1940F204CF}" srcOrd="1" destOrd="0" presId="urn:microsoft.com/office/officeart/2005/8/layout/process4"/>
    <dgm:cxn modelId="{841688F2-23D1-4828-BDAC-8DD4EC500EB8}" type="presParOf" srcId="{183CE4CA-019D-4C8B-B963-12FDAB464ADA}" destId="{CBDCB4EE-2FA3-4C84-95EE-FC67ADB61195}" srcOrd="2" destOrd="0" presId="urn:microsoft.com/office/officeart/2005/8/layout/process4"/>
    <dgm:cxn modelId="{3483DF59-8A83-4D11-BFBE-8DD060431C46}" type="presParOf" srcId="{CBDCB4EE-2FA3-4C84-95EE-FC67ADB61195}" destId="{9CBFF644-E96C-4C8C-BBA1-E1EAEC78E27D}" srcOrd="0" destOrd="0" presId="urn:microsoft.com/office/officeart/2005/8/layout/process4"/>
    <dgm:cxn modelId="{C1F76FE4-D3E1-4856-8796-2F0920AE1266}" type="presParOf" srcId="{CBDCB4EE-2FA3-4C84-95EE-FC67ADB61195}" destId="{18BE0598-EEA5-4E59-B3C2-2F4B0C652710}" srcOrd="1" destOrd="0" presId="urn:microsoft.com/office/officeart/2005/8/layout/process4"/>
    <dgm:cxn modelId="{E2622724-143E-4DB3-A521-4C7CA7036BA9}" type="presParOf" srcId="{CBDCB4EE-2FA3-4C84-95EE-FC67ADB61195}" destId="{252C883E-5B27-41F6-BE31-97309E680E9A}" srcOrd="2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F85A9A8-FB97-4333-AEDF-13B4B0C935A3}" type="doc">
      <dgm:prSet loTypeId="urn:microsoft.com/office/officeart/2005/8/layout/hierarchy1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11D9C419-ADA1-4E2C-996E-BD3266BBA44B}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140 учреждений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80D3EE-FB66-4FFA-8E49-51DCDF385C07}" type="parTrans" cxnId="{0BE88114-5E68-4403-89C4-45225335046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E16E0B-DB4C-4E48-BF3E-0B0D2D319853}" type="sibTrans" cxnId="{0BE88114-5E68-4403-89C4-45225335046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7861AD-DA2B-46FA-BDCD-499B2BD443FA}" type="asst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23 стационарных учреждения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82A8D9-9FE2-4783-9541-353B9F7AA82C}" type="parTrans" cxnId="{B7DFAF71-1EA2-4A61-AE9E-FF65FC6624E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E59229-A75A-4EF6-B949-D7D31F57C9CB}" type="sibTrans" cxnId="{B7DFAF71-1EA2-4A61-AE9E-FF65FC6624E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E7E9C0-8B7A-471B-8FF5-05E295EC31AB}" type="asst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Профессионально- техническое училище-интернат для инвалидов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5341E3-A68E-4A4C-AA3D-A8D311DFFADA}" type="parTrans" cxnId="{0FD745C8-7AB3-494C-AD7A-23B7AE2E1460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287D3D-8256-4D01-8C2E-049E42EC5F3C}" type="sibTrans" cxnId="{0FD745C8-7AB3-494C-AD7A-23B7AE2E1460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8D0E0D-EC99-4FB1-A070-D767331304C1}" type="asst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54 центра социального обслуживания семьи и детей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F15A6D-D3E7-48AB-AD67-8960FA2889FD}" type="parTrans" cxnId="{DD09BA56-7123-4901-98B5-B538E33E26F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90DFD8-DE7E-4820-A6EB-B860DF60E284}" type="sibTrans" cxnId="{DD09BA56-7123-4901-98B5-B538E33E26F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2FDBF-CE96-4C2C-908A-0BB171280B6C}" type="asst">
      <dgm:prSet phldrT="[Текст]" custT="1"/>
      <dgm:spPr/>
      <dgm:t>
        <a:bodyPr/>
        <a:lstStyle/>
        <a:p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58 учреждений социального обслуживания граждан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12BF9E-C43A-4114-9695-A4B2BA557CAE}" type="parTrans" cxnId="{4F3BE34C-0EBF-429C-8CAA-3F1852AD5FF1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53F2B8-AB11-4768-952A-7DF051DEBD94}" type="sibTrans" cxnId="{4F3BE34C-0EBF-429C-8CAA-3F1852AD5FF1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723286-EB22-40CB-A5D6-068FE9D3A8CB}" type="pres">
      <dgm:prSet presAssocID="{9F85A9A8-FB97-4333-AEDF-13B4B0C935A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653ED31-0C27-43F1-B594-5726F18D80D6}" type="pres">
      <dgm:prSet presAssocID="{11D9C419-ADA1-4E2C-996E-BD3266BBA44B}" presName="hierRoot1" presStyleCnt="0"/>
      <dgm:spPr/>
    </dgm:pt>
    <dgm:pt modelId="{1514D7D9-D641-45C7-A477-7E0FBF89E005}" type="pres">
      <dgm:prSet presAssocID="{11D9C419-ADA1-4E2C-996E-BD3266BBA44B}" presName="composite" presStyleCnt="0"/>
      <dgm:spPr/>
    </dgm:pt>
    <dgm:pt modelId="{35B13D80-3EC0-45BD-8F1C-1EDF0216F753}" type="pres">
      <dgm:prSet presAssocID="{11D9C419-ADA1-4E2C-996E-BD3266BBA44B}" presName="background" presStyleLbl="node0" presStyleIdx="0" presStyleCnt="1"/>
      <dgm:spPr/>
    </dgm:pt>
    <dgm:pt modelId="{0EF8E21B-C1BF-4F29-9F92-C3892A9EF686}" type="pres">
      <dgm:prSet presAssocID="{11D9C419-ADA1-4E2C-996E-BD3266BBA44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FD5EB3-C688-4885-B8F4-EF45B322D678}" type="pres">
      <dgm:prSet presAssocID="{11D9C419-ADA1-4E2C-996E-BD3266BBA44B}" presName="hierChild2" presStyleCnt="0"/>
      <dgm:spPr/>
    </dgm:pt>
    <dgm:pt modelId="{279A80E8-4A09-494C-A844-7A3EA9842BD0}" type="pres">
      <dgm:prSet presAssocID="{8482A8D9-9FE2-4783-9541-353B9F7AA82C}" presName="Name10" presStyleLbl="parChTrans1D2" presStyleIdx="0" presStyleCnt="4"/>
      <dgm:spPr/>
      <dgm:t>
        <a:bodyPr/>
        <a:lstStyle/>
        <a:p>
          <a:endParaRPr lang="ru-RU"/>
        </a:p>
      </dgm:t>
    </dgm:pt>
    <dgm:pt modelId="{46FF0405-7245-445C-AE41-14AA4FD2AB53}" type="pres">
      <dgm:prSet presAssocID="{5C7861AD-DA2B-46FA-BDCD-499B2BD443FA}" presName="hierRoot2" presStyleCnt="0"/>
      <dgm:spPr/>
    </dgm:pt>
    <dgm:pt modelId="{064CF277-000D-46C9-9FBF-99221408B3CF}" type="pres">
      <dgm:prSet presAssocID="{5C7861AD-DA2B-46FA-BDCD-499B2BD443FA}" presName="composite2" presStyleCnt="0"/>
      <dgm:spPr/>
    </dgm:pt>
    <dgm:pt modelId="{7BE0FE04-2148-4CCA-9F35-69CF2F811B57}" type="pres">
      <dgm:prSet presAssocID="{5C7861AD-DA2B-46FA-BDCD-499B2BD443FA}" presName="background2" presStyleLbl="asst1" presStyleIdx="0" presStyleCnt="4"/>
      <dgm:spPr/>
    </dgm:pt>
    <dgm:pt modelId="{234AD359-99F9-4E55-980A-B7EB16B5BAE5}" type="pres">
      <dgm:prSet presAssocID="{5C7861AD-DA2B-46FA-BDCD-499B2BD443FA}" presName="text2" presStyleLbl="fgAcc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3F346F-F944-4D3C-A653-6DD24342A893}" type="pres">
      <dgm:prSet presAssocID="{5C7861AD-DA2B-46FA-BDCD-499B2BD443FA}" presName="hierChild3" presStyleCnt="0"/>
      <dgm:spPr/>
    </dgm:pt>
    <dgm:pt modelId="{E76B161B-6C04-4628-8C45-B2A650C5A833}" type="pres">
      <dgm:prSet presAssocID="{84F15A6D-D3E7-48AB-AD67-8960FA2889FD}" presName="Name10" presStyleLbl="parChTrans1D2" presStyleIdx="1" presStyleCnt="4"/>
      <dgm:spPr/>
      <dgm:t>
        <a:bodyPr/>
        <a:lstStyle/>
        <a:p>
          <a:endParaRPr lang="ru-RU"/>
        </a:p>
      </dgm:t>
    </dgm:pt>
    <dgm:pt modelId="{DDE27E8E-31C2-42B0-8DDF-53728E854BF8}" type="pres">
      <dgm:prSet presAssocID="{EF8D0E0D-EC99-4FB1-A070-D767331304C1}" presName="hierRoot2" presStyleCnt="0"/>
      <dgm:spPr/>
    </dgm:pt>
    <dgm:pt modelId="{6C8B755D-225C-4F40-A9B3-251C543B1566}" type="pres">
      <dgm:prSet presAssocID="{EF8D0E0D-EC99-4FB1-A070-D767331304C1}" presName="composite2" presStyleCnt="0"/>
      <dgm:spPr/>
    </dgm:pt>
    <dgm:pt modelId="{8A7D1FFA-BAFA-4092-832B-283011709245}" type="pres">
      <dgm:prSet presAssocID="{EF8D0E0D-EC99-4FB1-A070-D767331304C1}" presName="background2" presStyleLbl="asst1" presStyleIdx="1" presStyleCnt="4"/>
      <dgm:spPr/>
    </dgm:pt>
    <dgm:pt modelId="{167E97AF-BA54-452C-8C07-9561647861E1}" type="pres">
      <dgm:prSet presAssocID="{EF8D0E0D-EC99-4FB1-A070-D767331304C1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E9E32A-894F-4031-8E80-5435C6739182}" type="pres">
      <dgm:prSet presAssocID="{EF8D0E0D-EC99-4FB1-A070-D767331304C1}" presName="hierChild3" presStyleCnt="0"/>
      <dgm:spPr/>
    </dgm:pt>
    <dgm:pt modelId="{961D7B53-0E23-48F3-9392-BA6701B58355}" type="pres">
      <dgm:prSet presAssocID="{1212BF9E-C43A-4114-9695-A4B2BA557CAE}" presName="Name10" presStyleLbl="parChTrans1D2" presStyleIdx="2" presStyleCnt="4"/>
      <dgm:spPr/>
      <dgm:t>
        <a:bodyPr/>
        <a:lstStyle/>
        <a:p>
          <a:endParaRPr lang="ru-RU"/>
        </a:p>
      </dgm:t>
    </dgm:pt>
    <dgm:pt modelId="{AE18D31D-9C7B-459E-9039-E5873DAA87D9}" type="pres">
      <dgm:prSet presAssocID="{8FB2FDBF-CE96-4C2C-908A-0BB171280B6C}" presName="hierRoot2" presStyleCnt="0"/>
      <dgm:spPr/>
    </dgm:pt>
    <dgm:pt modelId="{46FC26BF-C16E-4609-8BAF-2F45E1D4A58D}" type="pres">
      <dgm:prSet presAssocID="{8FB2FDBF-CE96-4C2C-908A-0BB171280B6C}" presName="composite2" presStyleCnt="0"/>
      <dgm:spPr/>
    </dgm:pt>
    <dgm:pt modelId="{33FF3AB1-0B3E-4B78-A9DC-E03B08060EF2}" type="pres">
      <dgm:prSet presAssocID="{8FB2FDBF-CE96-4C2C-908A-0BB171280B6C}" presName="background2" presStyleLbl="asst1" presStyleIdx="2" presStyleCnt="4"/>
      <dgm:spPr/>
    </dgm:pt>
    <dgm:pt modelId="{F7E080A5-ED5F-4CB8-86B1-D5C10C3DB0DE}" type="pres">
      <dgm:prSet presAssocID="{8FB2FDBF-CE96-4C2C-908A-0BB171280B6C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A96F48-B26D-4D6C-9FEC-D41C63250BE1}" type="pres">
      <dgm:prSet presAssocID="{8FB2FDBF-CE96-4C2C-908A-0BB171280B6C}" presName="hierChild3" presStyleCnt="0"/>
      <dgm:spPr/>
    </dgm:pt>
    <dgm:pt modelId="{280D3467-EBF7-4CB5-952B-BC32FC42EDD8}" type="pres">
      <dgm:prSet presAssocID="{515341E3-A68E-4A4C-AA3D-A8D311DFFADA}" presName="Name10" presStyleLbl="parChTrans1D2" presStyleIdx="3" presStyleCnt="4"/>
      <dgm:spPr/>
      <dgm:t>
        <a:bodyPr/>
        <a:lstStyle/>
        <a:p>
          <a:endParaRPr lang="ru-RU"/>
        </a:p>
      </dgm:t>
    </dgm:pt>
    <dgm:pt modelId="{3D09970D-39AD-4CDF-A587-37744A511D85}" type="pres">
      <dgm:prSet presAssocID="{6CE7E9C0-8B7A-471B-8FF5-05E295EC31AB}" presName="hierRoot2" presStyleCnt="0"/>
      <dgm:spPr/>
    </dgm:pt>
    <dgm:pt modelId="{C89C6031-ED58-416F-B8A8-A88BBFD52226}" type="pres">
      <dgm:prSet presAssocID="{6CE7E9C0-8B7A-471B-8FF5-05E295EC31AB}" presName="composite2" presStyleCnt="0"/>
      <dgm:spPr/>
    </dgm:pt>
    <dgm:pt modelId="{7D97A58F-0A75-49FC-ADCB-A4E13557786C}" type="pres">
      <dgm:prSet presAssocID="{6CE7E9C0-8B7A-471B-8FF5-05E295EC31AB}" presName="background2" presStyleLbl="asst1" presStyleIdx="3" presStyleCnt="4"/>
      <dgm:spPr/>
    </dgm:pt>
    <dgm:pt modelId="{45E0D19D-E01A-48BA-A255-6782B0ADE6BA}" type="pres">
      <dgm:prSet presAssocID="{6CE7E9C0-8B7A-471B-8FF5-05E295EC31AB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AB6DCC-AF7E-48F8-ADDF-7CE0C0259278}" type="pres">
      <dgm:prSet presAssocID="{6CE7E9C0-8B7A-471B-8FF5-05E295EC31AB}" presName="hierChild3" presStyleCnt="0"/>
      <dgm:spPr/>
    </dgm:pt>
  </dgm:ptLst>
  <dgm:cxnLst>
    <dgm:cxn modelId="{E049A166-1A7D-4D04-9794-98F04BA73234}" type="presOf" srcId="{515341E3-A68E-4A4C-AA3D-A8D311DFFADA}" destId="{280D3467-EBF7-4CB5-952B-BC32FC42EDD8}" srcOrd="0" destOrd="0" presId="urn:microsoft.com/office/officeart/2005/8/layout/hierarchy1"/>
    <dgm:cxn modelId="{86260C7A-DC54-4537-B13E-A7E6D83A594F}" type="presOf" srcId="{6CE7E9C0-8B7A-471B-8FF5-05E295EC31AB}" destId="{45E0D19D-E01A-48BA-A255-6782B0ADE6BA}" srcOrd="0" destOrd="0" presId="urn:microsoft.com/office/officeart/2005/8/layout/hierarchy1"/>
    <dgm:cxn modelId="{0BE88114-5E68-4403-89C4-45225335046A}" srcId="{9F85A9A8-FB97-4333-AEDF-13B4B0C935A3}" destId="{11D9C419-ADA1-4E2C-996E-BD3266BBA44B}" srcOrd="0" destOrd="0" parTransId="{1980D3EE-FB66-4FFA-8E49-51DCDF385C07}" sibTransId="{01E16E0B-DB4C-4E48-BF3E-0B0D2D319853}"/>
    <dgm:cxn modelId="{814329E0-5B30-4D17-8F3D-66A43A6806F7}" type="presOf" srcId="{5C7861AD-DA2B-46FA-BDCD-499B2BD443FA}" destId="{234AD359-99F9-4E55-980A-B7EB16B5BAE5}" srcOrd="0" destOrd="0" presId="urn:microsoft.com/office/officeart/2005/8/layout/hierarchy1"/>
    <dgm:cxn modelId="{330EF269-C61E-4DD1-BD3A-084335F6B35E}" type="presOf" srcId="{84F15A6D-D3E7-48AB-AD67-8960FA2889FD}" destId="{E76B161B-6C04-4628-8C45-B2A650C5A833}" srcOrd="0" destOrd="0" presId="urn:microsoft.com/office/officeart/2005/8/layout/hierarchy1"/>
    <dgm:cxn modelId="{28D10B5A-A3C3-496F-9C11-5390EFF8A509}" type="presOf" srcId="{9F85A9A8-FB97-4333-AEDF-13B4B0C935A3}" destId="{22723286-EB22-40CB-A5D6-068FE9D3A8CB}" srcOrd="0" destOrd="0" presId="urn:microsoft.com/office/officeart/2005/8/layout/hierarchy1"/>
    <dgm:cxn modelId="{B7DFAF71-1EA2-4A61-AE9E-FF65FC6624E8}" srcId="{11D9C419-ADA1-4E2C-996E-BD3266BBA44B}" destId="{5C7861AD-DA2B-46FA-BDCD-499B2BD443FA}" srcOrd="0" destOrd="0" parTransId="{8482A8D9-9FE2-4783-9541-353B9F7AA82C}" sibTransId="{69E59229-A75A-4EF6-B949-D7D31F57C9CB}"/>
    <dgm:cxn modelId="{35A79BA1-356E-4412-B0E7-B8BC8A63B133}" type="presOf" srcId="{11D9C419-ADA1-4E2C-996E-BD3266BBA44B}" destId="{0EF8E21B-C1BF-4F29-9F92-C3892A9EF686}" srcOrd="0" destOrd="0" presId="urn:microsoft.com/office/officeart/2005/8/layout/hierarchy1"/>
    <dgm:cxn modelId="{4F3BE34C-0EBF-429C-8CAA-3F1852AD5FF1}" srcId="{11D9C419-ADA1-4E2C-996E-BD3266BBA44B}" destId="{8FB2FDBF-CE96-4C2C-908A-0BB171280B6C}" srcOrd="2" destOrd="0" parTransId="{1212BF9E-C43A-4114-9695-A4B2BA557CAE}" sibTransId="{BB53F2B8-AB11-4768-952A-7DF051DEBD94}"/>
    <dgm:cxn modelId="{43B941C1-FE2F-48E3-8E82-02730A7066EA}" type="presOf" srcId="{EF8D0E0D-EC99-4FB1-A070-D767331304C1}" destId="{167E97AF-BA54-452C-8C07-9561647861E1}" srcOrd="0" destOrd="0" presId="urn:microsoft.com/office/officeart/2005/8/layout/hierarchy1"/>
    <dgm:cxn modelId="{91C2B3BC-0BA5-4023-AAF0-A5F5463D04B2}" type="presOf" srcId="{8482A8D9-9FE2-4783-9541-353B9F7AA82C}" destId="{279A80E8-4A09-494C-A844-7A3EA9842BD0}" srcOrd="0" destOrd="0" presId="urn:microsoft.com/office/officeart/2005/8/layout/hierarchy1"/>
    <dgm:cxn modelId="{DD09BA56-7123-4901-98B5-B538E33E26FC}" srcId="{11D9C419-ADA1-4E2C-996E-BD3266BBA44B}" destId="{EF8D0E0D-EC99-4FB1-A070-D767331304C1}" srcOrd="1" destOrd="0" parTransId="{84F15A6D-D3E7-48AB-AD67-8960FA2889FD}" sibTransId="{0490DFD8-DE7E-4820-A6EB-B860DF60E284}"/>
    <dgm:cxn modelId="{737E460B-952A-458A-B130-7B7425FC716C}" type="presOf" srcId="{8FB2FDBF-CE96-4C2C-908A-0BB171280B6C}" destId="{F7E080A5-ED5F-4CB8-86B1-D5C10C3DB0DE}" srcOrd="0" destOrd="0" presId="urn:microsoft.com/office/officeart/2005/8/layout/hierarchy1"/>
    <dgm:cxn modelId="{A4698B11-D22B-487D-A706-7ABE413785C5}" type="presOf" srcId="{1212BF9E-C43A-4114-9695-A4B2BA557CAE}" destId="{961D7B53-0E23-48F3-9392-BA6701B58355}" srcOrd="0" destOrd="0" presId="urn:microsoft.com/office/officeart/2005/8/layout/hierarchy1"/>
    <dgm:cxn modelId="{0FD745C8-7AB3-494C-AD7A-23B7AE2E1460}" srcId="{11D9C419-ADA1-4E2C-996E-BD3266BBA44B}" destId="{6CE7E9C0-8B7A-471B-8FF5-05E295EC31AB}" srcOrd="3" destOrd="0" parTransId="{515341E3-A68E-4A4C-AA3D-A8D311DFFADA}" sibTransId="{7D287D3D-8256-4D01-8C2E-049E42EC5F3C}"/>
    <dgm:cxn modelId="{F33EE95A-1BFA-450E-A52D-3D8946AD301A}" type="presParOf" srcId="{22723286-EB22-40CB-A5D6-068FE9D3A8CB}" destId="{C653ED31-0C27-43F1-B594-5726F18D80D6}" srcOrd="0" destOrd="0" presId="urn:microsoft.com/office/officeart/2005/8/layout/hierarchy1"/>
    <dgm:cxn modelId="{BE6CA4CA-3EBA-493E-A600-053BC23B6ADE}" type="presParOf" srcId="{C653ED31-0C27-43F1-B594-5726F18D80D6}" destId="{1514D7D9-D641-45C7-A477-7E0FBF89E005}" srcOrd="0" destOrd="0" presId="urn:microsoft.com/office/officeart/2005/8/layout/hierarchy1"/>
    <dgm:cxn modelId="{21613FEB-9ED3-4F7A-A345-7FC66EBDBC57}" type="presParOf" srcId="{1514D7D9-D641-45C7-A477-7E0FBF89E005}" destId="{35B13D80-3EC0-45BD-8F1C-1EDF0216F753}" srcOrd="0" destOrd="0" presId="urn:microsoft.com/office/officeart/2005/8/layout/hierarchy1"/>
    <dgm:cxn modelId="{75C5BEF3-6E1D-415E-9966-AFA8DFF6784A}" type="presParOf" srcId="{1514D7D9-D641-45C7-A477-7E0FBF89E005}" destId="{0EF8E21B-C1BF-4F29-9F92-C3892A9EF686}" srcOrd="1" destOrd="0" presId="urn:microsoft.com/office/officeart/2005/8/layout/hierarchy1"/>
    <dgm:cxn modelId="{7998090A-353D-4B3F-802D-B15BBC042357}" type="presParOf" srcId="{C653ED31-0C27-43F1-B594-5726F18D80D6}" destId="{52FD5EB3-C688-4885-B8F4-EF45B322D678}" srcOrd="1" destOrd="0" presId="urn:microsoft.com/office/officeart/2005/8/layout/hierarchy1"/>
    <dgm:cxn modelId="{A243D10C-59C6-4AB8-AD5D-18A60442B878}" type="presParOf" srcId="{52FD5EB3-C688-4885-B8F4-EF45B322D678}" destId="{279A80E8-4A09-494C-A844-7A3EA9842BD0}" srcOrd="0" destOrd="0" presId="urn:microsoft.com/office/officeart/2005/8/layout/hierarchy1"/>
    <dgm:cxn modelId="{1EED7367-8D79-493D-B469-57482EB4E716}" type="presParOf" srcId="{52FD5EB3-C688-4885-B8F4-EF45B322D678}" destId="{46FF0405-7245-445C-AE41-14AA4FD2AB53}" srcOrd="1" destOrd="0" presId="urn:microsoft.com/office/officeart/2005/8/layout/hierarchy1"/>
    <dgm:cxn modelId="{6E626664-5B80-40AB-9D78-7E9B441AEDFA}" type="presParOf" srcId="{46FF0405-7245-445C-AE41-14AA4FD2AB53}" destId="{064CF277-000D-46C9-9FBF-99221408B3CF}" srcOrd="0" destOrd="0" presId="urn:microsoft.com/office/officeart/2005/8/layout/hierarchy1"/>
    <dgm:cxn modelId="{AC2DF594-DE2A-4A3B-816C-84604EA855F8}" type="presParOf" srcId="{064CF277-000D-46C9-9FBF-99221408B3CF}" destId="{7BE0FE04-2148-4CCA-9F35-69CF2F811B57}" srcOrd="0" destOrd="0" presId="urn:microsoft.com/office/officeart/2005/8/layout/hierarchy1"/>
    <dgm:cxn modelId="{1510EE4E-3966-4895-B0B3-E8AF18556787}" type="presParOf" srcId="{064CF277-000D-46C9-9FBF-99221408B3CF}" destId="{234AD359-99F9-4E55-980A-B7EB16B5BAE5}" srcOrd="1" destOrd="0" presId="urn:microsoft.com/office/officeart/2005/8/layout/hierarchy1"/>
    <dgm:cxn modelId="{1FE2EE0C-B44E-4FA8-A984-A898188CA627}" type="presParOf" srcId="{46FF0405-7245-445C-AE41-14AA4FD2AB53}" destId="{6B3F346F-F944-4D3C-A653-6DD24342A893}" srcOrd="1" destOrd="0" presId="urn:microsoft.com/office/officeart/2005/8/layout/hierarchy1"/>
    <dgm:cxn modelId="{21A27252-8E86-459F-87E0-98F9334E2FD4}" type="presParOf" srcId="{52FD5EB3-C688-4885-B8F4-EF45B322D678}" destId="{E76B161B-6C04-4628-8C45-B2A650C5A833}" srcOrd="2" destOrd="0" presId="urn:microsoft.com/office/officeart/2005/8/layout/hierarchy1"/>
    <dgm:cxn modelId="{AA8088AD-9312-4E6D-AF68-703C686CB3CC}" type="presParOf" srcId="{52FD5EB3-C688-4885-B8F4-EF45B322D678}" destId="{DDE27E8E-31C2-42B0-8DDF-53728E854BF8}" srcOrd="3" destOrd="0" presId="urn:microsoft.com/office/officeart/2005/8/layout/hierarchy1"/>
    <dgm:cxn modelId="{A8F8CCD5-4C37-4484-B1A0-E72FC91D4562}" type="presParOf" srcId="{DDE27E8E-31C2-42B0-8DDF-53728E854BF8}" destId="{6C8B755D-225C-4F40-A9B3-251C543B1566}" srcOrd="0" destOrd="0" presId="urn:microsoft.com/office/officeart/2005/8/layout/hierarchy1"/>
    <dgm:cxn modelId="{D45F7F23-94CC-4754-ADE0-DEDF45EBAC14}" type="presParOf" srcId="{6C8B755D-225C-4F40-A9B3-251C543B1566}" destId="{8A7D1FFA-BAFA-4092-832B-283011709245}" srcOrd="0" destOrd="0" presId="urn:microsoft.com/office/officeart/2005/8/layout/hierarchy1"/>
    <dgm:cxn modelId="{3CAEA8AA-FC12-4349-9400-4FAEF77A9885}" type="presParOf" srcId="{6C8B755D-225C-4F40-A9B3-251C543B1566}" destId="{167E97AF-BA54-452C-8C07-9561647861E1}" srcOrd="1" destOrd="0" presId="urn:microsoft.com/office/officeart/2005/8/layout/hierarchy1"/>
    <dgm:cxn modelId="{2C4AABBB-696A-4770-9895-5E7C0D69CB6D}" type="presParOf" srcId="{DDE27E8E-31C2-42B0-8DDF-53728E854BF8}" destId="{FEE9E32A-894F-4031-8E80-5435C6739182}" srcOrd="1" destOrd="0" presId="urn:microsoft.com/office/officeart/2005/8/layout/hierarchy1"/>
    <dgm:cxn modelId="{AC0C7F9A-8AF1-404B-AC0A-580A4F7B2160}" type="presParOf" srcId="{52FD5EB3-C688-4885-B8F4-EF45B322D678}" destId="{961D7B53-0E23-48F3-9392-BA6701B58355}" srcOrd="4" destOrd="0" presId="urn:microsoft.com/office/officeart/2005/8/layout/hierarchy1"/>
    <dgm:cxn modelId="{D09A599C-465E-4B54-9C99-C99ED801E59C}" type="presParOf" srcId="{52FD5EB3-C688-4885-B8F4-EF45B322D678}" destId="{AE18D31D-9C7B-459E-9039-E5873DAA87D9}" srcOrd="5" destOrd="0" presId="urn:microsoft.com/office/officeart/2005/8/layout/hierarchy1"/>
    <dgm:cxn modelId="{9400B860-34F3-48E9-9F8C-410113C2B0D3}" type="presParOf" srcId="{AE18D31D-9C7B-459E-9039-E5873DAA87D9}" destId="{46FC26BF-C16E-4609-8BAF-2F45E1D4A58D}" srcOrd="0" destOrd="0" presId="urn:microsoft.com/office/officeart/2005/8/layout/hierarchy1"/>
    <dgm:cxn modelId="{8EF98CED-9BBC-4F6C-9791-1074131E5EDD}" type="presParOf" srcId="{46FC26BF-C16E-4609-8BAF-2F45E1D4A58D}" destId="{33FF3AB1-0B3E-4B78-A9DC-E03B08060EF2}" srcOrd="0" destOrd="0" presId="urn:microsoft.com/office/officeart/2005/8/layout/hierarchy1"/>
    <dgm:cxn modelId="{E3F3D743-C4E8-49D1-BE8C-98EAF4FA12AF}" type="presParOf" srcId="{46FC26BF-C16E-4609-8BAF-2F45E1D4A58D}" destId="{F7E080A5-ED5F-4CB8-86B1-D5C10C3DB0DE}" srcOrd="1" destOrd="0" presId="urn:microsoft.com/office/officeart/2005/8/layout/hierarchy1"/>
    <dgm:cxn modelId="{41108805-06F1-48EF-BFEB-78102B3345E7}" type="presParOf" srcId="{AE18D31D-9C7B-459E-9039-E5873DAA87D9}" destId="{54A96F48-B26D-4D6C-9FEC-D41C63250BE1}" srcOrd="1" destOrd="0" presId="urn:microsoft.com/office/officeart/2005/8/layout/hierarchy1"/>
    <dgm:cxn modelId="{06F9AB41-279B-4CE5-903C-72FDB788E22B}" type="presParOf" srcId="{52FD5EB3-C688-4885-B8F4-EF45B322D678}" destId="{280D3467-EBF7-4CB5-952B-BC32FC42EDD8}" srcOrd="6" destOrd="0" presId="urn:microsoft.com/office/officeart/2005/8/layout/hierarchy1"/>
    <dgm:cxn modelId="{844E9852-58D7-49E5-8483-C9607847ADFD}" type="presParOf" srcId="{52FD5EB3-C688-4885-B8F4-EF45B322D678}" destId="{3D09970D-39AD-4CDF-A587-37744A511D85}" srcOrd="7" destOrd="0" presId="urn:microsoft.com/office/officeart/2005/8/layout/hierarchy1"/>
    <dgm:cxn modelId="{780C6AAD-CED3-45CB-B154-76269337AC04}" type="presParOf" srcId="{3D09970D-39AD-4CDF-A587-37744A511D85}" destId="{C89C6031-ED58-416F-B8A8-A88BBFD52226}" srcOrd="0" destOrd="0" presId="urn:microsoft.com/office/officeart/2005/8/layout/hierarchy1"/>
    <dgm:cxn modelId="{7FE97FFB-DCE2-430E-B935-7046C91D9B4F}" type="presParOf" srcId="{C89C6031-ED58-416F-B8A8-A88BBFD52226}" destId="{7D97A58F-0A75-49FC-ADCB-A4E13557786C}" srcOrd="0" destOrd="0" presId="urn:microsoft.com/office/officeart/2005/8/layout/hierarchy1"/>
    <dgm:cxn modelId="{ED11FD19-E042-43A8-8FD9-EF928945D4B7}" type="presParOf" srcId="{C89C6031-ED58-416F-B8A8-A88BBFD52226}" destId="{45E0D19D-E01A-48BA-A255-6782B0ADE6BA}" srcOrd="1" destOrd="0" presId="urn:microsoft.com/office/officeart/2005/8/layout/hierarchy1"/>
    <dgm:cxn modelId="{8C95889A-79F7-46E0-BCBC-D62C12E22B4B}" type="presParOf" srcId="{3D09970D-39AD-4CDF-A587-37744A511D85}" destId="{69AB6DCC-AF7E-48F8-ADDF-7CE0C025927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A84B965-2E93-4E99-A743-32EAB556096A}" type="doc">
      <dgm:prSet loTypeId="urn:microsoft.com/office/officeart/2005/8/layout/hierarchy2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5FCCF4C-86BA-4F5A-B66C-EE6106A0C09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188 </a:t>
          </a:r>
          <a:b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D3122-A297-4DBC-B5E8-20906B71F01A}" type="par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8CC15D-FC55-40AA-8A0B-AE888BE4B484}" type="sib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0F48E-F52B-4CD4-AB04-128D3C06956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0C285-5587-41B2-B509-97A0C4856937}" type="parTrans" cxnId="{FC5DF195-9B96-4650-983F-7E83F124CC93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13873A-D7DE-4E6C-81E5-40FC057B2E0A}" type="sibTrans" cxnId="{FC5DF195-9B96-4650-983F-7E83F124CC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678A4-6211-4B59-A2E8-D8529F06888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39 СОНКО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414F8B-9907-4144-826C-CBDBCFF6BF96}" type="parTrans" cxnId="{332E8420-E233-40C7-8F55-D45E7FF33742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49F47-F203-4966-89DA-4DC1DBA59B62}" type="sibTrans" cxnId="{332E8420-E233-40C7-8F55-D45E7FF3374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4AE391-00CB-488E-957B-E5D7B88D382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 коммерческих структур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18E7C-39EA-434D-9438-578B9159D321}" type="parTrans" cxnId="{D252D7AB-A870-4A1A-A012-7582B49F83BB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7E95AC-F617-45D5-9FC5-EA215AA5EF5F}" type="sibTrans" cxnId="{D252D7AB-A870-4A1A-A012-7582B49F83BB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0863FC-ED7B-46B7-B7B9-5894B536CD6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140 государственных поставщиков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23AE30-215C-4523-86A5-C95318DD37F3}" type="parTrans" cxnId="{C8976FA4-0ABB-4AD5-8599-8605E7804071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C03B1F-1314-439F-B8FA-4203AAE40AFB}" type="sibTrans" cxnId="{C8976FA4-0ABB-4AD5-8599-8605E780407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498152-EED3-43F9-BD95-EE6C267FB200}" type="pres">
      <dgm:prSet presAssocID="{EA84B965-2E93-4E99-A743-32EAB55609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4DFD12-B9E2-4D33-9498-AD61DF623CE1}" type="pres">
      <dgm:prSet presAssocID="{05FCCF4C-86BA-4F5A-B66C-EE6106A0C09E}" presName="root1" presStyleCnt="0"/>
      <dgm:spPr/>
    </dgm:pt>
    <dgm:pt modelId="{B0B25D22-16D0-4532-BCE9-A4C3ECA83DD1}" type="pres">
      <dgm:prSet presAssocID="{05FCCF4C-86BA-4F5A-B66C-EE6106A0C09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6F0C2A-F782-4620-97F2-0186F69640CC}" type="pres">
      <dgm:prSet presAssocID="{05FCCF4C-86BA-4F5A-B66C-EE6106A0C09E}" presName="level2hierChild" presStyleCnt="0"/>
      <dgm:spPr/>
    </dgm:pt>
    <dgm:pt modelId="{4A0285E7-2FA7-4068-8E98-10590BDF5EB0}" type="pres">
      <dgm:prSet presAssocID="{20F0C285-5587-41B2-B509-97A0C4856937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269EA93-AAF0-467D-AE65-8D4A63E732BB}" type="pres">
      <dgm:prSet presAssocID="{20F0C285-5587-41B2-B509-97A0C4856937}" presName="connTx" presStyleLbl="parChTrans1D2" presStyleIdx="0" presStyleCnt="2"/>
      <dgm:spPr/>
      <dgm:t>
        <a:bodyPr/>
        <a:lstStyle/>
        <a:p>
          <a:endParaRPr lang="ru-RU"/>
        </a:p>
      </dgm:t>
    </dgm:pt>
    <dgm:pt modelId="{9ABA252C-9228-4D1A-B776-DC59C66D10A4}" type="pres">
      <dgm:prSet presAssocID="{9C70F48E-F52B-4CD4-AB04-128D3C069568}" presName="root2" presStyleCnt="0"/>
      <dgm:spPr/>
    </dgm:pt>
    <dgm:pt modelId="{AC6509B2-2018-4299-9C39-DD562F3E9EB8}" type="pres">
      <dgm:prSet presAssocID="{9C70F48E-F52B-4CD4-AB04-128D3C069568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15F296-A660-404C-A5E7-5FD64AA696F6}" type="pres">
      <dgm:prSet presAssocID="{9C70F48E-F52B-4CD4-AB04-128D3C069568}" presName="level3hierChild" presStyleCnt="0"/>
      <dgm:spPr/>
    </dgm:pt>
    <dgm:pt modelId="{C6542E3B-DEFE-44D0-878B-2447A128F1F3}" type="pres">
      <dgm:prSet presAssocID="{1B414F8B-9907-4144-826C-CBDBCFF6BF96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BE4BF699-5DE2-4AB1-AA2E-2033862F158D}" type="pres">
      <dgm:prSet presAssocID="{1B414F8B-9907-4144-826C-CBDBCFF6BF96}" presName="connTx" presStyleLbl="parChTrans1D3" presStyleIdx="0" presStyleCnt="2"/>
      <dgm:spPr/>
      <dgm:t>
        <a:bodyPr/>
        <a:lstStyle/>
        <a:p>
          <a:endParaRPr lang="ru-RU"/>
        </a:p>
      </dgm:t>
    </dgm:pt>
    <dgm:pt modelId="{8004F35C-CFBA-4D67-97F9-B024D3E559F1}" type="pres">
      <dgm:prSet presAssocID="{741678A4-6211-4B59-A2E8-D8529F068889}" presName="root2" presStyleCnt="0"/>
      <dgm:spPr/>
    </dgm:pt>
    <dgm:pt modelId="{5856E2AC-DE3F-47B1-9EF1-5F6D745649D6}" type="pres">
      <dgm:prSet presAssocID="{741678A4-6211-4B59-A2E8-D8529F068889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AC75D9-D071-4620-95ED-F61FEE04D6DD}" type="pres">
      <dgm:prSet presAssocID="{741678A4-6211-4B59-A2E8-D8529F068889}" presName="level3hierChild" presStyleCnt="0"/>
      <dgm:spPr/>
    </dgm:pt>
    <dgm:pt modelId="{22A49B71-327F-48E5-AA1D-723EFBCA2980}" type="pres">
      <dgm:prSet presAssocID="{89318E7C-39EA-434D-9438-578B9159D321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E588B219-3028-4161-93E9-4FFD8A8D84AE}" type="pres">
      <dgm:prSet presAssocID="{89318E7C-39EA-434D-9438-578B9159D321}" presName="connTx" presStyleLbl="parChTrans1D3" presStyleIdx="1" presStyleCnt="2"/>
      <dgm:spPr/>
      <dgm:t>
        <a:bodyPr/>
        <a:lstStyle/>
        <a:p>
          <a:endParaRPr lang="ru-RU"/>
        </a:p>
      </dgm:t>
    </dgm:pt>
    <dgm:pt modelId="{46EEAFD8-B0E6-46FB-B5D3-68B2B1A00C2C}" type="pres">
      <dgm:prSet presAssocID="{E84AE391-00CB-488E-957B-E5D7B88D3825}" presName="root2" presStyleCnt="0"/>
      <dgm:spPr/>
    </dgm:pt>
    <dgm:pt modelId="{AB6AC632-8766-46CA-8230-D740A989B95B}" type="pres">
      <dgm:prSet presAssocID="{E84AE391-00CB-488E-957B-E5D7B88D3825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3FEB26-6173-424B-9297-1BC63132293B}" type="pres">
      <dgm:prSet presAssocID="{E84AE391-00CB-488E-957B-E5D7B88D3825}" presName="level3hierChild" presStyleCnt="0"/>
      <dgm:spPr/>
    </dgm:pt>
    <dgm:pt modelId="{939B5FFD-1179-42E4-B80C-038C0484ED85}" type="pres">
      <dgm:prSet presAssocID="{6423AE30-215C-4523-86A5-C95318DD37F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AE4EC9DB-9B08-4A66-A0AD-7D6612CA985B}" type="pres">
      <dgm:prSet presAssocID="{6423AE30-215C-4523-86A5-C95318DD37F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F330FF3A-3A53-4815-9BF1-D046E38C6990}" type="pres">
      <dgm:prSet presAssocID="{AD0863FC-ED7B-46B7-B7B9-5894B536CD67}" presName="root2" presStyleCnt="0"/>
      <dgm:spPr/>
    </dgm:pt>
    <dgm:pt modelId="{96E7849E-8A6D-42CB-AB6E-BAF9BA8719ED}" type="pres">
      <dgm:prSet presAssocID="{AD0863FC-ED7B-46B7-B7B9-5894B536CD6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0301BB-39B2-4ED4-8417-450D7C3C9535}" type="pres">
      <dgm:prSet presAssocID="{AD0863FC-ED7B-46B7-B7B9-5894B536CD67}" presName="level3hierChild" presStyleCnt="0"/>
      <dgm:spPr/>
    </dgm:pt>
  </dgm:ptLst>
  <dgm:cxnLst>
    <dgm:cxn modelId="{FC5DF195-9B96-4650-983F-7E83F124CC93}" srcId="{05FCCF4C-86BA-4F5A-B66C-EE6106A0C09E}" destId="{9C70F48E-F52B-4CD4-AB04-128D3C069568}" srcOrd="0" destOrd="0" parTransId="{20F0C285-5587-41B2-B509-97A0C4856937}" sibTransId="{9013873A-D7DE-4E6C-81E5-40FC057B2E0A}"/>
    <dgm:cxn modelId="{EA8610A6-3DC1-4C2A-974B-2EBB427ECD0B}" type="presOf" srcId="{9C70F48E-F52B-4CD4-AB04-128D3C069568}" destId="{AC6509B2-2018-4299-9C39-DD562F3E9EB8}" srcOrd="0" destOrd="0" presId="urn:microsoft.com/office/officeart/2005/8/layout/hierarchy2"/>
    <dgm:cxn modelId="{2D899CAB-4693-4EDA-95CB-6438E14ABF15}" type="presOf" srcId="{20F0C285-5587-41B2-B509-97A0C4856937}" destId="{0269EA93-AAF0-467D-AE65-8D4A63E732BB}" srcOrd="1" destOrd="0" presId="urn:microsoft.com/office/officeart/2005/8/layout/hierarchy2"/>
    <dgm:cxn modelId="{09BA5DA9-FB9F-47F8-A8F5-05B1BAA300DC}" type="presOf" srcId="{05FCCF4C-86BA-4F5A-B66C-EE6106A0C09E}" destId="{B0B25D22-16D0-4532-BCE9-A4C3ECA83DD1}" srcOrd="0" destOrd="0" presId="urn:microsoft.com/office/officeart/2005/8/layout/hierarchy2"/>
    <dgm:cxn modelId="{67CB108E-5FC4-4AA9-A494-F0057312E9D1}" type="presOf" srcId="{20F0C285-5587-41B2-B509-97A0C4856937}" destId="{4A0285E7-2FA7-4068-8E98-10590BDF5EB0}" srcOrd="0" destOrd="0" presId="urn:microsoft.com/office/officeart/2005/8/layout/hierarchy2"/>
    <dgm:cxn modelId="{B87EEB4C-702B-4CE2-A842-7D5C5F34C83B}" type="presOf" srcId="{89318E7C-39EA-434D-9438-578B9159D321}" destId="{22A49B71-327F-48E5-AA1D-723EFBCA2980}" srcOrd="0" destOrd="0" presId="urn:microsoft.com/office/officeart/2005/8/layout/hierarchy2"/>
    <dgm:cxn modelId="{EAD91E04-2080-4A59-A7B4-F8FB09900992}" type="presOf" srcId="{6423AE30-215C-4523-86A5-C95318DD37F3}" destId="{939B5FFD-1179-42E4-B80C-038C0484ED85}" srcOrd="0" destOrd="0" presId="urn:microsoft.com/office/officeart/2005/8/layout/hierarchy2"/>
    <dgm:cxn modelId="{332E8420-E233-40C7-8F55-D45E7FF33742}" srcId="{9C70F48E-F52B-4CD4-AB04-128D3C069568}" destId="{741678A4-6211-4B59-A2E8-D8529F068889}" srcOrd="0" destOrd="0" parTransId="{1B414F8B-9907-4144-826C-CBDBCFF6BF96}" sibTransId="{64449F47-F203-4966-89DA-4DC1DBA59B62}"/>
    <dgm:cxn modelId="{8385B57B-D618-4885-ACEE-0E391885736B}" type="presOf" srcId="{E84AE391-00CB-488E-957B-E5D7B88D3825}" destId="{AB6AC632-8766-46CA-8230-D740A989B95B}" srcOrd="0" destOrd="0" presId="urn:microsoft.com/office/officeart/2005/8/layout/hierarchy2"/>
    <dgm:cxn modelId="{DA77FE76-343D-4F9D-B627-23857BE18035}" type="presOf" srcId="{1B414F8B-9907-4144-826C-CBDBCFF6BF96}" destId="{C6542E3B-DEFE-44D0-878B-2447A128F1F3}" srcOrd="0" destOrd="0" presId="urn:microsoft.com/office/officeart/2005/8/layout/hierarchy2"/>
    <dgm:cxn modelId="{48EDF305-7419-4002-9411-30C3891BFA7F}" srcId="{EA84B965-2E93-4E99-A743-32EAB556096A}" destId="{05FCCF4C-86BA-4F5A-B66C-EE6106A0C09E}" srcOrd="0" destOrd="0" parTransId="{A39D3122-A297-4DBC-B5E8-20906B71F01A}" sibTransId="{238CC15D-FC55-40AA-8A0B-AE888BE4B484}"/>
    <dgm:cxn modelId="{C8976FA4-0ABB-4AD5-8599-8605E7804071}" srcId="{05FCCF4C-86BA-4F5A-B66C-EE6106A0C09E}" destId="{AD0863FC-ED7B-46B7-B7B9-5894B536CD67}" srcOrd="1" destOrd="0" parTransId="{6423AE30-215C-4523-86A5-C95318DD37F3}" sibTransId="{04C03B1F-1314-439F-B8FA-4203AAE40AFB}"/>
    <dgm:cxn modelId="{DB18B237-E128-4FF4-88BE-C21C6109ECC3}" type="presOf" srcId="{89318E7C-39EA-434D-9438-578B9159D321}" destId="{E588B219-3028-4161-93E9-4FFD8A8D84AE}" srcOrd="1" destOrd="0" presId="urn:microsoft.com/office/officeart/2005/8/layout/hierarchy2"/>
    <dgm:cxn modelId="{2F988BC5-3F49-420B-81AA-95C6622A646D}" type="presOf" srcId="{6423AE30-215C-4523-86A5-C95318DD37F3}" destId="{AE4EC9DB-9B08-4A66-A0AD-7D6612CA985B}" srcOrd="1" destOrd="0" presId="urn:microsoft.com/office/officeart/2005/8/layout/hierarchy2"/>
    <dgm:cxn modelId="{D252D7AB-A870-4A1A-A012-7582B49F83BB}" srcId="{9C70F48E-F52B-4CD4-AB04-128D3C069568}" destId="{E84AE391-00CB-488E-957B-E5D7B88D3825}" srcOrd="1" destOrd="0" parTransId="{89318E7C-39EA-434D-9438-578B9159D321}" sibTransId="{C57E95AC-F617-45D5-9FC5-EA215AA5EF5F}"/>
    <dgm:cxn modelId="{F2232E3F-5B5F-470D-A39D-0AB612C00341}" type="presOf" srcId="{1B414F8B-9907-4144-826C-CBDBCFF6BF96}" destId="{BE4BF699-5DE2-4AB1-AA2E-2033862F158D}" srcOrd="1" destOrd="0" presId="urn:microsoft.com/office/officeart/2005/8/layout/hierarchy2"/>
    <dgm:cxn modelId="{976931EB-5D1B-4920-A24D-8D3BEB9EEC9E}" type="presOf" srcId="{EA84B965-2E93-4E99-A743-32EAB556096A}" destId="{1F498152-EED3-43F9-BD95-EE6C267FB200}" srcOrd="0" destOrd="0" presId="urn:microsoft.com/office/officeart/2005/8/layout/hierarchy2"/>
    <dgm:cxn modelId="{E792F97B-E7FA-494E-8599-4EE633E58CEA}" type="presOf" srcId="{AD0863FC-ED7B-46B7-B7B9-5894B536CD67}" destId="{96E7849E-8A6D-42CB-AB6E-BAF9BA8719ED}" srcOrd="0" destOrd="0" presId="urn:microsoft.com/office/officeart/2005/8/layout/hierarchy2"/>
    <dgm:cxn modelId="{049CA44C-9209-4EB6-A7C2-E0A1FB4001FE}" type="presOf" srcId="{741678A4-6211-4B59-A2E8-D8529F068889}" destId="{5856E2AC-DE3F-47B1-9EF1-5F6D745649D6}" srcOrd="0" destOrd="0" presId="urn:microsoft.com/office/officeart/2005/8/layout/hierarchy2"/>
    <dgm:cxn modelId="{9B6A5964-6F21-440D-8A2B-B65223674EE7}" type="presParOf" srcId="{1F498152-EED3-43F9-BD95-EE6C267FB200}" destId="{E44DFD12-B9E2-4D33-9498-AD61DF623CE1}" srcOrd="0" destOrd="0" presId="urn:microsoft.com/office/officeart/2005/8/layout/hierarchy2"/>
    <dgm:cxn modelId="{48977DF2-13E7-4D4B-8F50-AF7E43777E31}" type="presParOf" srcId="{E44DFD12-B9E2-4D33-9498-AD61DF623CE1}" destId="{B0B25D22-16D0-4532-BCE9-A4C3ECA83DD1}" srcOrd="0" destOrd="0" presId="urn:microsoft.com/office/officeart/2005/8/layout/hierarchy2"/>
    <dgm:cxn modelId="{76702E16-D4A5-4978-8F6C-34DDA0281D13}" type="presParOf" srcId="{E44DFD12-B9E2-4D33-9498-AD61DF623CE1}" destId="{3B6F0C2A-F782-4620-97F2-0186F69640CC}" srcOrd="1" destOrd="0" presId="urn:microsoft.com/office/officeart/2005/8/layout/hierarchy2"/>
    <dgm:cxn modelId="{72D3208D-7511-46C1-927B-0C889E433018}" type="presParOf" srcId="{3B6F0C2A-F782-4620-97F2-0186F69640CC}" destId="{4A0285E7-2FA7-4068-8E98-10590BDF5EB0}" srcOrd="0" destOrd="0" presId="urn:microsoft.com/office/officeart/2005/8/layout/hierarchy2"/>
    <dgm:cxn modelId="{DAB157F6-0BEB-4C36-8760-82D61D386A4D}" type="presParOf" srcId="{4A0285E7-2FA7-4068-8E98-10590BDF5EB0}" destId="{0269EA93-AAF0-467D-AE65-8D4A63E732BB}" srcOrd="0" destOrd="0" presId="urn:microsoft.com/office/officeart/2005/8/layout/hierarchy2"/>
    <dgm:cxn modelId="{D99E5534-820C-4778-B210-F20CF1EA844B}" type="presParOf" srcId="{3B6F0C2A-F782-4620-97F2-0186F69640CC}" destId="{9ABA252C-9228-4D1A-B776-DC59C66D10A4}" srcOrd="1" destOrd="0" presId="urn:microsoft.com/office/officeart/2005/8/layout/hierarchy2"/>
    <dgm:cxn modelId="{2344454F-6A47-41DC-910D-E994F4A84900}" type="presParOf" srcId="{9ABA252C-9228-4D1A-B776-DC59C66D10A4}" destId="{AC6509B2-2018-4299-9C39-DD562F3E9EB8}" srcOrd="0" destOrd="0" presId="urn:microsoft.com/office/officeart/2005/8/layout/hierarchy2"/>
    <dgm:cxn modelId="{ABF32F3B-DE25-4EE4-80CA-91383E086414}" type="presParOf" srcId="{9ABA252C-9228-4D1A-B776-DC59C66D10A4}" destId="{1115F296-A660-404C-A5E7-5FD64AA696F6}" srcOrd="1" destOrd="0" presId="urn:microsoft.com/office/officeart/2005/8/layout/hierarchy2"/>
    <dgm:cxn modelId="{192D9233-8D67-4503-8E35-85F73F819F14}" type="presParOf" srcId="{1115F296-A660-404C-A5E7-5FD64AA696F6}" destId="{C6542E3B-DEFE-44D0-878B-2447A128F1F3}" srcOrd="0" destOrd="0" presId="urn:microsoft.com/office/officeart/2005/8/layout/hierarchy2"/>
    <dgm:cxn modelId="{96CA1B0D-A4F5-44CB-A485-2D7E76233ECB}" type="presParOf" srcId="{C6542E3B-DEFE-44D0-878B-2447A128F1F3}" destId="{BE4BF699-5DE2-4AB1-AA2E-2033862F158D}" srcOrd="0" destOrd="0" presId="urn:microsoft.com/office/officeart/2005/8/layout/hierarchy2"/>
    <dgm:cxn modelId="{8A7A841D-0B3E-4B98-A54C-ADA5B82B7839}" type="presParOf" srcId="{1115F296-A660-404C-A5E7-5FD64AA696F6}" destId="{8004F35C-CFBA-4D67-97F9-B024D3E559F1}" srcOrd="1" destOrd="0" presId="urn:microsoft.com/office/officeart/2005/8/layout/hierarchy2"/>
    <dgm:cxn modelId="{B305BD0F-C890-484C-84D7-D652CDC589A5}" type="presParOf" srcId="{8004F35C-CFBA-4D67-97F9-B024D3E559F1}" destId="{5856E2AC-DE3F-47B1-9EF1-5F6D745649D6}" srcOrd="0" destOrd="0" presId="urn:microsoft.com/office/officeart/2005/8/layout/hierarchy2"/>
    <dgm:cxn modelId="{55D42B23-E6F2-4337-A4F0-8385128F288F}" type="presParOf" srcId="{8004F35C-CFBA-4D67-97F9-B024D3E559F1}" destId="{ACAC75D9-D071-4620-95ED-F61FEE04D6DD}" srcOrd="1" destOrd="0" presId="urn:microsoft.com/office/officeart/2005/8/layout/hierarchy2"/>
    <dgm:cxn modelId="{1966BB07-C4C5-4487-ADDC-844470E76DC0}" type="presParOf" srcId="{1115F296-A660-404C-A5E7-5FD64AA696F6}" destId="{22A49B71-327F-48E5-AA1D-723EFBCA2980}" srcOrd="2" destOrd="0" presId="urn:microsoft.com/office/officeart/2005/8/layout/hierarchy2"/>
    <dgm:cxn modelId="{39B1EEAF-94F9-41EB-A8F5-025CBD9CD4A9}" type="presParOf" srcId="{22A49B71-327F-48E5-AA1D-723EFBCA2980}" destId="{E588B219-3028-4161-93E9-4FFD8A8D84AE}" srcOrd="0" destOrd="0" presId="urn:microsoft.com/office/officeart/2005/8/layout/hierarchy2"/>
    <dgm:cxn modelId="{A2D79041-A1DF-4071-8446-924FD79233E8}" type="presParOf" srcId="{1115F296-A660-404C-A5E7-5FD64AA696F6}" destId="{46EEAFD8-B0E6-46FB-B5D3-68B2B1A00C2C}" srcOrd="3" destOrd="0" presId="urn:microsoft.com/office/officeart/2005/8/layout/hierarchy2"/>
    <dgm:cxn modelId="{011D7463-98E3-4A33-B8B6-4794FC009D97}" type="presParOf" srcId="{46EEAFD8-B0E6-46FB-B5D3-68B2B1A00C2C}" destId="{AB6AC632-8766-46CA-8230-D740A989B95B}" srcOrd="0" destOrd="0" presId="urn:microsoft.com/office/officeart/2005/8/layout/hierarchy2"/>
    <dgm:cxn modelId="{DB7CE782-CDB1-494B-9D75-F4FBD30A4F22}" type="presParOf" srcId="{46EEAFD8-B0E6-46FB-B5D3-68B2B1A00C2C}" destId="{A43FEB26-6173-424B-9297-1BC63132293B}" srcOrd="1" destOrd="0" presId="urn:microsoft.com/office/officeart/2005/8/layout/hierarchy2"/>
    <dgm:cxn modelId="{6EB0F1D6-4998-49D6-BDD6-D522394AB5D9}" type="presParOf" srcId="{3B6F0C2A-F782-4620-97F2-0186F69640CC}" destId="{939B5FFD-1179-42E4-B80C-038C0484ED85}" srcOrd="2" destOrd="0" presId="urn:microsoft.com/office/officeart/2005/8/layout/hierarchy2"/>
    <dgm:cxn modelId="{1B9109C0-45FB-4DE9-B9FA-DF905441CEBA}" type="presParOf" srcId="{939B5FFD-1179-42E4-B80C-038C0484ED85}" destId="{AE4EC9DB-9B08-4A66-A0AD-7D6612CA985B}" srcOrd="0" destOrd="0" presId="urn:microsoft.com/office/officeart/2005/8/layout/hierarchy2"/>
    <dgm:cxn modelId="{ED74E81D-A0D0-45ED-A3A6-AD118E934EA5}" type="presParOf" srcId="{3B6F0C2A-F782-4620-97F2-0186F69640CC}" destId="{F330FF3A-3A53-4815-9BF1-D046E38C6990}" srcOrd="3" destOrd="0" presId="urn:microsoft.com/office/officeart/2005/8/layout/hierarchy2"/>
    <dgm:cxn modelId="{E46FFF74-DE92-47F7-9B3D-F663A56A49A2}" type="presParOf" srcId="{F330FF3A-3A53-4815-9BF1-D046E38C6990}" destId="{96E7849E-8A6D-42CB-AB6E-BAF9BA8719ED}" srcOrd="0" destOrd="0" presId="urn:microsoft.com/office/officeart/2005/8/layout/hierarchy2"/>
    <dgm:cxn modelId="{7699665D-13F7-4355-B2CC-8ABFA80CA752}" type="presParOf" srcId="{F330FF3A-3A53-4815-9BF1-D046E38C6990}" destId="{610301BB-39B2-4ED4-8417-450D7C3C953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0D06E05-3213-43C1-9527-BDFAD724C910}" type="doc">
      <dgm:prSet loTypeId="urn:microsoft.com/office/officeart/2005/8/layout/hProcess10" loCatId="process" qsTypeId="urn:microsoft.com/office/officeart/2005/8/quickstyle/3d3" qsCatId="3D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AFE66707-13FF-4E2E-BB2D-352B7E424E1C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70 ННО</a:t>
          </a:r>
        </a:p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71 заявка</a:t>
          </a:r>
        </a:p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109,1 млн. рублей</a:t>
          </a:r>
          <a:endParaRPr lang="ru-RU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B7F9FF-E467-4E8F-A6C0-1240F20A09D6}" type="parTrans" cxnId="{8B38631F-45FC-4837-9966-A56CE086461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E55C5C-891A-476B-878A-E45F4E5662B7}" type="sibTrans" cxnId="{8B38631F-45FC-4837-9966-A56CE086461B}">
      <dgm:prSet custT="1"/>
      <dgm:spPr/>
      <dgm:t>
        <a:bodyPr/>
        <a:lstStyle/>
        <a:p>
          <a:endParaRPr lang="ru-RU" sz="18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74786A-B6D7-4D13-BF01-EEE74EE8062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28 ННО</a:t>
          </a:r>
        </a:p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28 проектов</a:t>
          </a:r>
        </a:p>
        <a:p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50 млн. рублей</a:t>
          </a:r>
          <a:endParaRPr lang="ru-RU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49065D-1171-4E86-A044-CBA2EBA2B9A8}" type="parTrans" cxnId="{782025C6-B635-4017-82F5-08782C16523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41FA85-126E-43F8-AA79-22EFD26864C0}" type="sibTrans" cxnId="{782025C6-B635-4017-82F5-08782C16523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6157DC-A14D-4052-9EDE-08648F9C1CD3}" type="pres">
      <dgm:prSet presAssocID="{10D06E05-3213-43C1-9527-BDFAD724C9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F1BE46-14A6-4DCE-A902-403E3FE2B491}" type="pres">
      <dgm:prSet presAssocID="{AFE66707-13FF-4E2E-BB2D-352B7E424E1C}" presName="composite" presStyleCnt="0"/>
      <dgm:spPr/>
    </dgm:pt>
    <dgm:pt modelId="{D7372523-0C01-42FE-87CB-4A3A00256D6C}" type="pres">
      <dgm:prSet presAssocID="{AFE66707-13FF-4E2E-BB2D-352B7E424E1C}" presName="imagSh" presStyleLbl="bgImgPlace1" presStyleIdx="0" presStyleCnt="2"/>
      <dgm:spPr/>
    </dgm:pt>
    <dgm:pt modelId="{5113D49A-FC33-475B-9CE1-1E95A57BDC83}" type="pres">
      <dgm:prSet presAssocID="{AFE66707-13FF-4E2E-BB2D-352B7E424E1C}" presName="tx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A1F53B-0EBA-43DB-9BC9-F2169409D9BA}" type="pres">
      <dgm:prSet presAssocID="{A9E55C5C-891A-476B-878A-E45F4E5662B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9F1C644-D3BC-4CB6-B995-D984C0C93011}" type="pres">
      <dgm:prSet presAssocID="{A9E55C5C-891A-476B-878A-E45F4E5662B7}" presName="connTx" presStyleLbl="sibTrans2D1" presStyleIdx="0" presStyleCnt="1"/>
      <dgm:spPr/>
      <dgm:t>
        <a:bodyPr/>
        <a:lstStyle/>
        <a:p>
          <a:endParaRPr lang="ru-RU"/>
        </a:p>
      </dgm:t>
    </dgm:pt>
    <dgm:pt modelId="{FB8CA0CD-EFFB-4D53-9752-2EFB0BE7CB1F}" type="pres">
      <dgm:prSet presAssocID="{8674786A-B6D7-4D13-BF01-EEE74EE80620}" presName="composite" presStyleCnt="0"/>
      <dgm:spPr/>
    </dgm:pt>
    <dgm:pt modelId="{B8214195-D497-4577-A0F5-C55B9B294A7C}" type="pres">
      <dgm:prSet presAssocID="{8674786A-B6D7-4D13-BF01-EEE74EE80620}" presName="imagSh" presStyleLbl="bgImgPlace1" presStyleIdx="1" presStyleCnt="2"/>
      <dgm:spPr/>
    </dgm:pt>
    <dgm:pt modelId="{BB740E55-6442-4284-A023-55917389C64A}" type="pres">
      <dgm:prSet presAssocID="{8674786A-B6D7-4D13-BF01-EEE74EE80620}" presName="tx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8EDA0D-F4F2-4DE4-ACE0-194C4BDC587E}" type="presOf" srcId="{AFE66707-13FF-4E2E-BB2D-352B7E424E1C}" destId="{5113D49A-FC33-475B-9CE1-1E95A57BDC83}" srcOrd="0" destOrd="0" presId="urn:microsoft.com/office/officeart/2005/8/layout/hProcess10"/>
    <dgm:cxn modelId="{8B38631F-45FC-4837-9966-A56CE086461B}" srcId="{10D06E05-3213-43C1-9527-BDFAD724C910}" destId="{AFE66707-13FF-4E2E-BB2D-352B7E424E1C}" srcOrd="0" destOrd="0" parTransId="{0BB7F9FF-E467-4E8F-A6C0-1240F20A09D6}" sibTransId="{A9E55C5C-891A-476B-878A-E45F4E5662B7}"/>
    <dgm:cxn modelId="{29EB1C78-E58D-48CE-9375-74390F380A82}" type="presOf" srcId="{10D06E05-3213-43C1-9527-BDFAD724C910}" destId="{8C6157DC-A14D-4052-9EDE-08648F9C1CD3}" srcOrd="0" destOrd="0" presId="urn:microsoft.com/office/officeart/2005/8/layout/hProcess10"/>
    <dgm:cxn modelId="{96A1CD0B-21E5-4133-BAFF-E71064C67248}" type="presOf" srcId="{8674786A-B6D7-4D13-BF01-EEE74EE80620}" destId="{BB740E55-6442-4284-A023-55917389C64A}" srcOrd="0" destOrd="0" presId="urn:microsoft.com/office/officeart/2005/8/layout/hProcess10"/>
    <dgm:cxn modelId="{D558160E-E286-42F8-B1D4-D9DFDF73E606}" type="presOf" srcId="{A9E55C5C-891A-476B-878A-E45F4E5662B7}" destId="{59F1C644-D3BC-4CB6-B995-D984C0C93011}" srcOrd="1" destOrd="0" presId="urn:microsoft.com/office/officeart/2005/8/layout/hProcess10"/>
    <dgm:cxn modelId="{27AFC468-D5F1-45AC-9812-B8F57E39118E}" type="presOf" srcId="{A9E55C5C-891A-476B-878A-E45F4E5662B7}" destId="{78A1F53B-0EBA-43DB-9BC9-F2169409D9BA}" srcOrd="0" destOrd="0" presId="urn:microsoft.com/office/officeart/2005/8/layout/hProcess10"/>
    <dgm:cxn modelId="{782025C6-B635-4017-82F5-08782C16523A}" srcId="{10D06E05-3213-43C1-9527-BDFAD724C910}" destId="{8674786A-B6D7-4D13-BF01-EEE74EE80620}" srcOrd="1" destOrd="0" parTransId="{FC49065D-1171-4E86-A044-CBA2EBA2B9A8}" sibTransId="{6C41FA85-126E-43F8-AA79-22EFD26864C0}"/>
    <dgm:cxn modelId="{232B9933-6AB1-46DA-ABEC-46DEAE5799C6}" type="presParOf" srcId="{8C6157DC-A14D-4052-9EDE-08648F9C1CD3}" destId="{C0F1BE46-14A6-4DCE-A902-403E3FE2B491}" srcOrd="0" destOrd="0" presId="urn:microsoft.com/office/officeart/2005/8/layout/hProcess10"/>
    <dgm:cxn modelId="{96F0CEAC-1AAF-487E-B6D4-86E24AA09073}" type="presParOf" srcId="{C0F1BE46-14A6-4DCE-A902-403E3FE2B491}" destId="{D7372523-0C01-42FE-87CB-4A3A00256D6C}" srcOrd="0" destOrd="0" presId="urn:microsoft.com/office/officeart/2005/8/layout/hProcess10"/>
    <dgm:cxn modelId="{AA662C72-53D6-44CC-BA51-2488EBD14E94}" type="presParOf" srcId="{C0F1BE46-14A6-4DCE-A902-403E3FE2B491}" destId="{5113D49A-FC33-475B-9CE1-1E95A57BDC83}" srcOrd="1" destOrd="0" presId="urn:microsoft.com/office/officeart/2005/8/layout/hProcess10"/>
    <dgm:cxn modelId="{D992F26E-48C8-4DA6-9C0D-2BDE77FAB757}" type="presParOf" srcId="{8C6157DC-A14D-4052-9EDE-08648F9C1CD3}" destId="{78A1F53B-0EBA-43DB-9BC9-F2169409D9BA}" srcOrd="1" destOrd="0" presId="urn:microsoft.com/office/officeart/2005/8/layout/hProcess10"/>
    <dgm:cxn modelId="{EDB10137-DDD2-45CF-8894-347AC9AD4382}" type="presParOf" srcId="{78A1F53B-0EBA-43DB-9BC9-F2169409D9BA}" destId="{59F1C644-D3BC-4CB6-B995-D984C0C93011}" srcOrd="0" destOrd="0" presId="urn:microsoft.com/office/officeart/2005/8/layout/hProcess10"/>
    <dgm:cxn modelId="{082C7DC5-046C-4680-A042-54AC535CEF34}" type="presParOf" srcId="{8C6157DC-A14D-4052-9EDE-08648F9C1CD3}" destId="{FB8CA0CD-EFFB-4D53-9752-2EFB0BE7CB1F}" srcOrd="2" destOrd="0" presId="urn:microsoft.com/office/officeart/2005/8/layout/hProcess10"/>
    <dgm:cxn modelId="{0308E4AF-6CF4-415A-B4CE-4A0EA6A2B72C}" type="presParOf" srcId="{FB8CA0CD-EFFB-4D53-9752-2EFB0BE7CB1F}" destId="{B8214195-D497-4577-A0F5-C55B9B294A7C}" srcOrd="0" destOrd="0" presId="urn:microsoft.com/office/officeart/2005/8/layout/hProcess10"/>
    <dgm:cxn modelId="{9924D41C-7D2E-48C9-A562-8E5D93435D78}" type="presParOf" srcId="{FB8CA0CD-EFFB-4D53-9752-2EFB0BE7CB1F}" destId="{BB740E55-6442-4284-A023-55917389C64A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42CF651-3A59-46C4-88F3-74E4C87912B4}" type="doc">
      <dgm:prSet loTypeId="urn:microsoft.com/office/officeart/2005/8/layout/chevron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13058997-0BFC-4519-807A-6C0977222FB1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C0C85E-22FF-44F7-94A7-942DD9705A3E}" type="parTrans" cxnId="{18AE8630-A6D4-427A-989B-6765635B31C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A1F85-C1F7-4D28-BAE6-9DCE43B108C1}" type="sibTrans" cxnId="{18AE8630-A6D4-427A-989B-6765635B31C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55C04-6580-47A2-874E-8123D3BC4E29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8,3%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F12D6-CCE1-442B-A92D-D10F8E6692B5}" type="parTrans" cxnId="{4688F821-8E79-4585-82F1-EE61F22DBBB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D5CFE-357F-420E-9322-C3D163084AB1}" type="sibTrans" cxnId="{4688F821-8E79-4585-82F1-EE61F22DBBB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487A9B-8C9B-426B-A8AD-FBE24A08CCCD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5DF9B-43A1-40F8-85A8-3C634A50E5F7}" type="parTrans" cxnId="{A337C249-4B08-47F7-B043-6D76F7D29C1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D03D8C-7321-4F0A-9092-7FD23A4E4B64}" type="sibTrans" cxnId="{A337C249-4B08-47F7-B043-6D76F7D29C1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2484AB-D1E7-4215-8780-F967475EFBA7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91,6% 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6DE330-624D-4D81-9B49-88C1D99E1702}" type="parTrans" cxnId="{7F5FB434-27A5-4B91-80C7-B449DF79D81F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C8A2EA-5356-4C1F-884D-E3B741545915}" type="sibTrans" cxnId="{7F5FB434-27A5-4B91-80C7-B449DF79D81F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4F0D70-6214-42B0-A27B-026BE3BDD908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04FB32-8708-4B5F-8420-D7F0637986DF}" type="parTrans" cxnId="{E1D1EB7B-BC6F-4699-8A19-AC5BEE4F033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F5113C-AD1D-4B92-9E76-82E6CAD961F9}" type="sibTrans" cxnId="{E1D1EB7B-BC6F-4699-8A19-AC5BEE4F033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D8785-DBE6-4DB9-81C8-3D9BB04AB87E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603DA6-1E3E-4C7E-A6AF-8917A29C0862}" type="parTrans" cxnId="{C3ABB24C-6E50-40A1-B7B2-0A93513D5C3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32AC43-16C1-4B5C-B0BD-9FDFB8D7DDE4}" type="sibTrans" cxnId="{C3ABB24C-6E50-40A1-B7B2-0A93513D5C3B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4FFBCE-507B-474E-A4A3-9E2F72187931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(взрослых), в отношении которых осуществлялись мероприятия по реабилитации/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, до 80%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11B7E-B67C-401E-BFDE-E99313BD38E3}" type="parTrans" cxnId="{A27FDA48-544C-4F8B-A1E6-8DD6CFA63F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08504B-26E2-49DE-BE58-31134AC86EE6}" type="sibTrans" cxnId="{A27FDA48-544C-4F8B-A1E6-8DD6CFA63FF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041CC4-9F86-49C5-A709-F7AEB171AD6B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E95A8-4E36-483D-8DDB-2F749FFC7F9A}" type="parTrans" cxnId="{EBEA7EF6-4367-4155-9EBB-A068FB74D36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20802A-89EB-48CB-97E7-03C6C0AFD041}" type="sibTrans" cxnId="{EBEA7EF6-4367-4155-9EBB-A068FB74D36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EFBFF-5B02-4AA4-8B8E-5AC08151621F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Установление численности населения Свердловской области не менее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4 251,4 тыс. человек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BA6904-DC96-4F72-AE5B-246590F6183F}" type="parTrans" cxnId="{0101D174-EB3A-4CDF-A4BF-429DD2B8093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F98D0D-88B7-41FC-AA2C-D2691151E9FD}" type="sibTrans" cxnId="{0101D174-EB3A-4CDF-A4BF-429DD2B8093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B427B0-1657-4622-8A64-B7A13A042B1E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социального сопровождения 100% замещающих семей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C9FEA-E04E-4004-AE57-69220BDE3084}" type="parTrans" cxnId="{CDE8C7CF-9C11-451B-B5A3-3EEF017E431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FFEA3-D7EA-4110-B4E7-413D7B688BD1}" type="sibTrans" cxnId="{CDE8C7CF-9C11-451B-B5A3-3EEF017E4310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224EF3-23E2-4C89-8EEF-D3334810DBB2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Сохранение доли негосударственных поставщиков социальных услуг на уровне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не ниже 25,5%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E0E7F2-C80B-4F1C-A5EB-B90FEFE3ADE3}" type="parTrans" cxnId="{63E8594E-BC5C-4DA8-A658-1D26B46656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E2E77F-FC35-4EF9-9F24-0F6B9CBA2FA6}" type="sibTrans" cxnId="{63E8594E-BC5C-4DA8-A658-1D26B4665617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1A9C7A-CEEF-4315-98D8-BA61C2034C82}">
      <dgm:prSet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DA6AA5-93F7-4D4B-9CA2-DE51228F29BA}" type="parTrans" cxnId="{C6DE1F39-F5DE-4162-9976-776CD0CBA18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69A698-0426-4A8E-9193-251BC3AC4339}" type="sibTrans" cxnId="{C6DE1F39-F5DE-4162-9976-776CD0CBA18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FB2475-B5E8-44AF-972F-6419A2D4ABEF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660F8F-65D4-4BDB-BD1F-A66F98DB0516}" type="parTrans" cxnId="{4B1B0F0A-72D6-40BC-8238-261E40BD9FD3}">
      <dgm:prSet/>
      <dgm:spPr/>
      <dgm:t>
        <a:bodyPr/>
        <a:lstStyle/>
        <a:p>
          <a:endParaRPr lang="ru-RU" sz="1800"/>
        </a:p>
      </dgm:t>
    </dgm:pt>
    <dgm:pt modelId="{CAB8C717-2798-4D50-80FF-2B89D872D39A}" type="sibTrans" cxnId="{4B1B0F0A-72D6-40BC-8238-261E40BD9FD3}">
      <dgm:prSet/>
      <dgm:spPr/>
      <dgm:t>
        <a:bodyPr/>
        <a:lstStyle/>
        <a:p>
          <a:endParaRPr lang="ru-RU" sz="1800"/>
        </a:p>
      </dgm:t>
    </dgm:pt>
    <dgm:pt modelId="{56C65BB9-45C5-483F-98E1-82BF59C2777F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(детей), в отношении которых осуществлялись мероприятия по реабилитации/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, до 86,6%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186325-EBA1-48E1-AAEE-FE0F0526F3DA}" type="parTrans" cxnId="{9FD1FAEA-025E-4BE9-B5B0-042F28962DDA}">
      <dgm:prSet/>
      <dgm:spPr/>
      <dgm:t>
        <a:bodyPr/>
        <a:lstStyle/>
        <a:p>
          <a:endParaRPr lang="ru-RU" sz="1800"/>
        </a:p>
      </dgm:t>
    </dgm:pt>
    <dgm:pt modelId="{04410B7A-8BE5-4495-BBE4-B81491205079}" type="sibTrans" cxnId="{9FD1FAEA-025E-4BE9-B5B0-042F28962DDA}">
      <dgm:prSet/>
      <dgm:spPr/>
      <dgm:t>
        <a:bodyPr/>
        <a:lstStyle/>
        <a:p>
          <a:endParaRPr lang="ru-RU" sz="1800"/>
        </a:p>
      </dgm:t>
    </dgm:pt>
    <dgm:pt modelId="{D1DEF5C0-85B1-46B5-96E4-D908A54419A0}">
      <dgm:prSet phldrT="[Текст]" custT="1"/>
      <dgm:spPr/>
      <dgm:t>
        <a:bodyPr/>
        <a:lstStyle/>
        <a:p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AD7B3D-3220-4E24-939E-DAC8AF8F201B}" type="parTrans" cxnId="{0906DE4E-F1A7-4C3E-A7BA-119D7F676BBB}">
      <dgm:prSet/>
      <dgm:spPr/>
      <dgm:t>
        <a:bodyPr/>
        <a:lstStyle/>
        <a:p>
          <a:endParaRPr lang="ru-RU" sz="1800"/>
        </a:p>
      </dgm:t>
    </dgm:pt>
    <dgm:pt modelId="{BB613C10-27A5-4191-B0D4-0D281CCD5B23}" type="sibTrans" cxnId="{0906DE4E-F1A7-4C3E-A7BA-119D7F676BBB}">
      <dgm:prSet/>
      <dgm:spPr/>
      <dgm:t>
        <a:bodyPr/>
        <a:lstStyle/>
        <a:p>
          <a:endParaRPr lang="ru-RU" sz="1800"/>
        </a:p>
      </dgm:t>
    </dgm:pt>
    <dgm:pt modelId="{7AEF180F-32C9-4BF1-88A6-72E860A38A7D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 65 лет, проживающих в сельской местности, охваченных 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и диспансеризацией с использованием автотранспорта до 6,3%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BD19BD-79FB-48C0-90D0-9AB086EFC0F6}" type="parTrans" cxnId="{5E24B640-700D-4455-A848-BBE6FD7EEE97}">
      <dgm:prSet/>
      <dgm:spPr/>
      <dgm:t>
        <a:bodyPr/>
        <a:lstStyle/>
        <a:p>
          <a:endParaRPr lang="ru-RU"/>
        </a:p>
      </dgm:t>
    </dgm:pt>
    <dgm:pt modelId="{C7DAFA59-3047-4EF9-8708-77ABC1E6F853}" type="sibTrans" cxnId="{5E24B640-700D-4455-A848-BBE6FD7EEE97}">
      <dgm:prSet/>
      <dgm:spPr/>
      <dgm:t>
        <a:bodyPr/>
        <a:lstStyle/>
        <a:p>
          <a:endParaRPr lang="ru-RU"/>
        </a:p>
      </dgm:t>
    </dgm:pt>
    <dgm:pt modelId="{539E0D92-406D-41B3-9267-0815D350C0B5}" type="pres">
      <dgm:prSet presAssocID="{342CF651-3A59-46C4-88F3-74E4C87912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959892-C32F-411A-ABC2-EE3B0036E5C6}" type="pres">
      <dgm:prSet presAssocID="{13058997-0BFC-4519-807A-6C0977222FB1}" presName="composite" presStyleCnt="0"/>
      <dgm:spPr/>
      <dgm:t>
        <a:bodyPr/>
        <a:lstStyle/>
        <a:p>
          <a:endParaRPr lang="ru-RU"/>
        </a:p>
      </dgm:t>
    </dgm:pt>
    <dgm:pt modelId="{B4CC5C6D-1FED-4081-BFBF-0A6749DDD3F1}" type="pres">
      <dgm:prSet presAssocID="{13058997-0BFC-4519-807A-6C0977222FB1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7D762-0E78-4477-BB80-87BE0D47549D}" type="pres">
      <dgm:prSet presAssocID="{13058997-0BFC-4519-807A-6C0977222FB1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F79F41-CA69-4936-AC4F-BB1450FC481B}" type="pres">
      <dgm:prSet presAssocID="{2D3A1F85-C1F7-4D28-BAE6-9DCE43B108C1}" presName="sp" presStyleCnt="0"/>
      <dgm:spPr/>
      <dgm:t>
        <a:bodyPr/>
        <a:lstStyle/>
        <a:p>
          <a:endParaRPr lang="ru-RU"/>
        </a:p>
      </dgm:t>
    </dgm:pt>
    <dgm:pt modelId="{811247C8-9DF8-4DE9-9138-7C828DF17ADD}" type="pres">
      <dgm:prSet presAssocID="{D1DEF5C0-85B1-46B5-96E4-D908A54419A0}" presName="composite" presStyleCnt="0"/>
      <dgm:spPr/>
    </dgm:pt>
    <dgm:pt modelId="{53E8C72A-9C5D-481D-9764-221A01B8228B}" type="pres">
      <dgm:prSet presAssocID="{D1DEF5C0-85B1-46B5-96E4-D908A54419A0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A0B261-721D-49BE-867C-C224AF1ABEF1}" type="pres">
      <dgm:prSet presAssocID="{D1DEF5C0-85B1-46B5-96E4-D908A54419A0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F97918-A646-4EA9-A90E-79D660E30306}" type="pres">
      <dgm:prSet presAssocID="{BB613C10-27A5-4191-B0D4-0D281CCD5B23}" presName="sp" presStyleCnt="0"/>
      <dgm:spPr/>
    </dgm:pt>
    <dgm:pt modelId="{70BE1F9E-C743-4DAD-9BDC-D3514B353C0F}" type="pres">
      <dgm:prSet presAssocID="{B2487A9B-8C9B-426B-A8AD-FBE24A08CCCD}" presName="composite" presStyleCnt="0"/>
      <dgm:spPr/>
      <dgm:t>
        <a:bodyPr/>
        <a:lstStyle/>
        <a:p>
          <a:endParaRPr lang="ru-RU"/>
        </a:p>
      </dgm:t>
    </dgm:pt>
    <dgm:pt modelId="{17A2009D-5FA3-473E-9360-1434CCBF0E4A}" type="pres">
      <dgm:prSet presAssocID="{B2487A9B-8C9B-426B-A8AD-FBE24A08CCCD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C34E35-FF34-4694-9496-8A22C4D1429F}" type="pres">
      <dgm:prSet presAssocID="{B2487A9B-8C9B-426B-A8AD-FBE24A08CCCD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D85F4E-AEFC-4F73-AEEB-B51EAF985FC0}" type="pres">
      <dgm:prSet presAssocID="{44D03D8C-7321-4F0A-9092-7FD23A4E4B64}" presName="sp" presStyleCnt="0"/>
      <dgm:spPr/>
      <dgm:t>
        <a:bodyPr/>
        <a:lstStyle/>
        <a:p>
          <a:endParaRPr lang="ru-RU"/>
        </a:p>
      </dgm:t>
    </dgm:pt>
    <dgm:pt modelId="{30FA9BF6-974A-4440-81FE-5F968F9AD2E1}" type="pres">
      <dgm:prSet presAssocID="{B74F0D70-6214-42B0-A27B-026BE3BDD908}" presName="composite" presStyleCnt="0"/>
      <dgm:spPr/>
      <dgm:t>
        <a:bodyPr/>
        <a:lstStyle/>
        <a:p>
          <a:endParaRPr lang="ru-RU"/>
        </a:p>
      </dgm:t>
    </dgm:pt>
    <dgm:pt modelId="{4D4AB1CD-5AAF-412C-AD7B-B619C9D17AFE}" type="pres">
      <dgm:prSet presAssocID="{B74F0D70-6214-42B0-A27B-026BE3BDD908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E9D16-57CA-4B13-ADB6-86409C89390D}" type="pres">
      <dgm:prSet presAssocID="{B74F0D70-6214-42B0-A27B-026BE3BDD908}" presName="descendantText" presStyleLbl="alignAcc1" presStyleIdx="3" presStyleCnt="8" custScaleY="93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81DE2-E14C-4882-88AD-E2E6F38244FE}" type="pres">
      <dgm:prSet presAssocID="{7EF5113C-AD1D-4B92-9E76-82E6CAD961F9}" presName="sp" presStyleCnt="0"/>
      <dgm:spPr/>
      <dgm:t>
        <a:bodyPr/>
        <a:lstStyle/>
        <a:p>
          <a:endParaRPr lang="ru-RU"/>
        </a:p>
      </dgm:t>
    </dgm:pt>
    <dgm:pt modelId="{06CB1CC9-E78E-4743-9AAB-EA217D3A0BBB}" type="pres">
      <dgm:prSet presAssocID="{297D8785-DBE6-4DB9-81C8-3D9BB04AB87E}" presName="composite" presStyleCnt="0"/>
      <dgm:spPr/>
      <dgm:t>
        <a:bodyPr/>
        <a:lstStyle/>
        <a:p>
          <a:endParaRPr lang="ru-RU"/>
        </a:p>
      </dgm:t>
    </dgm:pt>
    <dgm:pt modelId="{1876FB30-6B3D-43E2-A707-5D303529A715}" type="pres">
      <dgm:prSet presAssocID="{297D8785-DBE6-4DB9-81C8-3D9BB04AB87E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DFF2FD-3397-4E94-8904-A9BE0E4EB56C}" type="pres">
      <dgm:prSet presAssocID="{297D8785-DBE6-4DB9-81C8-3D9BB04AB87E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0CAEF-CE5E-4FFD-BA98-A884091E5710}" type="pres">
      <dgm:prSet presAssocID="{3B32AC43-16C1-4B5C-B0BD-9FDFB8D7DDE4}" presName="sp" presStyleCnt="0"/>
      <dgm:spPr/>
      <dgm:t>
        <a:bodyPr/>
        <a:lstStyle/>
        <a:p>
          <a:endParaRPr lang="ru-RU"/>
        </a:p>
      </dgm:t>
    </dgm:pt>
    <dgm:pt modelId="{FAA50F11-681E-4CDB-8921-D30634E1FD4C}" type="pres">
      <dgm:prSet presAssocID="{CFFB2475-B5E8-44AF-972F-6419A2D4ABEF}" presName="composite" presStyleCnt="0"/>
      <dgm:spPr/>
    </dgm:pt>
    <dgm:pt modelId="{B14AB906-7B32-445A-A7AC-B76533951685}" type="pres">
      <dgm:prSet presAssocID="{CFFB2475-B5E8-44AF-972F-6419A2D4ABEF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27B77-1362-4F26-BE03-72A1DD9B4C42}" type="pres">
      <dgm:prSet presAssocID="{CFFB2475-B5E8-44AF-972F-6419A2D4ABEF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4C4A0-5C5F-45CB-85F6-051D87FF4B92}" type="pres">
      <dgm:prSet presAssocID="{CAB8C717-2798-4D50-80FF-2B89D872D39A}" presName="sp" presStyleCnt="0"/>
      <dgm:spPr/>
    </dgm:pt>
    <dgm:pt modelId="{4C07CBC5-5A8E-45D8-BC14-52594E937608}" type="pres">
      <dgm:prSet presAssocID="{6B041CC4-9F86-49C5-A709-F7AEB171AD6B}" presName="composite" presStyleCnt="0"/>
      <dgm:spPr/>
      <dgm:t>
        <a:bodyPr/>
        <a:lstStyle/>
        <a:p>
          <a:endParaRPr lang="ru-RU"/>
        </a:p>
      </dgm:t>
    </dgm:pt>
    <dgm:pt modelId="{BC74353A-F2B9-42B9-8077-E493FD04D267}" type="pres">
      <dgm:prSet presAssocID="{6B041CC4-9F86-49C5-A709-F7AEB171AD6B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A5418D-36E9-4CE3-9C6C-4038294DF592}" type="pres">
      <dgm:prSet presAssocID="{6B041CC4-9F86-49C5-A709-F7AEB171AD6B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9838B-616B-449E-A946-B53E910735D1}" type="pres">
      <dgm:prSet presAssocID="{4220802A-89EB-48CB-97E7-03C6C0AFD041}" presName="sp" presStyleCnt="0"/>
      <dgm:spPr/>
      <dgm:t>
        <a:bodyPr/>
        <a:lstStyle/>
        <a:p>
          <a:endParaRPr lang="ru-RU"/>
        </a:p>
      </dgm:t>
    </dgm:pt>
    <dgm:pt modelId="{439CEA68-029B-4931-8FC1-52AC9B3F4A57}" type="pres">
      <dgm:prSet presAssocID="{9A1A9C7A-CEEF-4315-98D8-BA61C2034C82}" presName="composite" presStyleCnt="0"/>
      <dgm:spPr/>
      <dgm:t>
        <a:bodyPr/>
        <a:lstStyle/>
        <a:p>
          <a:endParaRPr lang="ru-RU"/>
        </a:p>
      </dgm:t>
    </dgm:pt>
    <dgm:pt modelId="{9A7D170C-E564-48AD-97F0-A41C80EC8D6E}" type="pres">
      <dgm:prSet presAssocID="{9A1A9C7A-CEEF-4315-98D8-BA61C2034C82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75D75-9EDC-40EC-B860-DB6A8F3102C5}" type="pres">
      <dgm:prSet presAssocID="{9A1A9C7A-CEEF-4315-98D8-BA61C2034C82}" presName="descendantText" presStyleLbl="alignAcc1" presStyleIdx="7" presStyleCnt="8" custScaleY="13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37C249-4B08-47F7-B043-6D76F7D29C1B}" srcId="{342CF651-3A59-46C4-88F3-74E4C87912B4}" destId="{B2487A9B-8C9B-426B-A8AD-FBE24A08CCCD}" srcOrd="2" destOrd="0" parTransId="{8AB5DF9B-43A1-40F8-85A8-3C634A50E5F7}" sibTransId="{44D03D8C-7321-4F0A-9092-7FD23A4E4B64}"/>
    <dgm:cxn modelId="{0F314587-43CF-41CE-9CA8-E84466740D75}" type="presOf" srcId="{56C65BB9-45C5-483F-98E1-82BF59C2777F}" destId="{09F27B77-1362-4F26-BE03-72A1DD9B4C42}" srcOrd="0" destOrd="0" presId="urn:microsoft.com/office/officeart/2005/8/layout/chevron2"/>
    <dgm:cxn modelId="{0101D174-EB3A-4CDF-A4BF-429DD2B80931}" srcId="{D1DEF5C0-85B1-46B5-96E4-D908A54419A0}" destId="{E69EFBFF-5B02-4AA4-8B8E-5AC08151621F}" srcOrd="0" destOrd="0" parTransId="{4ABA6904-DC96-4F72-AE5B-246590F6183F}" sibTransId="{3DF98D0D-88B7-41FC-AA2C-D2691151E9FD}"/>
    <dgm:cxn modelId="{1D993C2E-4543-4236-9980-BF812D06F8A0}" type="presOf" srcId="{D1DEF5C0-85B1-46B5-96E4-D908A54419A0}" destId="{53E8C72A-9C5D-481D-9764-221A01B8228B}" srcOrd="0" destOrd="0" presId="urn:microsoft.com/office/officeart/2005/8/layout/chevron2"/>
    <dgm:cxn modelId="{0906DE4E-F1A7-4C3E-A7BA-119D7F676BBB}" srcId="{342CF651-3A59-46C4-88F3-74E4C87912B4}" destId="{D1DEF5C0-85B1-46B5-96E4-D908A54419A0}" srcOrd="1" destOrd="0" parTransId="{09AD7B3D-3220-4E24-939E-DAC8AF8F201B}" sibTransId="{BB613C10-27A5-4191-B0D4-0D281CCD5B23}"/>
    <dgm:cxn modelId="{E1913A54-35E7-4B63-891D-60388DF8B16C}" type="presOf" srcId="{6B041CC4-9F86-49C5-A709-F7AEB171AD6B}" destId="{BC74353A-F2B9-42B9-8077-E493FD04D267}" srcOrd="0" destOrd="0" presId="urn:microsoft.com/office/officeart/2005/8/layout/chevron2"/>
    <dgm:cxn modelId="{EECEC1A0-F37B-4435-9D78-5531EDE1F883}" type="presOf" srcId="{CFFB2475-B5E8-44AF-972F-6419A2D4ABEF}" destId="{B14AB906-7B32-445A-A7AC-B76533951685}" srcOrd="0" destOrd="0" presId="urn:microsoft.com/office/officeart/2005/8/layout/chevron2"/>
    <dgm:cxn modelId="{A3AE9334-9649-47E2-8F8E-AA01DF834C63}" type="presOf" srcId="{297D8785-DBE6-4DB9-81C8-3D9BB04AB87E}" destId="{1876FB30-6B3D-43E2-A707-5D303529A715}" srcOrd="0" destOrd="0" presId="urn:microsoft.com/office/officeart/2005/8/layout/chevron2"/>
    <dgm:cxn modelId="{ECE80AC1-F664-4B8F-8137-DCB946C94421}" type="presOf" srcId="{7AEF180F-32C9-4BF1-88A6-72E860A38A7D}" destId="{78275D75-9EDC-40EC-B860-DB6A8F3102C5}" srcOrd="0" destOrd="0" presId="urn:microsoft.com/office/officeart/2005/8/layout/chevron2"/>
    <dgm:cxn modelId="{D2282F77-32FA-4863-90C3-4568E1980219}" type="presOf" srcId="{EBB427B0-1657-4622-8A64-B7A13A042B1E}" destId="{02BE9D16-57CA-4B13-ADB6-86409C89390D}" srcOrd="0" destOrd="0" presId="urn:microsoft.com/office/officeart/2005/8/layout/chevron2"/>
    <dgm:cxn modelId="{C3ABB24C-6E50-40A1-B7B2-0A93513D5C3B}" srcId="{342CF651-3A59-46C4-88F3-74E4C87912B4}" destId="{297D8785-DBE6-4DB9-81C8-3D9BB04AB87E}" srcOrd="4" destOrd="0" parTransId="{2B603DA6-1E3E-4C7E-A6AF-8917A29C0862}" sibTransId="{3B32AC43-16C1-4B5C-B0BD-9FDFB8D7DDE4}"/>
    <dgm:cxn modelId="{9FD1FAEA-025E-4BE9-B5B0-042F28962DDA}" srcId="{CFFB2475-B5E8-44AF-972F-6419A2D4ABEF}" destId="{56C65BB9-45C5-483F-98E1-82BF59C2777F}" srcOrd="0" destOrd="0" parTransId="{AB186325-EBA1-48E1-AAEE-FE0F0526F3DA}" sibTransId="{04410B7A-8BE5-4495-BBE4-B81491205079}"/>
    <dgm:cxn modelId="{5E24B640-700D-4455-A848-BBE6FD7EEE97}" srcId="{9A1A9C7A-CEEF-4315-98D8-BA61C2034C82}" destId="{7AEF180F-32C9-4BF1-88A6-72E860A38A7D}" srcOrd="0" destOrd="0" parTransId="{B2BD19BD-79FB-48C0-90D0-9AB086EFC0F6}" sibTransId="{C7DAFA59-3047-4EF9-8708-77ABC1E6F853}"/>
    <dgm:cxn modelId="{9FCDBF5A-44CF-42E2-8AE4-E7A98A3EAA59}" type="presOf" srcId="{13058997-0BFC-4519-807A-6C0977222FB1}" destId="{B4CC5C6D-1FED-4081-BFBF-0A6749DDD3F1}" srcOrd="0" destOrd="0" presId="urn:microsoft.com/office/officeart/2005/8/layout/chevron2"/>
    <dgm:cxn modelId="{7F5FB434-27A5-4B91-80C7-B449DF79D81F}" srcId="{B2487A9B-8C9B-426B-A8AD-FBE24A08CCCD}" destId="{4E2484AB-D1E7-4215-8780-F967475EFBA7}" srcOrd="0" destOrd="0" parTransId="{6F6DE330-624D-4D81-9B49-88C1D99E1702}" sibTransId="{48C8A2EA-5356-4C1F-884D-E3B741545915}"/>
    <dgm:cxn modelId="{4688F821-8E79-4585-82F1-EE61F22DBBB1}" srcId="{13058997-0BFC-4519-807A-6C0977222FB1}" destId="{27555C04-6580-47A2-874E-8123D3BC4E29}" srcOrd="0" destOrd="0" parTransId="{81CF12D6-CCE1-442B-A92D-D10F8E6692B5}" sibTransId="{893D5CFE-357F-420E-9322-C3D163084AB1}"/>
    <dgm:cxn modelId="{0ABB601C-F210-4F42-8084-3E4482A57630}" type="presOf" srcId="{4E2484AB-D1E7-4215-8780-F967475EFBA7}" destId="{FBC34E35-FF34-4694-9496-8A22C4D1429F}" srcOrd="0" destOrd="0" presId="urn:microsoft.com/office/officeart/2005/8/layout/chevron2"/>
    <dgm:cxn modelId="{F16F0BF1-BF92-4FAD-AB37-FADF84F4B0A0}" type="presOf" srcId="{CE4FFBCE-507B-474E-A4A3-9E2F72187931}" destId="{B3DFF2FD-3397-4E94-8904-A9BE0E4EB56C}" srcOrd="0" destOrd="0" presId="urn:microsoft.com/office/officeart/2005/8/layout/chevron2"/>
    <dgm:cxn modelId="{57AE6093-54F1-41BD-B05D-3C8DBA08E7C9}" type="presOf" srcId="{B2487A9B-8C9B-426B-A8AD-FBE24A08CCCD}" destId="{17A2009D-5FA3-473E-9360-1434CCBF0E4A}" srcOrd="0" destOrd="0" presId="urn:microsoft.com/office/officeart/2005/8/layout/chevron2"/>
    <dgm:cxn modelId="{EBEA7EF6-4367-4155-9EBB-A068FB74D36A}" srcId="{342CF651-3A59-46C4-88F3-74E4C87912B4}" destId="{6B041CC4-9F86-49C5-A709-F7AEB171AD6B}" srcOrd="6" destOrd="0" parTransId="{DC3E95A8-4E36-483D-8DDB-2F749FFC7F9A}" sibTransId="{4220802A-89EB-48CB-97E7-03C6C0AFD041}"/>
    <dgm:cxn modelId="{4B1B0F0A-72D6-40BC-8238-261E40BD9FD3}" srcId="{342CF651-3A59-46C4-88F3-74E4C87912B4}" destId="{CFFB2475-B5E8-44AF-972F-6419A2D4ABEF}" srcOrd="5" destOrd="0" parTransId="{A1660F8F-65D4-4BDB-BD1F-A66F98DB0516}" sibTransId="{CAB8C717-2798-4D50-80FF-2B89D872D39A}"/>
    <dgm:cxn modelId="{A192C4E8-729C-476B-8B74-E137A594EF56}" type="presOf" srcId="{27555C04-6580-47A2-874E-8123D3BC4E29}" destId="{C0C7D762-0E78-4477-BB80-87BE0D47549D}" srcOrd="0" destOrd="0" presId="urn:microsoft.com/office/officeart/2005/8/layout/chevron2"/>
    <dgm:cxn modelId="{63E8594E-BC5C-4DA8-A658-1D26B4665617}" srcId="{6B041CC4-9F86-49C5-A709-F7AEB171AD6B}" destId="{E3224EF3-23E2-4C89-8EEF-D3334810DBB2}" srcOrd="0" destOrd="0" parTransId="{B6E0E7F2-C80B-4F1C-A5EB-B90FEFE3ADE3}" sibTransId="{06E2E77F-FC35-4EF9-9F24-0F6B9CBA2FA6}"/>
    <dgm:cxn modelId="{E1D1EB7B-BC6F-4699-8A19-AC5BEE4F033E}" srcId="{342CF651-3A59-46C4-88F3-74E4C87912B4}" destId="{B74F0D70-6214-42B0-A27B-026BE3BDD908}" srcOrd="3" destOrd="0" parTransId="{4604FB32-8708-4B5F-8420-D7F0637986DF}" sibTransId="{7EF5113C-AD1D-4B92-9E76-82E6CAD961F9}"/>
    <dgm:cxn modelId="{CDE8C7CF-9C11-451B-B5A3-3EEF017E4310}" srcId="{B74F0D70-6214-42B0-A27B-026BE3BDD908}" destId="{EBB427B0-1657-4622-8A64-B7A13A042B1E}" srcOrd="0" destOrd="0" parTransId="{CBCC9FEA-E04E-4004-AE57-69220BDE3084}" sibTransId="{50AFFEA3-D7EA-4110-B4E7-413D7B688BD1}"/>
    <dgm:cxn modelId="{C6DE1F39-F5DE-4162-9976-776CD0CBA185}" srcId="{342CF651-3A59-46C4-88F3-74E4C87912B4}" destId="{9A1A9C7A-CEEF-4315-98D8-BA61C2034C82}" srcOrd="7" destOrd="0" parTransId="{1DDA6AA5-93F7-4D4B-9CA2-DE51228F29BA}" sibTransId="{5769A698-0426-4A8E-9193-251BC3AC4339}"/>
    <dgm:cxn modelId="{9EDDB5C0-858D-4E3E-AE95-60CC01ED34A3}" type="presOf" srcId="{E69EFBFF-5B02-4AA4-8B8E-5AC08151621F}" destId="{29A0B261-721D-49BE-867C-C224AF1ABEF1}" srcOrd="0" destOrd="0" presId="urn:microsoft.com/office/officeart/2005/8/layout/chevron2"/>
    <dgm:cxn modelId="{A27FDA48-544C-4F8B-A1E6-8DD6CFA63FF5}" srcId="{297D8785-DBE6-4DB9-81C8-3D9BB04AB87E}" destId="{CE4FFBCE-507B-474E-A4A3-9E2F72187931}" srcOrd="0" destOrd="0" parTransId="{4D711B7E-B67C-401E-BFDE-E99313BD38E3}" sibTransId="{EB08504B-26E2-49DE-BE58-31134AC86EE6}"/>
    <dgm:cxn modelId="{35EDC129-D731-4945-8715-9CD2C65CEEAA}" type="presOf" srcId="{E3224EF3-23E2-4C89-8EEF-D3334810DBB2}" destId="{54A5418D-36E9-4CE3-9C6C-4038294DF592}" srcOrd="0" destOrd="0" presId="urn:microsoft.com/office/officeart/2005/8/layout/chevron2"/>
    <dgm:cxn modelId="{18AE8630-A6D4-427A-989B-6765635B31C6}" srcId="{342CF651-3A59-46C4-88F3-74E4C87912B4}" destId="{13058997-0BFC-4519-807A-6C0977222FB1}" srcOrd="0" destOrd="0" parTransId="{BCC0C85E-22FF-44F7-94A7-942DD9705A3E}" sibTransId="{2D3A1F85-C1F7-4D28-BAE6-9DCE43B108C1}"/>
    <dgm:cxn modelId="{7F526A1B-E664-4979-A63F-50224AD56883}" type="presOf" srcId="{B74F0D70-6214-42B0-A27B-026BE3BDD908}" destId="{4D4AB1CD-5AAF-412C-AD7B-B619C9D17AFE}" srcOrd="0" destOrd="0" presId="urn:microsoft.com/office/officeart/2005/8/layout/chevron2"/>
    <dgm:cxn modelId="{DB9E362B-01BE-4F42-A172-1C798A142AA5}" type="presOf" srcId="{9A1A9C7A-CEEF-4315-98D8-BA61C2034C82}" destId="{9A7D170C-E564-48AD-97F0-A41C80EC8D6E}" srcOrd="0" destOrd="0" presId="urn:microsoft.com/office/officeart/2005/8/layout/chevron2"/>
    <dgm:cxn modelId="{3A94D01B-78FC-498A-AFB3-7BC86098067D}" type="presOf" srcId="{342CF651-3A59-46C4-88F3-74E4C87912B4}" destId="{539E0D92-406D-41B3-9267-0815D350C0B5}" srcOrd="0" destOrd="0" presId="urn:microsoft.com/office/officeart/2005/8/layout/chevron2"/>
    <dgm:cxn modelId="{7D3EB8AF-FA11-46D3-845C-37AB779D767F}" type="presParOf" srcId="{539E0D92-406D-41B3-9267-0815D350C0B5}" destId="{5C959892-C32F-411A-ABC2-EE3B0036E5C6}" srcOrd="0" destOrd="0" presId="urn:microsoft.com/office/officeart/2005/8/layout/chevron2"/>
    <dgm:cxn modelId="{262AB5F6-15B5-49A2-93A9-C307F6EC4078}" type="presParOf" srcId="{5C959892-C32F-411A-ABC2-EE3B0036E5C6}" destId="{B4CC5C6D-1FED-4081-BFBF-0A6749DDD3F1}" srcOrd="0" destOrd="0" presId="urn:microsoft.com/office/officeart/2005/8/layout/chevron2"/>
    <dgm:cxn modelId="{72166FB0-D375-4319-BED7-B9B3CF0A046A}" type="presParOf" srcId="{5C959892-C32F-411A-ABC2-EE3B0036E5C6}" destId="{C0C7D762-0E78-4477-BB80-87BE0D47549D}" srcOrd="1" destOrd="0" presId="urn:microsoft.com/office/officeart/2005/8/layout/chevron2"/>
    <dgm:cxn modelId="{2D5E0A92-2351-447C-B140-C96B937237EF}" type="presParOf" srcId="{539E0D92-406D-41B3-9267-0815D350C0B5}" destId="{44F79F41-CA69-4936-AC4F-BB1450FC481B}" srcOrd="1" destOrd="0" presId="urn:microsoft.com/office/officeart/2005/8/layout/chevron2"/>
    <dgm:cxn modelId="{C9F6E597-41BB-49EE-B4A6-18B212069BAA}" type="presParOf" srcId="{539E0D92-406D-41B3-9267-0815D350C0B5}" destId="{811247C8-9DF8-4DE9-9138-7C828DF17ADD}" srcOrd="2" destOrd="0" presId="urn:microsoft.com/office/officeart/2005/8/layout/chevron2"/>
    <dgm:cxn modelId="{B169AE3D-A441-44A7-8B8A-8EF1E7A0C964}" type="presParOf" srcId="{811247C8-9DF8-4DE9-9138-7C828DF17ADD}" destId="{53E8C72A-9C5D-481D-9764-221A01B8228B}" srcOrd="0" destOrd="0" presId="urn:microsoft.com/office/officeart/2005/8/layout/chevron2"/>
    <dgm:cxn modelId="{08EE4181-0B3D-45B0-9DCB-87F9A92865B2}" type="presParOf" srcId="{811247C8-9DF8-4DE9-9138-7C828DF17ADD}" destId="{29A0B261-721D-49BE-867C-C224AF1ABEF1}" srcOrd="1" destOrd="0" presId="urn:microsoft.com/office/officeart/2005/8/layout/chevron2"/>
    <dgm:cxn modelId="{8F045C6E-7925-46C0-99D0-128F812ADC79}" type="presParOf" srcId="{539E0D92-406D-41B3-9267-0815D350C0B5}" destId="{A0F97918-A646-4EA9-A90E-79D660E30306}" srcOrd="3" destOrd="0" presId="urn:microsoft.com/office/officeart/2005/8/layout/chevron2"/>
    <dgm:cxn modelId="{9768900C-CA3B-4E29-9BAC-FC1BB6D69ECA}" type="presParOf" srcId="{539E0D92-406D-41B3-9267-0815D350C0B5}" destId="{70BE1F9E-C743-4DAD-9BDC-D3514B353C0F}" srcOrd="4" destOrd="0" presId="urn:microsoft.com/office/officeart/2005/8/layout/chevron2"/>
    <dgm:cxn modelId="{360602C7-F876-4E25-9B6C-6CA6D7F780BB}" type="presParOf" srcId="{70BE1F9E-C743-4DAD-9BDC-D3514B353C0F}" destId="{17A2009D-5FA3-473E-9360-1434CCBF0E4A}" srcOrd="0" destOrd="0" presId="urn:microsoft.com/office/officeart/2005/8/layout/chevron2"/>
    <dgm:cxn modelId="{FABB8C3C-2FEA-49D5-A7CD-FAF2EF000A77}" type="presParOf" srcId="{70BE1F9E-C743-4DAD-9BDC-D3514B353C0F}" destId="{FBC34E35-FF34-4694-9496-8A22C4D1429F}" srcOrd="1" destOrd="0" presId="urn:microsoft.com/office/officeart/2005/8/layout/chevron2"/>
    <dgm:cxn modelId="{D3C3B0D5-4A75-4BB1-B97F-BF9FD7A739F1}" type="presParOf" srcId="{539E0D92-406D-41B3-9267-0815D350C0B5}" destId="{D7D85F4E-AEFC-4F73-AEEB-B51EAF985FC0}" srcOrd="5" destOrd="0" presId="urn:microsoft.com/office/officeart/2005/8/layout/chevron2"/>
    <dgm:cxn modelId="{CBA08E97-350B-484D-8ECE-FCF0BD8136E8}" type="presParOf" srcId="{539E0D92-406D-41B3-9267-0815D350C0B5}" destId="{30FA9BF6-974A-4440-81FE-5F968F9AD2E1}" srcOrd="6" destOrd="0" presId="urn:microsoft.com/office/officeart/2005/8/layout/chevron2"/>
    <dgm:cxn modelId="{06AD1BD9-885B-4820-B6D7-C4E69439E2CA}" type="presParOf" srcId="{30FA9BF6-974A-4440-81FE-5F968F9AD2E1}" destId="{4D4AB1CD-5AAF-412C-AD7B-B619C9D17AFE}" srcOrd="0" destOrd="0" presId="urn:microsoft.com/office/officeart/2005/8/layout/chevron2"/>
    <dgm:cxn modelId="{32A339DA-E013-45D2-94EE-AB6ACA7EA806}" type="presParOf" srcId="{30FA9BF6-974A-4440-81FE-5F968F9AD2E1}" destId="{02BE9D16-57CA-4B13-ADB6-86409C89390D}" srcOrd="1" destOrd="0" presId="urn:microsoft.com/office/officeart/2005/8/layout/chevron2"/>
    <dgm:cxn modelId="{71CA2D78-9215-472C-8B1D-F7AF4AF6782C}" type="presParOf" srcId="{539E0D92-406D-41B3-9267-0815D350C0B5}" destId="{0D281DE2-E14C-4882-88AD-E2E6F38244FE}" srcOrd="7" destOrd="0" presId="urn:microsoft.com/office/officeart/2005/8/layout/chevron2"/>
    <dgm:cxn modelId="{39609D20-C8F2-4229-A98B-18B25F731F12}" type="presParOf" srcId="{539E0D92-406D-41B3-9267-0815D350C0B5}" destId="{06CB1CC9-E78E-4743-9AAB-EA217D3A0BBB}" srcOrd="8" destOrd="0" presId="urn:microsoft.com/office/officeart/2005/8/layout/chevron2"/>
    <dgm:cxn modelId="{BE677F0B-8956-4469-8367-8220EB84F036}" type="presParOf" srcId="{06CB1CC9-E78E-4743-9AAB-EA217D3A0BBB}" destId="{1876FB30-6B3D-43E2-A707-5D303529A715}" srcOrd="0" destOrd="0" presId="urn:microsoft.com/office/officeart/2005/8/layout/chevron2"/>
    <dgm:cxn modelId="{15D9029D-5947-43AA-B26C-1D058990EDC4}" type="presParOf" srcId="{06CB1CC9-E78E-4743-9AAB-EA217D3A0BBB}" destId="{B3DFF2FD-3397-4E94-8904-A9BE0E4EB56C}" srcOrd="1" destOrd="0" presId="urn:microsoft.com/office/officeart/2005/8/layout/chevron2"/>
    <dgm:cxn modelId="{9F975853-90E6-4552-AD7D-5ED449F66E59}" type="presParOf" srcId="{539E0D92-406D-41B3-9267-0815D350C0B5}" destId="{2D00CAEF-CE5E-4FFD-BA98-A884091E5710}" srcOrd="9" destOrd="0" presId="urn:microsoft.com/office/officeart/2005/8/layout/chevron2"/>
    <dgm:cxn modelId="{2350E4F7-927B-4816-8DB9-A144291B32D1}" type="presParOf" srcId="{539E0D92-406D-41B3-9267-0815D350C0B5}" destId="{FAA50F11-681E-4CDB-8921-D30634E1FD4C}" srcOrd="10" destOrd="0" presId="urn:microsoft.com/office/officeart/2005/8/layout/chevron2"/>
    <dgm:cxn modelId="{AAF4B31E-C499-4D69-B790-F14CA33EF79D}" type="presParOf" srcId="{FAA50F11-681E-4CDB-8921-D30634E1FD4C}" destId="{B14AB906-7B32-445A-A7AC-B76533951685}" srcOrd="0" destOrd="0" presId="urn:microsoft.com/office/officeart/2005/8/layout/chevron2"/>
    <dgm:cxn modelId="{32EEAEF6-A987-445C-847C-8AE316F5E2BE}" type="presParOf" srcId="{FAA50F11-681E-4CDB-8921-D30634E1FD4C}" destId="{09F27B77-1362-4F26-BE03-72A1DD9B4C42}" srcOrd="1" destOrd="0" presId="urn:microsoft.com/office/officeart/2005/8/layout/chevron2"/>
    <dgm:cxn modelId="{A02426B6-B9C8-43E3-9FD5-8D00BE2C795C}" type="presParOf" srcId="{539E0D92-406D-41B3-9267-0815D350C0B5}" destId="{02D4C4A0-5C5F-45CB-85F6-051D87FF4B92}" srcOrd="11" destOrd="0" presId="urn:microsoft.com/office/officeart/2005/8/layout/chevron2"/>
    <dgm:cxn modelId="{7CEA2F64-D756-4BC3-ADC7-B6727AB12B4B}" type="presParOf" srcId="{539E0D92-406D-41B3-9267-0815D350C0B5}" destId="{4C07CBC5-5A8E-45D8-BC14-52594E937608}" srcOrd="12" destOrd="0" presId="urn:microsoft.com/office/officeart/2005/8/layout/chevron2"/>
    <dgm:cxn modelId="{417E5799-869F-40EA-8EA9-5C53E4A570D9}" type="presParOf" srcId="{4C07CBC5-5A8E-45D8-BC14-52594E937608}" destId="{BC74353A-F2B9-42B9-8077-E493FD04D267}" srcOrd="0" destOrd="0" presId="urn:microsoft.com/office/officeart/2005/8/layout/chevron2"/>
    <dgm:cxn modelId="{059EB3C9-9DDB-4134-9E5F-BA028DC88CAA}" type="presParOf" srcId="{4C07CBC5-5A8E-45D8-BC14-52594E937608}" destId="{54A5418D-36E9-4CE3-9C6C-4038294DF592}" srcOrd="1" destOrd="0" presId="urn:microsoft.com/office/officeart/2005/8/layout/chevron2"/>
    <dgm:cxn modelId="{BB8F486B-E92B-432A-9932-B387EACDFD68}" type="presParOf" srcId="{539E0D92-406D-41B3-9267-0815D350C0B5}" destId="{AEE9838B-616B-449E-A946-B53E910735D1}" srcOrd="13" destOrd="0" presId="urn:microsoft.com/office/officeart/2005/8/layout/chevron2"/>
    <dgm:cxn modelId="{85DAC10C-2899-4F48-A455-175A2339C7CE}" type="presParOf" srcId="{539E0D92-406D-41B3-9267-0815D350C0B5}" destId="{439CEA68-029B-4931-8FC1-52AC9B3F4A57}" srcOrd="14" destOrd="0" presId="urn:microsoft.com/office/officeart/2005/8/layout/chevron2"/>
    <dgm:cxn modelId="{65D1D00D-47A3-4CB8-ADD9-02EA221D1B24}" type="presParOf" srcId="{439CEA68-029B-4931-8FC1-52AC9B3F4A57}" destId="{9A7D170C-E564-48AD-97F0-A41C80EC8D6E}" srcOrd="0" destOrd="0" presId="urn:microsoft.com/office/officeart/2005/8/layout/chevron2"/>
    <dgm:cxn modelId="{06128BE7-B575-4F2F-96A8-711E019FBA21}" type="presParOf" srcId="{439CEA68-029B-4931-8FC1-52AC9B3F4A57}" destId="{78275D75-9EDC-40EC-B860-DB6A8F3102C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4C249-8E25-48FC-8C7D-8830EED5F772}">
      <dsp:nvSpPr>
        <dsp:cNvPr id="0" name=""/>
        <dsp:cNvSpPr/>
      </dsp:nvSpPr>
      <dsp:spPr>
        <a:xfrm>
          <a:off x="0" y="188438"/>
          <a:ext cx="10513167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Ограничительные меры, препятствующие распространению </a:t>
          </a:r>
          <a:r>
            <a:rPr lang="ru-RU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коронавируса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247837"/>
        <a:ext cx="10394369" cy="1098002"/>
      </dsp:txXfrm>
    </dsp:sp>
    <dsp:sp modelId="{F726C9EA-34D3-44B5-93EC-704DA9BC73F8}">
      <dsp:nvSpPr>
        <dsp:cNvPr id="0" name=""/>
        <dsp:cNvSpPr/>
      </dsp:nvSpPr>
      <dsp:spPr>
        <a:xfrm>
          <a:off x="0" y="1592439"/>
          <a:ext cx="10513167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рождаемости в январе-октябре 2021 года на 3% по сравнению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аналогичным периодом 2020 года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651838"/>
        <a:ext cx="10394369" cy="1098002"/>
      </dsp:txXfrm>
    </dsp:sp>
    <dsp:sp modelId="{38C478D9-9987-4175-B5ED-AA3674D61EA2}">
      <dsp:nvSpPr>
        <dsp:cNvPr id="0" name=""/>
        <dsp:cNvSpPr/>
      </dsp:nvSpPr>
      <dsp:spPr>
        <a:xfrm>
          <a:off x="0" y="2996439"/>
          <a:ext cx="10513167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Рост смертности в январе-октябре 2021 года на 18% по сравнению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 аналогичным периодом 2020 года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3055838"/>
        <a:ext cx="10394369" cy="1098002"/>
      </dsp:txXfrm>
    </dsp:sp>
    <dsp:sp modelId="{F6E6CB8E-3B21-4B24-8359-AE5BEDB4C4D2}">
      <dsp:nvSpPr>
        <dsp:cNvPr id="0" name=""/>
        <dsp:cNvSpPr/>
      </dsp:nvSpPr>
      <dsp:spPr>
        <a:xfrm>
          <a:off x="0" y="4400439"/>
          <a:ext cx="10513167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Рост доходов населения в первом полугодии 2021 года замедлился на 2%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отношению к 2020 году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4459838"/>
        <a:ext cx="10394369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C5C6D-1FED-4081-BFBF-0A6749DDD3F1}">
      <dsp:nvSpPr>
        <dsp:cNvPr id="0" name=""/>
        <dsp:cNvSpPr/>
      </dsp:nvSpPr>
      <dsp:spPr>
        <a:xfrm rot="5400000">
          <a:off x="-112632" y="116551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66728"/>
        <a:ext cx="525619" cy="225266"/>
      </dsp:txXfrm>
    </dsp:sp>
    <dsp:sp modelId="{C0C7D762-0E78-4477-BB80-87BE0D47549D}">
      <dsp:nvSpPr>
        <dsp:cNvPr id="0" name=""/>
        <dsp:cNvSpPr/>
      </dsp:nvSpPr>
      <dsp:spPr>
        <a:xfrm rot="5400000">
          <a:off x="5252948" y="-4723409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8,6%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27746"/>
        <a:ext cx="9918907" cy="440423"/>
      </dsp:txXfrm>
    </dsp:sp>
    <dsp:sp modelId="{53E8C72A-9C5D-481D-9764-221A01B8228B}">
      <dsp:nvSpPr>
        <dsp:cNvPr id="0" name=""/>
        <dsp:cNvSpPr/>
      </dsp:nvSpPr>
      <dsp:spPr>
        <a:xfrm rot="5400000">
          <a:off x="-112632" y="803090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953267"/>
        <a:ext cx="525619" cy="225266"/>
      </dsp:txXfrm>
    </dsp:sp>
    <dsp:sp modelId="{29A0B261-721D-49BE-867C-C224AF1ABEF1}">
      <dsp:nvSpPr>
        <dsp:cNvPr id="0" name=""/>
        <dsp:cNvSpPr/>
      </dsp:nvSpPr>
      <dsp:spPr>
        <a:xfrm rot="5400000">
          <a:off x="5252948" y="-4036871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граждан, преодолевших трудную жизненную ситуацию,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при помощи социального контракта до 25%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714284"/>
        <a:ext cx="9918907" cy="440423"/>
      </dsp:txXfrm>
    </dsp:sp>
    <dsp:sp modelId="{692AFC4D-5CE6-4464-BB6E-84D153C2ACDC}">
      <dsp:nvSpPr>
        <dsp:cNvPr id="0" name=""/>
        <dsp:cNvSpPr/>
      </dsp:nvSpPr>
      <dsp:spPr>
        <a:xfrm rot="5400000">
          <a:off x="-112632" y="1489629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639806"/>
        <a:ext cx="525619" cy="225266"/>
      </dsp:txXfrm>
    </dsp:sp>
    <dsp:sp modelId="{E53292D1-35F6-47DB-8F9E-902A95718831}">
      <dsp:nvSpPr>
        <dsp:cNvPr id="0" name=""/>
        <dsp:cNvSpPr/>
      </dsp:nvSpPr>
      <dsp:spPr>
        <a:xfrm rot="5400000">
          <a:off x="5252948" y="-3304316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Установление численности населения Свердловской области не менее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4 267,3 тыс. человек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1446839"/>
        <a:ext cx="9918907" cy="440423"/>
      </dsp:txXfrm>
    </dsp:sp>
    <dsp:sp modelId="{17A2009D-5FA3-473E-9360-1434CCBF0E4A}">
      <dsp:nvSpPr>
        <dsp:cNvPr id="0" name=""/>
        <dsp:cNvSpPr/>
      </dsp:nvSpPr>
      <dsp:spPr>
        <a:xfrm rot="5400000">
          <a:off x="-112632" y="2176167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326344"/>
        <a:ext cx="525619" cy="225266"/>
      </dsp:txXfrm>
    </dsp:sp>
    <dsp:sp modelId="{FBC34E35-FF34-4694-9496-8A22C4D1429F}">
      <dsp:nvSpPr>
        <dsp:cNvPr id="0" name=""/>
        <dsp:cNvSpPr/>
      </dsp:nvSpPr>
      <dsp:spPr>
        <a:xfrm rot="5400000">
          <a:off x="5252948" y="-2663793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91,5% 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2087362"/>
        <a:ext cx="9918907" cy="440423"/>
      </dsp:txXfrm>
    </dsp:sp>
    <dsp:sp modelId="{4D4AB1CD-5AAF-412C-AD7B-B619C9D17AFE}">
      <dsp:nvSpPr>
        <dsp:cNvPr id="0" name=""/>
        <dsp:cNvSpPr/>
      </dsp:nvSpPr>
      <dsp:spPr>
        <a:xfrm rot="5400000">
          <a:off x="-112632" y="2862706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012883"/>
        <a:ext cx="525619" cy="225266"/>
      </dsp:txXfrm>
    </dsp:sp>
    <dsp:sp modelId="{02BE9D16-57CA-4B13-ADB6-86409C89390D}">
      <dsp:nvSpPr>
        <dsp:cNvPr id="0" name=""/>
        <dsp:cNvSpPr/>
      </dsp:nvSpPr>
      <dsp:spPr>
        <a:xfrm rot="5400000">
          <a:off x="5252948" y="-1977255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старшего возраста, удовлетворенных качеством социальных услуг до 100%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2773900"/>
        <a:ext cx="9918907" cy="440423"/>
      </dsp:txXfrm>
    </dsp:sp>
    <dsp:sp modelId="{1876FB30-6B3D-43E2-A707-5D303529A715}">
      <dsp:nvSpPr>
        <dsp:cNvPr id="0" name=""/>
        <dsp:cNvSpPr/>
      </dsp:nvSpPr>
      <dsp:spPr>
        <a:xfrm rot="5400000">
          <a:off x="-112632" y="3549245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699422"/>
        <a:ext cx="525619" cy="225266"/>
      </dsp:txXfrm>
    </dsp:sp>
    <dsp:sp modelId="{B3DFF2FD-3397-4E94-8904-A9BE0E4EB56C}">
      <dsp:nvSpPr>
        <dsp:cNvPr id="0" name=""/>
        <dsp:cNvSpPr/>
      </dsp:nvSpPr>
      <dsp:spPr>
        <a:xfrm rot="5400000">
          <a:off x="5252948" y="-1290716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(взрослых), в отношении которых осуществлялись мероприятия по реабилитации/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до 72,9%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3460439"/>
        <a:ext cx="9918907" cy="440423"/>
      </dsp:txXfrm>
    </dsp:sp>
    <dsp:sp modelId="{B14AB906-7B32-445A-A7AC-B76533951685}">
      <dsp:nvSpPr>
        <dsp:cNvPr id="0" name=""/>
        <dsp:cNvSpPr/>
      </dsp:nvSpPr>
      <dsp:spPr>
        <a:xfrm rot="5400000">
          <a:off x="-112632" y="4235783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385960"/>
        <a:ext cx="525619" cy="225266"/>
      </dsp:txXfrm>
    </dsp:sp>
    <dsp:sp modelId="{09F27B77-1362-4F26-BE03-72A1DD9B4C42}">
      <dsp:nvSpPr>
        <dsp:cNvPr id="0" name=""/>
        <dsp:cNvSpPr/>
      </dsp:nvSpPr>
      <dsp:spPr>
        <a:xfrm rot="5400000">
          <a:off x="5252948" y="-604177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(детей), в отношении которых осуществлялись мероприятия по реабилитации/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до 86,5%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4146978"/>
        <a:ext cx="9918907" cy="440423"/>
      </dsp:txXfrm>
    </dsp:sp>
    <dsp:sp modelId="{BC74353A-F2B9-42B9-8077-E493FD04D267}">
      <dsp:nvSpPr>
        <dsp:cNvPr id="0" name=""/>
        <dsp:cNvSpPr/>
      </dsp:nvSpPr>
      <dsp:spPr>
        <a:xfrm rot="5400000">
          <a:off x="-112632" y="4922322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5072499"/>
        <a:ext cx="525619" cy="225266"/>
      </dsp:txXfrm>
    </dsp:sp>
    <dsp:sp modelId="{54A5418D-36E9-4CE3-9C6C-4038294DF592}">
      <dsp:nvSpPr>
        <dsp:cNvPr id="0" name=""/>
        <dsp:cNvSpPr/>
      </dsp:nvSpPr>
      <dsp:spPr>
        <a:xfrm rot="5400000">
          <a:off x="5252948" y="82361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негосударственных поставщиков социальных услуг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 20,5%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4833516"/>
        <a:ext cx="9918907" cy="440423"/>
      </dsp:txXfrm>
    </dsp:sp>
    <dsp:sp modelId="{9A7D170C-E564-48AD-97F0-A41C80EC8D6E}">
      <dsp:nvSpPr>
        <dsp:cNvPr id="0" name=""/>
        <dsp:cNvSpPr/>
      </dsp:nvSpPr>
      <dsp:spPr>
        <a:xfrm rot="5400000">
          <a:off x="-112632" y="5608861"/>
          <a:ext cx="750885" cy="52561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5759038"/>
        <a:ext cx="525619" cy="225266"/>
      </dsp:txXfrm>
    </dsp:sp>
    <dsp:sp modelId="{78275D75-9EDC-40EC-B860-DB6A8F3102C5}">
      <dsp:nvSpPr>
        <dsp:cNvPr id="0" name=""/>
        <dsp:cNvSpPr/>
      </dsp:nvSpPr>
      <dsp:spPr>
        <a:xfrm rot="5400000">
          <a:off x="5252948" y="768899"/>
          <a:ext cx="488075" cy="99427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многодетных семей до 63 100 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25619" y="5520054"/>
        <a:ext cx="9918907" cy="4404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5AEB5D-0BB1-45FE-810A-7046E745F890}">
      <dsp:nvSpPr>
        <dsp:cNvPr id="0" name=""/>
        <dsp:cNvSpPr/>
      </dsp:nvSpPr>
      <dsp:spPr>
        <a:xfrm>
          <a:off x="0" y="691895"/>
          <a:ext cx="10513167" cy="1083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2C7C5-4301-4FEC-A7D2-5B3C6395D754}">
      <dsp:nvSpPr>
        <dsp:cNvPr id="0" name=""/>
        <dsp:cNvSpPr/>
      </dsp:nvSpPr>
      <dsp:spPr>
        <a:xfrm>
          <a:off x="525658" y="57214"/>
          <a:ext cx="8655396" cy="12693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161" tIns="0" rIns="27816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денежных выплат малообеспеченным семьям с детьми в возрасте от 3 до 7 лет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7623" y="119179"/>
        <a:ext cx="8531466" cy="1145430"/>
      </dsp:txXfrm>
    </dsp:sp>
    <dsp:sp modelId="{78ED3010-7299-46A9-954E-BB383E778BA0}">
      <dsp:nvSpPr>
        <dsp:cNvPr id="0" name=""/>
        <dsp:cNvSpPr/>
      </dsp:nvSpPr>
      <dsp:spPr>
        <a:xfrm>
          <a:off x="0" y="2642375"/>
          <a:ext cx="10513167" cy="1083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5C19AD-F6A8-49EA-97A8-AED4FDED8E2D}">
      <dsp:nvSpPr>
        <dsp:cNvPr id="0" name=""/>
        <dsp:cNvSpPr/>
      </dsp:nvSpPr>
      <dsp:spPr>
        <a:xfrm>
          <a:off x="525658" y="2007695"/>
          <a:ext cx="8727369" cy="12693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161" tIns="0" rIns="27816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7623" y="2069660"/>
        <a:ext cx="8603439" cy="1145430"/>
      </dsp:txXfrm>
    </dsp:sp>
    <dsp:sp modelId="{92193396-F576-4874-8BD9-3D6913495C7A}">
      <dsp:nvSpPr>
        <dsp:cNvPr id="0" name=""/>
        <dsp:cNvSpPr/>
      </dsp:nvSpPr>
      <dsp:spPr>
        <a:xfrm>
          <a:off x="0" y="4592855"/>
          <a:ext cx="10513167" cy="1083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F3649E-E92C-4784-AB58-CA4D3006685E}">
      <dsp:nvSpPr>
        <dsp:cNvPr id="0" name=""/>
        <dsp:cNvSpPr/>
      </dsp:nvSpPr>
      <dsp:spPr>
        <a:xfrm>
          <a:off x="525658" y="3958175"/>
          <a:ext cx="8871316" cy="12693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161" tIns="0" rIns="27816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Изменение подходов к оказанию государственной социальной помощи малообеспеченным гражданам на основании социального контракта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7623" y="4020140"/>
        <a:ext cx="8747386" cy="11454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4EB59-645E-4A71-8311-2BC5F0655098}">
      <dsp:nvSpPr>
        <dsp:cNvPr id="0" name=""/>
        <dsp:cNvSpPr/>
      </dsp:nvSpPr>
      <dsp:spPr>
        <a:xfrm>
          <a:off x="-7490277" y="-1144854"/>
          <a:ext cx="8914445" cy="8914445"/>
        </a:xfrm>
        <a:prstGeom prst="blockArc">
          <a:avLst>
            <a:gd name="adj1" fmla="val 18900000"/>
            <a:gd name="adj2" fmla="val 2700000"/>
            <a:gd name="adj3" fmla="val 242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15A19D-1B47-40DE-868C-C2A6524231A1}">
      <dsp:nvSpPr>
        <dsp:cNvPr id="0" name=""/>
        <dsp:cNvSpPr/>
      </dsp:nvSpPr>
      <dsp:spPr>
        <a:xfrm>
          <a:off x="530310" y="315049"/>
          <a:ext cx="10196636" cy="76507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18% граждан старше трудоспособного возраста (от общего количества граждан старше трудоспособного возраста и инвалидов), получили социальные услуги</a:t>
          </a:r>
        </a:p>
      </dsp:txBody>
      <dsp:txXfrm>
        <a:off x="530310" y="315049"/>
        <a:ext cx="10196636" cy="765070"/>
      </dsp:txXfrm>
    </dsp:sp>
    <dsp:sp modelId="{B8B62CDF-2421-4044-B601-B285A3A96F4F}">
      <dsp:nvSpPr>
        <dsp:cNvPr id="0" name=""/>
        <dsp:cNvSpPr/>
      </dsp:nvSpPr>
      <dsp:spPr>
        <a:xfrm>
          <a:off x="94402" y="261677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264AD8-5F4C-49A6-A07D-D8BB3A4B4F21}">
      <dsp:nvSpPr>
        <dsp:cNvPr id="0" name=""/>
        <dsp:cNvSpPr/>
      </dsp:nvSpPr>
      <dsp:spPr>
        <a:xfrm>
          <a:off x="1104012" y="1329228"/>
          <a:ext cx="9622934" cy="82880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30% организаций социального обслуживания проведено укрепление материально-технической базы</a:t>
          </a:r>
        </a:p>
      </dsp:txBody>
      <dsp:txXfrm>
        <a:off x="1104012" y="1329228"/>
        <a:ext cx="9622934" cy="828803"/>
      </dsp:txXfrm>
    </dsp:sp>
    <dsp:sp modelId="{C1B49EFA-4545-4830-8CB0-3213D0871349}">
      <dsp:nvSpPr>
        <dsp:cNvPr id="0" name=""/>
        <dsp:cNvSpPr/>
      </dsp:nvSpPr>
      <dsp:spPr>
        <a:xfrm>
          <a:off x="668104" y="1307722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29421C-4B38-466E-B340-0D2813E5267B}">
      <dsp:nvSpPr>
        <dsp:cNvPr id="0" name=""/>
        <dsp:cNvSpPr/>
      </dsp:nvSpPr>
      <dsp:spPr>
        <a:xfrm>
          <a:off x="1366351" y="2338989"/>
          <a:ext cx="9360594" cy="90137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1 600 гражданин пожилого возраста обучены навыкам пользования персональным компьютером или ресурсами сети «Интернет»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6351" y="2338989"/>
        <a:ext cx="9360594" cy="901373"/>
      </dsp:txXfrm>
    </dsp:sp>
    <dsp:sp modelId="{D0C8B7C5-7332-4243-ACC3-F9F317BF121E}">
      <dsp:nvSpPr>
        <dsp:cNvPr id="0" name=""/>
        <dsp:cNvSpPr/>
      </dsp:nvSpPr>
      <dsp:spPr>
        <a:xfrm>
          <a:off x="930444" y="2353768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F6E7B39-CB16-4883-B5AE-F2FE76067943}">
      <dsp:nvSpPr>
        <dsp:cNvPr id="0" name=""/>
        <dsp:cNvSpPr/>
      </dsp:nvSpPr>
      <dsp:spPr>
        <a:xfrm>
          <a:off x="1366351" y="3486333"/>
          <a:ext cx="9360594" cy="69745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35 550 пожилых гражданин охвачены мероприятиями Школ пожилого возраста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6351" y="3486333"/>
        <a:ext cx="9360594" cy="697452"/>
      </dsp:txXfrm>
    </dsp:sp>
    <dsp:sp modelId="{63C0A5CC-E617-4A55-A211-FBB080D9158D}">
      <dsp:nvSpPr>
        <dsp:cNvPr id="0" name=""/>
        <dsp:cNvSpPr/>
      </dsp:nvSpPr>
      <dsp:spPr>
        <a:xfrm>
          <a:off x="930444" y="3399152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938C265-BBAB-4F21-BEC7-622AE9367414}">
      <dsp:nvSpPr>
        <dsp:cNvPr id="0" name=""/>
        <dsp:cNvSpPr/>
      </dsp:nvSpPr>
      <dsp:spPr>
        <a:xfrm>
          <a:off x="1104012" y="4532379"/>
          <a:ext cx="9622934" cy="69745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47,8% граждан старшего поколения, у которых выявлены заболевания, охвачены диспансерным наблюдением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04012" y="4532379"/>
        <a:ext cx="9622934" cy="697452"/>
      </dsp:txXfrm>
    </dsp:sp>
    <dsp:sp modelId="{487783B1-7ECB-4032-A938-56C50DB350D0}">
      <dsp:nvSpPr>
        <dsp:cNvPr id="0" name=""/>
        <dsp:cNvSpPr/>
      </dsp:nvSpPr>
      <dsp:spPr>
        <a:xfrm>
          <a:off x="668104" y="4445197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0B24BF2-A3B8-4173-9958-7761C2E0ABE1}">
      <dsp:nvSpPr>
        <dsp:cNvPr id="0" name=""/>
        <dsp:cNvSpPr/>
      </dsp:nvSpPr>
      <dsp:spPr>
        <a:xfrm>
          <a:off x="530310" y="5544616"/>
          <a:ext cx="10196636" cy="76507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14,4% лиц старше трудоспособного возраста охвачены </a:t>
          </a:r>
          <a:r>
            <a:rPr lang="ru-RU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прошли диспансеризацию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0310" y="5544616"/>
        <a:ext cx="10196636" cy="765070"/>
      </dsp:txXfrm>
    </dsp:sp>
    <dsp:sp modelId="{7EAA8597-1C5B-4FB5-85E8-4DA398025A0F}">
      <dsp:nvSpPr>
        <dsp:cNvPr id="0" name=""/>
        <dsp:cNvSpPr/>
      </dsp:nvSpPr>
      <dsp:spPr>
        <a:xfrm>
          <a:off x="94402" y="5491243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47BAF-FAA6-4CEB-87CB-A1ED006A05BA}">
      <dsp:nvSpPr>
        <dsp:cNvPr id="0" name=""/>
        <dsp:cNvSpPr/>
      </dsp:nvSpPr>
      <dsp:spPr>
        <a:xfrm rot="5400000">
          <a:off x="-158179" y="161798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72704"/>
        <a:ext cx="738172" cy="316360"/>
      </dsp:txXfrm>
    </dsp:sp>
    <dsp:sp modelId="{97F3BA0D-FCEF-475F-87B6-570D79A3D263}">
      <dsp:nvSpPr>
        <dsp:cNvPr id="0" name=""/>
        <dsp:cNvSpPr/>
      </dsp:nvSpPr>
      <dsp:spPr>
        <a:xfrm rot="5400000">
          <a:off x="5369424" y="-4627632"/>
          <a:ext cx="685446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35,6 тыс. семей получили ежемесячную выплату в связи с рождением первого ребенка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3" y="37080"/>
        <a:ext cx="9914488" cy="618524"/>
      </dsp:txXfrm>
    </dsp:sp>
    <dsp:sp modelId="{E5B6698E-44F3-4489-9CDA-6007F31AAD0C}">
      <dsp:nvSpPr>
        <dsp:cNvPr id="0" name=""/>
        <dsp:cNvSpPr/>
      </dsp:nvSpPr>
      <dsp:spPr>
        <a:xfrm rot="5400000">
          <a:off x="-158179" y="1186129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397035"/>
        <a:ext cx="738172" cy="316360"/>
      </dsp:txXfrm>
    </dsp:sp>
    <dsp:sp modelId="{8FF0BD3A-97AB-4E82-8BB3-5F7EC60F4DBD}">
      <dsp:nvSpPr>
        <dsp:cNvPr id="0" name=""/>
        <dsp:cNvSpPr/>
      </dsp:nvSpPr>
      <dsp:spPr>
        <a:xfrm rot="5400000">
          <a:off x="5304248" y="-3603301"/>
          <a:ext cx="815797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28 тыс. семей с 3 и более детьми получили ежемесячную денежную выплату при рождении 3-его и последующих детей и до достижения ребенком 3-х лет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2" y="1002599"/>
        <a:ext cx="9908125" cy="736149"/>
      </dsp:txXfrm>
    </dsp:sp>
    <dsp:sp modelId="{59F22A86-0EAE-4958-B16A-2E086964EBFC}">
      <dsp:nvSpPr>
        <dsp:cNvPr id="0" name=""/>
        <dsp:cNvSpPr/>
      </dsp:nvSpPr>
      <dsp:spPr>
        <a:xfrm rot="5400000">
          <a:off x="-158179" y="2145285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356191"/>
        <a:ext cx="738172" cy="316360"/>
      </dsp:txXfrm>
    </dsp:sp>
    <dsp:sp modelId="{B4D8F91F-4626-4C0C-ABD4-7A6187C59CC4}">
      <dsp:nvSpPr>
        <dsp:cNvPr id="0" name=""/>
        <dsp:cNvSpPr/>
      </dsp:nvSpPr>
      <dsp:spPr>
        <a:xfrm rot="5400000">
          <a:off x="5369424" y="-2644146"/>
          <a:ext cx="685446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23,7 тыс. семей получили сертификат на областной материнский капитал, в том числе 8 тыс. семей за 2021 год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3" y="2020566"/>
        <a:ext cx="9914488" cy="618524"/>
      </dsp:txXfrm>
    </dsp:sp>
    <dsp:sp modelId="{AB9C447E-FA95-4F46-8A7F-BA35DFDA7FAB}">
      <dsp:nvSpPr>
        <dsp:cNvPr id="0" name=""/>
        <dsp:cNvSpPr/>
      </dsp:nvSpPr>
      <dsp:spPr>
        <a:xfrm rot="5400000">
          <a:off x="-158179" y="3104440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315346"/>
        <a:ext cx="738172" cy="316360"/>
      </dsp:txXfrm>
    </dsp:sp>
    <dsp:sp modelId="{E9EC991D-416C-4AB8-9C80-16524AEDAD2F}">
      <dsp:nvSpPr>
        <dsp:cNvPr id="0" name=""/>
        <dsp:cNvSpPr/>
      </dsp:nvSpPr>
      <dsp:spPr>
        <a:xfrm rot="5400000">
          <a:off x="5369424" y="-1684990"/>
          <a:ext cx="685446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1,5 тыс. женщин, награжденных знаком отличия Свердловской области «Материнская доблесть», получили единовременные пособия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3" y="2979722"/>
        <a:ext cx="9914488" cy="618524"/>
      </dsp:txXfrm>
    </dsp:sp>
    <dsp:sp modelId="{1B25A850-8FD1-4753-B36B-0944023B066C}">
      <dsp:nvSpPr>
        <dsp:cNvPr id="0" name=""/>
        <dsp:cNvSpPr/>
      </dsp:nvSpPr>
      <dsp:spPr>
        <a:xfrm rot="5400000">
          <a:off x="-158179" y="4063596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274502"/>
        <a:ext cx="738172" cy="316360"/>
      </dsp:txXfrm>
    </dsp:sp>
    <dsp:sp modelId="{8E6D4D16-B933-4AAF-AF3F-7599E7AB2565}">
      <dsp:nvSpPr>
        <dsp:cNvPr id="0" name=""/>
        <dsp:cNvSpPr/>
      </dsp:nvSpPr>
      <dsp:spPr>
        <a:xfrm rot="5400000">
          <a:off x="5369424" y="-725835"/>
          <a:ext cx="685446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156,9 тыс. семей получили компенсацию родительской платы за посещение детского сада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3" y="3938877"/>
        <a:ext cx="9914488" cy="618524"/>
      </dsp:txXfrm>
    </dsp:sp>
    <dsp:sp modelId="{AA0119A7-06F7-4DB7-9738-305E6D4533FA}">
      <dsp:nvSpPr>
        <dsp:cNvPr id="0" name=""/>
        <dsp:cNvSpPr/>
      </dsp:nvSpPr>
      <dsp:spPr>
        <a:xfrm rot="5400000">
          <a:off x="-158179" y="5022751"/>
          <a:ext cx="1054532" cy="738172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233657"/>
        <a:ext cx="738172" cy="316360"/>
      </dsp:txXfrm>
    </dsp:sp>
    <dsp:sp modelId="{4CB573E6-CB19-42ED-8B39-0340CE6F9023}">
      <dsp:nvSpPr>
        <dsp:cNvPr id="0" name=""/>
        <dsp:cNvSpPr/>
      </dsp:nvSpPr>
      <dsp:spPr>
        <a:xfrm rot="5400000">
          <a:off x="5410880" y="233320"/>
          <a:ext cx="602534" cy="9947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126 тыс. человек получили ежемесячное пособие на ребенка                 (265,4 тыс. детей)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38173" y="4935441"/>
        <a:ext cx="9918536" cy="5437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6E447-B023-4A3F-AE04-5F3A7299C60C}">
      <dsp:nvSpPr>
        <dsp:cNvPr id="0" name=""/>
        <dsp:cNvSpPr/>
      </dsp:nvSpPr>
      <dsp:spPr>
        <a:xfrm>
          <a:off x="0" y="6637"/>
          <a:ext cx="10752856" cy="934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1197"/>
        <a:ext cx="10743736" cy="84297"/>
      </dsp:txXfrm>
    </dsp:sp>
    <dsp:sp modelId="{8BB2A161-A380-42EA-A594-B9E37C058722}">
      <dsp:nvSpPr>
        <dsp:cNvPr id="0" name=""/>
        <dsp:cNvSpPr/>
      </dsp:nvSpPr>
      <dsp:spPr>
        <a:xfrm>
          <a:off x="0" y="100054"/>
          <a:ext cx="10752856" cy="692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на 24% количества детей-сирот и детей, оставшихся без попечения родителей, устроенных на семейные формы воспитания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00054"/>
        <a:ext cx="10752856" cy="692035"/>
      </dsp:txXfrm>
    </dsp:sp>
    <dsp:sp modelId="{14ABD20A-BA9D-4B3E-999B-3B395C0C0892}">
      <dsp:nvSpPr>
        <dsp:cNvPr id="0" name=""/>
        <dsp:cNvSpPr/>
      </dsp:nvSpPr>
      <dsp:spPr>
        <a:xfrm>
          <a:off x="0" y="792090"/>
          <a:ext cx="10752856" cy="93417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796650"/>
        <a:ext cx="10743736" cy="84297"/>
      </dsp:txXfrm>
    </dsp:sp>
    <dsp:sp modelId="{5DD414D4-4005-4A76-B8E4-8D9A0C7F9C27}">
      <dsp:nvSpPr>
        <dsp:cNvPr id="0" name=""/>
        <dsp:cNvSpPr/>
      </dsp:nvSpPr>
      <dsp:spPr>
        <a:xfrm>
          <a:off x="0" y="885507"/>
          <a:ext cx="10752856" cy="637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</a:t>
          </a:r>
          <a:r>
            <a:rPr lang="ru-RU" sz="1800" b="1" kern="120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3%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числа детей-сирот и детей, оставшихся без попечения родителей, состоящих на учете в органах опеки и попечительства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85507"/>
        <a:ext cx="10752856" cy="637261"/>
      </dsp:txXfrm>
    </dsp:sp>
    <dsp:sp modelId="{83177881-4632-4C79-8E33-E53302436718}">
      <dsp:nvSpPr>
        <dsp:cNvPr id="0" name=""/>
        <dsp:cNvSpPr/>
      </dsp:nvSpPr>
      <dsp:spPr>
        <a:xfrm>
          <a:off x="0" y="1522769"/>
          <a:ext cx="10752856" cy="93417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527329"/>
        <a:ext cx="10743736" cy="84297"/>
      </dsp:txXfrm>
    </dsp:sp>
    <dsp:sp modelId="{A5D2AA9B-381C-401C-AAD4-70296A23284E}">
      <dsp:nvSpPr>
        <dsp:cNvPr id="0" name=""/>
        <dsp:cNvSpPr/>
      </dsp:nvSpPr>
      <dsp:spPr>
        <a:xfrm>
          <a:off x="0" y="1616186"/>
          <a:ext cx="10752856" cy="46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Осуществлялось социальное сопровождение 99% замещающих семей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16186"/>
        <a:ext cx="10752856" cy="465859"/>
      </dsp:txXfrm>
    </dsp:sp>
    <dsp:sp modelId="{126F2F1C-A9CD-4063-9D8E-633B675BF73E}">
      <dsp:nvSpPr>
        <dsp:cNvPr id="0" name=""/>
        <dsp:cNvSpPr/>
      </dsp:nvSpPr>
      <dsp:spPr>
        <a:xfrm>
          <a:off x="0" y="2082046"/>
          <a:ext cx="10752856" cy="93417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2086606"/>
        <a:ext cx="10743736" cy="84297"/>
      </dsp:txXfrm>
    </dsp:sp>
    <dsp:sp modelId="{55C510E6-84AF-470A-8515-65F3B032F717}">
      <dsp:nvSpPr>
        <dsp:cNvPr id="0" name=""/>
        <dsp:cNvSpPr/>
      </dsp:nvSpPr>
      <dsp:spPr>
        <a:xfrm>
          <a:off x="0" y="2175463"/>
          <a:ext cx="10752856" cy="526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91,45% детей-сирот и детей, оставшихся без попечения родителей, находятся на семейных формах воспитания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75463"/>
        <a:ext cx="10752856" cy="5268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C690D3-3362-402F-9D91-DEFF97AB9CF5}">
      <dsp:nvSpPr>
        <dsp:cNvPr id="0" name=""/>
        <dsp:cNvSpPr/>
      </dsp:nvSpPr>
      <dsp:spPr>
        <a:xfrm>
          <a:off x="0" y="444402"/>
          <a:ext cx="10441160" cy="655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118971-D963-44DE-9F7B-2D4ADED656BE}">
      <dsp:nvSpPr>
        <dsp:cNvPr id="0" name=""/>
        <dsp:cNvSpPr/>
      </dsp:nvSpPr>
      <dsp:spPr>
        <a:xfrm>
          <a:off x="522058" y="60642"/>
          <a:ext cx="7308812" cy="767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6256" tIns="0" rIns="2762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Цифровизация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массовых социально значимых услуг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9525" y="98109"/>
        <a:ext cx="7233878" cy="692586"/>
      </dsp:txXfrm>
    </dsp:sp>
    <dsp:sp modelId="{42109040-7D42-4DD7-9F6E-74FC68DBA907}">
      <dsp:nvSpPr>
        <dsp:cNvPr id="0" name=""/>
        <dsp:cNvSpPr/>
      </dsp:nvSpPr>
      <dsp:spPr>
        <a:xfrm>
          <a:off x="0" y="1623762"/>
          <a:ext cx="10441160" cy="655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3AD6A-643B-4530-A06C-6C017D0B0C27}">
      <dsp:nvSpPr>
        <dsp:cNvPr id="0" name=""/>
        <dsp:cNvSpPr/>
      </dsp:nvSpPr>
      <dsp:spPr>
        <a:xfrm>
          <a:off x="522058" y="1240002"/>
          <a:ext cx="7308812" cy="767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6256" tIns="0" rIns="2762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Проактивное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информирование граждан о мерах социальной поддержки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9525" y="1277469"/>
        <a:ext cx="7233878" cy="692586"/>
      </dsp:txXfrm>
    </dsp:sp>
    <dsp:sp modelId="{9FEF3024-7293-4FA9-B0F4-C7DF7828707F}">
      <dsp:nvSpPr>
        <dsp:cNvPr id="0" name=""/>
        <dsp:cNvSpPr/>
      </dsp:nvSpPr>
      <dsp:spPr>
        <a:xfrm>
          <a:off x="0" y="2803122"/>
          <a:ext cx="10441160" cy="655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2D1AA4-D7C6-4D7C-84EB-CD95F0E5289C}">
      <dsp:nvSpPr>
        <dsp:cNvPr id="0" name=""/>
        <dsp:cNvSpPr/>
      </dsp:nvSpPr>
      <dsp:spPr>
        <a:xfrm>
          <a:off x="522058" y="2419362"/>
          <a:ext cx="7308812" cy="767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6256" tIns="0" rIns="2762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Социальное казначейство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9525" y="2456829"/>
        <a:ext cx="7233878" cy="692586"/>
      </dsp:txXfrm>
    </dsp:sp>
    <dsp:sp modelId="{CE3704EB-051E-47AB-8035-D4E0DE260924}">
      <dsp:nvSpPr>
        <dsp:cNvPr id="0" name=""/>
        <dsp:cNvSpPr/>
      </dsp:nvSpPr>
      <dsp:spPr>
        <a:xfrm>
          <a:off x="0" y="3982483"/>
          <a:ext cx="10441160" cy="655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AAA4EB-8BA5-457A-94BC-AA9B4E66B0CB}">
      <dsp:nvSpPr>
        <dsp:cNvPr id="0" name=""/>
        <dsp:cNvSpPr/>
      </dsp:nvSpPr>
      <dsp:spPr>
        <a:xfrm>
          <a:off x="522058" y="3598723"/>
          <a:ext cx="7308812" cy="767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6256" tIns="0" rIns="2762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Единая социальная карта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9525" y="3636190"/>
        <a:ext cx="7233878" cy="692586"/>
      </dsp:txXfrm>
    </dsp:sp>
    <dsp:sp modelId="{C595BC88-34FC-4680-A315-94756E9C3360}">
      <dsp:nvSpPr>
        <dsp:cNvPr id="0" name=""/>
        <dsp:cNvSpPr/>
      </dsp:nvSpPr>
      <dsp:spPr>
        <a:xfrm>
          <a:off x="0" y="5161843"/>
          <a:ext cx="10441160" cy="655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0CBEFB-F48D-4D28-8FF5-3FE655CCD6B5}">
      <dsp:nvSpPr>
        <dsp:cNvPr id="0" name=""/>
        <dsp:cNvSpPr/>
      </dsp:nvSpPr>
      <dsp:spPr>
        <a:xfrm>
          <a:off x="522058" y="4778083"/>
          <a:ext cx="7308812" cy="7675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6256" tIns="0" rIns="2762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Платформа обратной связи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9525" y="4815550"/>
        <a:ext cx="7233878" cy="6925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B7E81-79F7-4357-9C8D-6752F5B43A9F}">
      <dsp:nvSpPr>
        <dsp:cNvPr id="0" name=""/>
        <dsp:cNvSpPr/>
      </dsp:nvSpPr>
      <dsp:spPr>
        <a:xfrm>
          <a:off x="1576" y="717778"/>
          <a:ext cx="2454500" cy="6136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548" y="735750"/>
        <a:ext cx="2418556" cy="577681"/>
      </dsp:txXfrm>
    </dsp:sp>
    <dsp:sp modelId="{0DBE0CE6-94BA-44E4-8528-2D6066B94B2B}">
      <dsp:nvSpPr>
        <dsp:cNvPr id="0" name=""/>
        <dsp:cNvSpPr/>
      </dsp:nvSpPr>
      <dsp:spPr>
        <a:xfrm rot="5400000">
          <a:off x="1175134" y="1385095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8D4F18-5C7E-4C6E-9E47-B7FCE2A96915}">
      <dsp:nvSpPr>
        <dsp:cNvPr id="0" name=""/>
        <dsp:cNvSpPr/>
      </dsp:nvSpPr>
      <dsp:spPr>
        <a:xfrm>
          <a:off x="1576" y="1546171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54 территориальных управления </a:t>
          </a: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548" y="1564143"/>
        <a:ext cx="2418556" cy="577681"/>
      </dsp:txXfrm>
    </dsp:sp>
    <dsp:sp modelId="{29CA4F5C-62FF-4E85-9E47-01043255A5BB}">
      <dsp:nvSpPr>
        <dsp:cNvPr id="0" name=""/>
        <dsp:cNvSpPr/>
      </dsp:nvSpPr>
      <dsp:spPr>
        <a:xfrm rot="5400000">
          <a:off x="1175134" y="2213489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903080"/>
                <a:satOff val="3619"/>
                <a:lumOff val="784"/>
                <a:alphaOff val="0"/>
                <a:tint val="50000"/>
                <a:satMod val="300000"/>
              </a:schemeClr>
            </a:gs>
            <a:gs pos="35000">
              <a:schemeClr val="accent5">
                <a:hueOff val="-903080"/>
                <a:satOff val="3619"/>
                <a:lumOff val="784"/>
                <a:alphaOff val="0"/>
                <a:tint val="37000"/>
                <a:satMod val="300000"/>
              </a:schemeClr>
            </a:gs>
            <a:gs pos="100000">
              <a:schemeClr val="accent5">
                <a:hueOff val="-903080"/>
                <a:satOff val="3619"/>
                <a:lumOff val="78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0CAB31C-DD63-497A-9BA8-CFB68DD12C25}">
      <dsp:nvSpPr>
        <dsp:cNvPr id="0" name=""/>
        <dsp:cNvSpPr/>
      </dsp:nvSpPr>
      <dsp:spPr>
        <a:xfrm>
          <a:off x="1576" y="2374565"/>
          <a:ext cx="2454500" cy="81261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976407"/>
            <a:satOff val="4387"/>
            <a:lumOff val="302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976407"/>
              <a:satOff val="4387"/>
              <a:lumOff val="30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153 государственные организации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77" y="2398366"/>
        <a:ext cx="2406898" cy="765009"/>
      </dsp:txXfrm>
    </dsp:sp>
    <dsp:sp modelId="{CEB62EDD-91EA-4218-936C-A0641A233D79}">
      <dsp:nvSpPr>
        <dsp:cNvPr id="0" name=""/>
        <dsp:cNvSpPr/>
      </dsp:nvSpPr>
      <dsp:spPr>
        <a:xfrm rot="5400000">
          <a:off x="1175134" y="3240869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1806159"/>
                <a:satOff val="7238"/>
                <a:lumOff val="1569"/>
                <a:alphaOff val="0"/>
                <a:tint val="50000"/>
                <a:satMod val="300000"/>
              </a:schemeClr>
            </a:gs>
            <a:gs pos="35000">
              <a:schemeClr val="accent5">
                <a:hueOff val="-1806159"/>
                <a:satOff val="7238"/>
                <a:lumOff val="1569"/>
                <a:alphaOff val="0"/>
                <a:tint val="37000"/>
                <a:satMod val="300000"/>
              </a:schemeClr>
            </a:gs>
            <a:gs pos="100000">
              <a:schemeClr val="accent5">
                <a:hueOff val="-1806159"/>
                <a:satOff val="7238"/>
                <a:lumOff val="156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793D24F-51C3-4813-A261-D3549B0EE689}">
      <dsp:nvSpPr>
        <dsp:cNvPr id="0" name=""/>
        <dsp:cNvSpPr/>
      </dsp:nvSpPr>
      <dsp:spPr>
        <a:xfrm>
          <a:off x="1576" y="3401945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952815"/>
            <a:satOff val="8773"/>
            <a:lumOff val="60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952815"/>
              <a:satOff val="8773"/>
              <a:lumOff val="60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548" y="3419917"/>
        <a:ext cx="2418556" cy="577681"/>
      </dsp:txXfrm>
    </dsp:sp>
    <dsp:sp modelId="{B2EA52D6-FE63-4325-8CC0-1B3D428C17C9}">
      <dsp:nvSpPr>
        <dsp:cNvPr id="0" name=""/>
        <dsp:cNvSpPr/>
      </dsp:nvSpPr>
      <dsp:spPr>
        <a:xfrm>
          <a:off x="2799706" y="717778"/>
          <a:ext cx="2454500" cy="6136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2020 год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678" y="735750"/>
        <a:ext cx="2418556" cy="577681"/>
      </dsp:txXfrm>
    </dsp:sp>
    <dsp:sp modelId="{21EEA1D6-6645-482B-B697-396F9ABB29B1}">
      <dsp:nvSpPr>
        <dsp:cNvPr id="0" name=""/>
        <dsp:cNvSpPr/>
      </dsp:nvSpPr>
      <dsp:spPr>
        <a:xfrm rot="5400000">
          <a:off x="3973264" y="1385095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2709239"/>
                <a:satOff val="10858"/>
                <a:lumOff val="2353"/>
                <a:alphaOff val="0"/>
                <a:tint val="50000"/>
                <a:satMod val="300000"/>
              </a:schemeClr>
            </a:gs>
            <a:gs pos="35000">
              <a:schemeClr val="accent5">
                <a:hueOff val="-2709239"/>
                <a:satOff val="10858"/>
                <a:lumOff val="2353"/>
                <a:alphaOff val="0"/>
                <a:tint val="37000"/>
                <a:satMod val="300000"/>
              </a:schemeClr>
            </a:gs>
            <a:gs pos="100000">
              <a:schemeClr val="accent5">
                <a:hueOff val="-2709239"/>
                <a:satOff val="10858"/>
                <a:lumOff val="235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8B24E8E-9D5E-426C-BB78-91C8A3CFEFA0}">
      <dsp:nvSpPr>
        <dsp:cNvPr id="0" name=""/>
        <dsp:cNvSpPr/>
      </dsp:nvSpPr>
      <dsp:spPr>
        <a:xfrm>
          <a:off x="2799706" y="1546171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2929222"/>
            <a:satOff val="13160"/>
            <a:lumOff val="905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929222"/>
              <a:satOff val="13160"/>
              <a:lumOff val="90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678" y="1564143"/>
        <a:ext cx="2418556" cy="577681"/>
      </dsp:txXfrm>
    </dsp:sp>
    <dsp:sp modelId="{E770C964-E44D-49E4-9D7B-B2D61BF57F4D}">
      <dsp:nvSpPr>
        <dsp:cNvPr id="0" name=""/>
        <dsp:cNvSpPr/>
      </dsp:nvSpPr>
      <dsp:spPr>
        <a:xfrm rot="5400000">
          <a:off x="3973264" y="2213489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3612319"/>
                <a:satOff val="14477"/>
                <a:lumOff val="3137"/>
                <a:alphaOff val="0"/>
                <a:tint val="50000"/>
                <a:satMod val="300000"/>
              </a:schemeClr>
            </a:gs>
            <a:gs pos="35000">
              <a:schemeClr val="accent5">
                <a:hueOff val="-3612319"/>
                <a:satOff val="14477"/>
                <a:lumOff val="3137"/>
                <a:alphaOff val="0"/>
                <a:tint val="37000"/>
                <a:satMod val="300000"/>
              </a:schemeClr>
            </a:gs>
            <a:gs pos="100000">
              <a:schemeClr val="accent5">
                <a:hueOff val="-3612319"/>
                <a:satOff val="14477"/>
                <a:lumOff val="31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A66D3E3-578D-425E-AD76-715BDF9AC5EA}">
      <dsp:nvSpPr>
        <dsp:cNvPr id="0" name=""/>
        <dsp:cNvSpPr/>
      </dsp:nvSpPr>
      <dsp:spPr>
        <a:xfrm>
          <a:off x="2799706" y="2374565"/>
          <a:ext cx="2454500" cy="79523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3905630"/>
            <a:satOff val="17547"/>
            <a:lumOff val="1206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3905630"/>
              <a:satOff val="17547"/>
              <a:lumOff val="12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22998" y="2397857"/>
        <a:ext cx="2407916" cy="748649"/>
      </dsp:txXfrm>
    </dsp:sp>
    <dsp:sp modelId="{0DE2D561-082F-4871-9C14-4B9C2C322854}">
      <dsp:nvSpPr>
        <dsp:cNvPr id="0" name=""/>
        <dsp:cNvSpPr/>
      </dsp:nvSpPr>
      <dsp:spPr>
        <a:xfrm rot="5400000">
          <a:off x="3973264" y="3223491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4515398"/>
                <a:satOff val="18096"/>
                <a:lumOff val="3922"/>
                <a:alphaOff val="0"/>
                <a:tint val="50000"/>
                <a:satMod val="300000"/>
              </a:schemeClr>
            </a:gs>
            <a:gs pos="35000">
              <a:schemeClr val="accent5">
                <a:hueOff val="-4515398"/>
                <a:satOff val="18096"/>
                <a:lumOff val="3922"/>
                <a:alphaOff val="0"/>
                <a:tint val="37000"/>
                <a:satMod val="300000"/>
              </a:schemeClr>
            </a:gs>
            <a:gs pos="100000">
              <a:schemeClr val="accent5">
                <a:hueOff val="-4515398"/>
                <a:satOff val="18096"/>
                <a:lumOff val="392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C95682-55CB-4AF5-80F7-AA617318B984}">
      <dsp:nvSpPr>
        <dsp:cNvPr id="0" name=""/>
        <dsp:cNvSpPr/>
      </dsp:nvSpPr>
      <dsp:spPr>
        <a:xfrm>
          <a:off x="2799706" y="3384568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882037"/>
            <a:satOff val="21933"/>
            <a:lumOff val="150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4882037"/>
              <a:satOff val="21933"/>
              <a:lumOff val="15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7678" y="3402540"/>
        <a:ext cx="2418556" cy="577681"/>
      </dsp:txXfrm>
    </dsp:sp>
    <dsp:sp modelId="{5E8A1D0A-E959-48D4-9740-77242306D915}">
      <dsp:nvSpPr>
        <dsp:cNvPr id="0" name=""/>
        <dsp:cNvSpPr/>
      </dsp:nvSpPr>
      <dsp:spPr>
        <a:xfrm>
          <a:off x="5597837" y="717778"/>
          <a:ext cx="2454500" cy="6136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5809" y="735750"/>
        <a:ext cx="2418556" cy="577681"/>
      </dsp:txXfrm>
    </dsp:sp>
    <dsp:sp modelId="{5B07FBC8-1715-4C22-9635-E25897608F0E}">
      <dsp:nvSpPr>
        <dsp:cNvPr id="0" name=""/>
        <dsp:cNvSpPr/>
      </dsp:nvSpPr>
      <dsp:spPr>
        <a:xfrm rot="5400000">
          <a:off x="6771394" y="1385095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5418478"/>
                <a:satOff val="21715"/>
                <a:lumOff val="4706"/>
                <a:alphaOff val="0"/>
                <a:tint val="50000"/>
                <a:satMod val="300000"/>
              </a:schemeClr>
            </a:gs>
            <a:gs pos="35000">
              <a:schemeClr val="accent5">
                <a:hueOff val="-5418478"/>
                <a:satOff val="21715"/>
                <a:lumOff val="4706"/>
                <a:alphaOff val="0"/>
                <a:tint val="37000"/>
                <a:satMod val="300000"/>
              </a:schemeClr>
            </a:gs>
            <a:gs pos="100000">
              <a:schemeClr val="accent5">
                <a:hueOff val="-5418478"/>
                <a:satOff val="21715"/>
                <a:lumOff val="470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FC94EC0-9868-4908-A236-3B3CEFB4EF26}">
      <dsp:nvSpPr>
        <dsp:cNvPr id="0" name=""/>
        <dsp:cNvSpPr/>
      </dsp:nvSpPr>
      <dsp:spPr>
        <a:xfrm>
          <a:off x="5597837" y="1546171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5858445"/>
            <a:satOff val="26320"/>
            <a:lumOff val="1809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858445"/>
              <a:satOff val="26320"/>
              <a:lumOff val="180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5809" y="1564143"/>
        <a:ext cx="2418556" cy="577681"/>
      </dsp:txXfrm>
    </dsp:sp>
    <dsp:sp modelId="{294B1E62-C299-4BC7-87B8-70FFC4C4C4F7}">
      <dsp:nvSpPr>
        <dsp:cNvPr id="0" name=""/>
        <dsp:cNvSpPr/>
      </dsp:nvSpPr>
      <dsp:spPr>
        <a:xfrm rot="5400000">
          <a:off x="6771394" y="2213489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6321557"/>
                <a:satOff val="25334"/>
                <a:lumOff val="5491"/>
                <a:alphaOff val="0"/>
                <a:tint val="50000"/>
                <a:satMod val="300000"/>
              </a:schemeClr>
            </a:gs>
            <a:gs pos="35000">
              <a:schemeClr val="accent5">
                <a:hueOff val="-6321557"/>
                <a:satOff val="25334"/>
                <a:lumOff val="5491"/>
                <a:alphaOff val="0"/>
                <a:tint val="37000"/>
                <a:satMod val="300000"/>
              </a:schemeClr>
            </a:gs>
            <a:gs pos="100000">
              <a:schemeClr val="accent5">
                <a:hueOff val="-6321557"/>
                <a:satOff val="25334"/>
                <a:lumOff val="549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123968-96A0-4AB2-BDD7-08721B827D84}">
      <dsp:nvSpPr>
        <dsp:cNvPr id="0" name=""/>
        <dsp:cNvSpPr/>
      </dsp:nvSpPr>
      <dsp:spPr>
        <a:xfrm>
          <a:off x="5597837" y="2374565"/>
          <a:ext cx="2454500" cy="79523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6834852"/>
            <a:satOff val="30706"/>
            <a:lumOff val="2111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6834852"/>
              <a:satOff val="30706"/>
              <a:lumOff val="211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140 государственных организаций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21129" y="2397857"/>
        <a:ext cx="2407916" cy="748649"/>
      </dsp:txXfrm>
    </dsp:sp>
    <dsp:sp modelId="{3B5A3931-F082-4A11-B218-61883C8696B5}">
      <dsp:nvSpPr>
        <dsp:cNvPr id="0" name=""/>
        <dsp:cNvSpPr/>
      </dsp:nvSpPr>
      <dsp:spPr>
        <a:xfrm rot="5400000">
          <a:off x="6771394" y="3223491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7224638"/>
                <a:satOff val="28953"/>
                <a:lumOff val="6275"/>
                <a:alphaOff val="0"/>
                <a:tint val="50000"/>
                <a:satMod val="300000"/>
              </a:schemeClr>
            </a:gs>
            <a:gs pos="35000">
              <a:schemeClr val="accent5">
                <a:hueOff val="-7224638"/>
                <a:satOff val="28953"/>
                <a:lumOff val="6275"/>
                <a:alphaOff val="0"/>
                <a:tint val="37000"/>
                <a:satMod val="300000"/>
              </a:schemeClr>
            </a:gs>
            <a:gs pos="100000">
              <a:schemeClr val="accent5">
                <a:hueOff val="-7224638"/>
                <a:satOff val="28953"/>
                <a:lumOff val="627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C9FDFDD-FC7B-4C9D-81ED-6F10431D8EE0}">
      <dsp:nvSpPr>
        <dsp:cNvPr id="0" name=""/>
        <dsp:cNvSpPr/>
      </dsp:nvSpPr>
      <dsp:spPr>
        <a:xfrm>
          <a:off x="5597837" y="3384568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7811259"/>
            <a:satOff val="35093"/>
            <a:lumOff val="2412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7811259"/>
              <a:satOff val="35093"/>
              <a:lumOff val="24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5809" y="3402540"/>
        <a:ext cx="2418556" cy="577681"/>
      </dsp:txXfrm>
    </dsp:sp>
    <dsp:sp modelId="{E66F0730-5B65-4F55-A2B5-FB97CBEC67D2}">
      <dsp:nvSpPr>
        <dsp:cNvPr id="0" name=""/>
        <dsp:cNvSpPr/>
      </dsp:nvSpPr>
      <dsp:spPr>
        <a:xfrm>
          <a:off x="8395967" y="717778"/>
          <a:ext cx="2454500" cy="6136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2022 год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13939" y="735750"/>
        <a:ext cx="2418556" cy="577681"/>
      </dsp:txXfrm>
    </dsp:sp>
    <dsp:sp modelId="{EAC87940-5643-44F7-B366-A103E4246323}">
      <dsp:nvSpPr>
        <dsp:cNvPr id="0" name=""/>
        <dsp:cNvSpPr/>
      </dsp:nvSpPr>
      <dsp:spPr>
        <a:xfrm rot="5400000">
          <a:off x="9569525" y="1385095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8127717"/>
                <a:satOff val="32573"/>
                <a:lumOff val="7059"/>
                <a:alphaOff val="0"/>
                <a:tint val="50000"/>
                <a:satMod val="300000"/>
              </a:schemeClr>
            </a:gs>
            <a:gs pos="35000">
              <a:schemeClr val="accent5">
                <a:hueOff val="-8127717"/>
                <a:satOff val="32573"/>
                <a:lumOff val="7059"/>
                <a:alphaOff val="0"/>
                <a:tint val="37000"/>
                <a:satMod val="300000"/>
              </a:schemeClr>
            </a:gs>
            <a:gs pos="100000">
              <a:schemeClr val="accent5">
                <a:hueOff val="-8127717"/>
                <a:satOff val="32573"/>
                <a:lumOff val="7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77CC3BC-31C2-43F6-9EAE-88C496453929}">
      <dsp:nvSpPr>
        <dsp:cNvPr id="0" name=""/>
        <dsp:cNvSpPr/>
      </dsp:nvSpPr>
      <dsp:spPr>
        <a:xfrm>
          <a:off x="8395967" y="1546171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787666"/>
            <a:satOff val="39480"/>
            <a:lumOff val="2714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8787666"/>
              <a:satOff val="39480"/>
              <a:lumOff val="27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13939" y="1564143"/>
        <a:ext cx="2418556" cy="577681"/>
      </dsp:txXfrm>
    </dsp:sp>
    <dsp:sp modelId="{97ADC22E-1C11-4BE1-81FE-C826CAEDED91}">
      <dsp:nvSpPr>
        <dsp:cNvPr id="0" name=""/>
        <dsp:cNvSpPr/>
      </dsp:nvSpPr>
      <dsp:spPr>
        <a:xfrm rot="5400000">
          <a:off x="9569525" y="2213489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9030797"/>
                <a:satOff val="36192"/>
                <a:lumOff val="7844"/>
                <a:alphaOff val="0"/>
                <a:tint val="50000"/>
                <a:satMod val="300000"/>
              </a:schemeClr>
            </a:gs>
            <a:gs pos="35000">
              <a:schemeClr val="accent5">
                <a:hueOff val="-9030797"/>
                <a:satOff val="36192"/>
                <a:lumOff val="7844"/>
                <a:alphaOff val="0"/>
                <a:tint val="37000"/>
                <a:satMod val="300000"/>
              </a:schemeClr>
            </a:gs>
            <a:gs pos="100000">
              <a:schemeClr val="accent5">
                <a:hueOff val="-9030797"/>
                <a:satOff val="36192"/>
                <a:lumOff val="784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983421C-896B-4CF6-9DAE-D96E6DC6EE39}">
      <dsp:nvSpPr>
        <dsp:cNvPr id="0" name=""/>
        <dsp:cNvSpPr/>
      </dsp:nvSpPr>
      <dsp:spPr>
        <a:xfrm>
          <a:off x="8395967" y="2374565"/>
          <a:ext cx="2454500" cy="79523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9764074"/>
            <a:satOff val="43866"/>
            <a:lumOff val="3015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9764074"/>
              <a:satOff val="43866"/>
              <a:lumOff val="30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142 государственные организации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19259" y="2397857"/>
        <a:ext cx="2407916" cy="748649"/>
      </dsp:txXfrm>
    </dsp:sp>
    <dsp:sp modelId="{2DB07474-B6CA-4687-BD44-0D65DC79F7B1}">
      <dsp:nvSpPr>
        <dsp:cNvPr id="0" name=""/>
        <dsp:cNvSpPr/>
      </dsp:nvSpPr>
      <dsp:spPr>
        <a:xfrm rot="5400000">
          <a:off x="9569525" y="3223491"/>
          <a:ext cx="107384" cy="107384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ED8D0CD-0ABB-4643-93A4-CCA50ED8B319}">
      <dsp:nvSpPr>
        <dsp:cNvPr id="0" name=""/>
        <dsp:cNvSpPr/>
      </dsp:nvSpPr>
      <dsp:spPr>
        <a:xfrm>
          <a:off x="8395967" y="3384568"/>
          <a:ext cx="2454500" cy="613625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13939" y="3402540"/>
        <a:ext cx="2418556" cy="57768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C70F7-0C81-4173-AAAD-7C1940F204CF}">
      <dsp:nvSpPr>
        <dsp:cNvPr id="0" name=""/>
        <dsp:cNvSpPr/>
      </dsp:nvSpPr>
      <dsp:spPr>
        <a:xfrm>
          <a:off x="0" y="1926"/>
          <a:ext cx="10523750" cy="1970819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01.01.2022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143 государственных организации, подведомственных Министерству социальной политики Свердловской области (142 УСОН + ОИРЦ)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926"/>
        <a:ext cx="10523750" cy="1064242"/>
      </dsp:txXfrm>
    </dsp:sp>
    <dsp:sp modelId="{9CBFF644-E96C-4C8C-BBA1-E1EAEC78E27D}">
      <dsp:nvSpPr>
        <dsp:cNvPr id="0" name=""/>
        <dsp:cNvSpPr/>
      </dsp:nvSpPr>
      <dsp:spPr>
        <a:xfrm>
          <a:off x="5138" y="1025789"/>
          <a:ext cx="3504490" cy="906576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112 автономных организаций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38" y="1025789"/>
        <a:ext cx="3504490" cy="906576"/>
      </dsp:txXfrm>
    </dsp:sp>
    <dsp:sp modelId="{18BE0598-EEA5-4E59-B3C2-2F4B0C652710}">
      <dsp:nvSpPr>
        <dsp:cNvPr id="0" name=""/>
        <dsp:cNvSpPr/>
      </dsp:nvSpPr>
      <dsp:spPr>
        <a:xfrm>
          <a:off x="3509629" y="1025789"/>
          <a:ext cx="3504490" cy="906576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27 казенных организаций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09629" y="1025789"/>
        <a:ext cx="3504490" cy="906576"/>
      </dsp:txXfrm>
    </dsp:sp>
    <dsp:sp modelId="{252C883E-5B27-41F6-BE31-97309E680E9A}">
      <dsp:nvSpPr>
        <dsp:cNvPr id="0" name=""/>
        <dsp:cNvSpPr/>
      </dsp:nvSpPr>
      <dsp:spPr>
        <a:xfrm>
          <a:off x="7014120" y="1025789"/>
          <a:ext cx="3504490" cy="906576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бюджетных организации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14120" y="1025789"/>
        <a:ext cx="3504490" cy="90657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0D3467-EBF7-4CB5-952B-BC32FC42EDD8}">
      <dsp:nvSpPr>
        <dsp:cNvPr id="0" name=""/>
        <dsp:cNvSpPr/>
      </dsp:nvSpPr>
      <dsp:spPr>
        <a:xfrm>
          <a:off x="5264998" y="1409754"/>
          <a:ext cx="4067636" cy="6452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9736"/>
              </a:lnTo>
              <a:lnTo>
                <a:pt x="4067636" y="439736"/>
              </a:lnTo>
              <a:lnTo>
                <a:pt x="4067636" y="64527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1D7B53-0E23-48F3-9392-BA6701B58355}">
      <dsp:nvSpPr>
        <dsp:cNvPr id="0" name=""/>
        <dsp:cNvSpPr/>
      </dsp:nvSpPr>
      <dsp:spPr>
        <a:xfrm>
          <a:off x="5264998" y="1409754"/>
          <a:ext cx="1355878" cy="6452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9736"/>
              </a:lnTo>
              <a:lnTo>
                <a:pt x="1355878" y="439736"/>
              </a:lnTo>
              <a:lnTo>
                <a:pt x="1355878" y="64527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6B161B-6C04-4628-8C45-B2A650C5A833}">
      <dsp:nvSpPr>
        <dsp:cNvPr id="0" name=""/>
        <dsp:cNvSpPr/>
      </dsp:nvSpPr>
      <dsp:spPr>
        <a:xfrm>
          <a:off x="3909119" y="1409754"/>
          <a:ext cx="1355878" cy="645275"/>
        </a:xfrm>
        <a:custGeom>
          <a:avLst/>
          <a:gdLst/>
          <a:ahLst/>
          <a:cxnLst/>
          <a:rect l="0" t="0" r="0" b="0"/>
          <a:pathLst>
            <a:path>
              <a:moveTo>
                <a:pt x="1355878" y="0"/>
              </a:moveTo>
              <a:lnTo>
                <a:pt x="1355878" y="439736"/>
              </a:lnTo>
              <a:lnTo>
                <a:pt x="0" y="439736"/>
              </a:lnTo>
              <a:lnTo>
                <a:pt x="0" y="64527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9A80E8-4A09-494C-A844-7A3EA9842BD0}">
      <dsp:nvSpPr>
        <dsp:cNvPr id="0" name=""/>
        <dsp:cNvSpPr/>
      </dsp:nvSpPr>
      <dsp:spPr>
        <a:xfrm>
          <a:off x="1197361" y="1409754"/>
          <a:ext cx="4067636" cy="645275"/>
        </a:xfrm>
        <a:custGeom>
          <a:avLst/>
          <a:gdLst/>
          <a:ahLst/>
          <a:cxnLst/>
          <a:rect l="0" t="0" r="0" b="0"/>
          <a:pathLst>
            <a:path>
              <a:moveTo>
                <a:pt x="4067636" y="0"/>
              </a:moveTo>
              <a:lnTo>
                <a:pt x="4067636" y="439736"/>
              </a:lnTo>
              <a:lnTo>
                <a:pt x="0" y="439736"/>
              </a:lnTo>
              <a:lnTo>
                <a:pt x="0" y="64527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B13D80-3EC0-45BD-8F1C-1EDF0216F753}">
      <dsp:nvSpPr>
        <dsp:cNvPr id="0" name=""/>
        <dsp:cNvSpPr/>
      </dsp:nvSpPr>
      <dsp:spPr>
        <a:xfrm>
          <a:off x="4155642" y="873"/>
          <a:ext cx="2218710" cy="14088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F8E21B-C1BF-4F29-9F92-C3892A9EF686}">
      <dsp:nvSpPr>
        <dsp:cNvPr id="0" name=""/>
        <dsp:cNvSpPr/>
      </dsp:nvSpPr>
      <dsp:spPr>
        <a:xfrm>
          <a:off x="4402166" y="235070"/>
          <a:ext cx="2218710" cy="140888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140 учреждений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3431" y="276335"/>
        <a:ext cx="2136180" cy="1326351"/>
      </dsp:txXfrm>
    </dsp:sp>
    <dsp:sp modelId="{7BE0FE04-2148-4CCA-9F35-69CF2F811B57}">
      <dsp:nvSpPr>
        <dsp:cNvPr id="0" name=""/>
        <dsp:cNvSpPr/>
      </dsp:nvSpPr>
      <dsp:spPr>
        <a:xfrm>
          <a:off x="88006" y="2055029"/>
          <a:ext cx="2218710" cy="14088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4AD359-99F9-4E55-980A-B7EB16B5BAE5}">
      <dsp:nvSpPr>
        <dsp:cNvPr id="0" name=""/>
        <dsp:cNvSpPr/>
      </dsp:nvSpPr>
      <dsp:spPr>
        <a:xfrm>
          <a:off x="334529" y="2289226"/>
          <a:ext cx="2218710" cy="140888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23 стационарных учреждения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5794" y="2330491"/>
        <a:ext cx="2136180" cy="1326351"/>
      </dsp:txXfrm>
    </dsp:sp>
    <dsp:sp modelId="{8A7D1FFA-BAFA-4092-832B-283011709245}">
      <dsp:nvSpPr>
        <dsp:cNvPr id="0" name=""/>
        <dsp:cNvSpPr/>
      </dsp:nvSpPr>
      <dsp:spPr>
        <a:xfrm>
          <a:off x="2799764" y="2055029"/>
          <a:ext cx="2218710" cy="14088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E97AF-BA54-452C-8C07-9561647861E1}">
      <dsp:nvSpPr>
        <dsp:cNvPr id="0" name=""/>
        <dsp:cNvSpPr/>
      </dsp:nvSpPr>
      <dsp:spPr>
        <a:xfrm>
          <a:off x="3046287" y="2289226"/>
          <a:ext cx="2218710" cy="140888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54 центра социального обслуживания семьи и детей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7552" y="2330491"/>
        <a:ext cx="2136180" cy="1326351"/>
      </dsp:txXfrm>
    </dsp:sp>
    <dsp:sp modelId="{33FF3AB1-0B3E-4B78-A9DC-E03B08060EF2}">
      <dsp:nvSpPr>
        <dsp:cNvPr id="0" name=""/>
        <dsp:cNvSpPr/>
      </dsp:nvSpPr>
      <dsp:spPr>
        <a:xfrm>
          <a:off x="5511521" y="2055029"/>
          <a:ext cx="2218710" cy="14088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E080A5-ED5F-4CB8-86B1-D5C10C3DB0DE}">
      <dsp:nvSpPr>
        <dsp:cNvPr id="0" name=""/>
        <dsp:cNvSpPr/>
      </dsp:nvSpPr>
      <dsp:spPr>
        <a:xfrm>
          <a:off x="5758045" y="2289226"/>
          <a:ext cx="2218710" cy="140888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58 учреждений социального обслуживания граждан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99310" y="2330491"/>
        <a:ext cx="2136180" cy="1326351"/>
      </dsp:txXfrm>
    </dsp:sp>
    <dsp:sp modelId="{7D97A58F-0A75-49FC-ADCB-A4E13557786C}">
      <dsp:nvSpPr>
        <dsp:cNvPr id="0" name=""/>
        <dsp:cNvSpPr/>
      </dsp:nvSpPr>
      <dsp:spPr>
        <a:xfrm>
          <a:off x="8223279" y="2055029"/>
          <a:ext cx="2218710" cy="14088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0D19D-E01A-48BA-A255-6782B0ADE6BA}">
      <dsp:nvSpPr>
        <dsp:cNvPr id="0" name=""/>
        <dsp:cNvSpPr/>
      </dsp:nvSpPr>
      <dsp:spPr>
        <a:xfrm>
          <a:off x="8469802" y="2289226"/>
          <a:ext cx="2218710" cy="140888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Профессионально- техническое училище-интернат для инвалидов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11067" y="2330491"/>
        <a:ext cx="2136180" cy="132635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5D22-16D0-4532-BCE9-A4C3ECA83DD1}">
      <dsp:nvSpPr>
        <dsp:cNvPr id="0" name=""/>
        <dsp:cNvSpPr/>
      </dsp:nvSpPr>
      <dsp:spPr>
        <a:xfrm>
          <a:off x="2162" y="2446734"/>
          <a:ext cx="2386495" cy="11932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188 </a:t>
          </a:r>
          <a:b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111" y="2481683"/>
        <a:ext cx="2316597" cy="1123349"/>
      </dsp:txXfrm>
    </dsp:sp>
    <dsp:sp modelId="{4A0285E7-2FA7-4068-8E98-10590BDF5EB0}">
      <dsp:nvSpPr>
        <dsp:cNvPr id="0" name=""/>
        <dsp:cNvSpPr/>
      </dsp:nvSpPr>
      <dsp:spPr>
        <a:xfrm rot="19457599">
          <a:off x="2278161" y="2680414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67" y="2670910"/>
        <a:ext cx="58779" cy="58779"/>
      </dsp:txXfrm>
    </dsp:sp>
    <dsp:sp modelId="{AC6509B2-2018-4299-9C39-DD562F3E9EB8}">
      <dsp:nvSpPr>
        <dsp:cNvPr id="0" name=""/>
        <dsp:cNvSpPr/>
      </dsp:nvSpPr>
      <dsp:spPr>
        <a:xfrm>
          <a:off x="3343256" y="1760617"/>
          <a:ext cx="2386495" cy="11932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48 негосударственных поставщиков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205" y="1795566"/>
        <a:ext cx="2316597" cy="1123349"/>
      </dsp:txXfrm>
    </dsp:sp>
    <dsp:sp modelId="{C6542E3B-DEFE-44D0-878B-2447A128F1F3}">
      <dsp:nvSpPr>
        <dsp:cNvPr id="0" name=""/>
        <dsp:cNvSpPr/>
      </dsp:nvSpPr>
      <dsp:spPr>
        <a:xfrm rot="19457599">
          <a:off x="5619255" y="1994297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61" y="1984792"/>
        <a:ext cx="58779" cy="58779"/>
      </dsp:txXfrm>
    </dsp:sp>
    <dsp:sp modelId="{5856E2AC-DE3F-47B1-9EF1-5F6D745649D6}">
      <dsp:nvSpPr>
        <dsp:cNvPr id="0" name=""/>
        <dsp:cNvSpPr/>
      </dsp:nvSpPr>
      <dsp:spPr>
        <a:xfrm>
          <a:off x="6684350" y="1074499"/>
          <a:ext cx="2386495" cy="119324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39 СОНКО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299" y="1109448"/>
        <a:ext cx="2316597" cy="1123349"/>
      </dsp:txXfrm>
    </dsp:sp>
    <dsp:sp modelId="{22A49B71-327F-48E5-AA1D-723EFBCA2980}">
      <dsp:nvSpPr>
        <dsp:cNvPr id="0" name=""/>
        <dsp:cNvSpPr/>
      </dsp:nvSpPr>
      <dsp:spPr>
        <a:xfrm rot="2142401">
          <a:off x="5619255" y="2680414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61" y="2670910"/>
        <a:ext cx="58779" cy="58779"/>
      </dsp:txXfrm>
    </dsp:sp>
    <dsp:sp modelId="{AB6AC632-8766-46CA-8230-D740A989B95B}">
      <dsp:nvSpPr>
        <dsp:cNvPr id="0" name=""/>
        <dsp:cNvSpPr/>
      </dsp:nvSpPr>
      <dsp:spPr>
        <a:xfrm>
          <a:off x="6684350" y="2446734"/>
          <a:ext cx="2386495" cy="119324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 коммерческих структур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299" y="2481683"/>
        <a:ext cx="2316597" cy="1123349"/>
      </dsp:txXfrm>
    </dsp:sp>
    <dsp:sp modelId="{939B5FFD-1179-42E4-B80C-038C0484ED85}">
      <dsp:nvSpPr>
        <dsp:cNvPr id="0" name=""/>
        <dsp:cNvSpPr/>
      </dsp:nvSpPr>
      <dsp:spPr>
        <a:xfrm rot="2142401">
          <a:off x="2278161" y="3366532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67" y="3357027"/>
        <a:ext cx="58779" cy="58779"/>
      </dsp:txXfrm>
    </dsp:sp>
    <dsp:sp modelId="{96E7849E-8A6D-42CB-AB6E-BAF9BA8719ED}">
      <dsp:nvSpPr>
        <dsp:cNvPr id="0" name=""/>
        <dsp:cNvSpPr/>
      </dsp:nvSpPr>
      <dsp:spPr>
        <a:xfrm>
          <a:off x="3343256" y="3132852"/>
          <a:ext cx="2386495" cy="11932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140 государственных поставщиков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205" y="3167801"/>
        <a:ext cx="2316597" cy="11233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372523-0C01-42FE-87CB-4A3A00256D6C}">
      <dsp:nvSpPr>
        <dsp:cNvPr id="0" name=""/>
        <dsp:cNvSpPr/>
      </dsp:nvSpPr>
      <dsp:spPr>
        <a:xfrm>
          <a:off x="4346" y="0"/>
          <a:ext cx="3865624" cy="981126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113D49A-FC33-475B-9CE1-1E95A57BDC83}">
      <dsp:nvSpPr>
        <dsp:cNvPr id="0" name=""/>
        <dsp:cNvSpPr/>
      </dsp:nvSpPr>
      <dsp:spPr>
        <a:xfrm>
          <a:off x="633633" y="588675"/>
          <a:ext cx="3865624" cy="9811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70 ННО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71 заявка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109,1 млн. рублей</a:t>
          </a:r>
          <a:endParaRPr lang="ru-RU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2369" y="617411"/>
        <a:ext cx="3808152" cy="923654"/>
      </dsp:txXfrm>
    </dsp:sp>
    <dsp:sp modelId="{78A1F53B-0EBA-43DB-9BC9-F2169409D9BA}">
      <dsp:nvSpPr>
        <dsp:cNvPr id="0" name=""/>
        <dsp:cNvSpPr/>
      </dsp:nvSpPr>
      <dsp:spPr>
        <a:xfrm>
          <a:off x="4614574" y="26135"/>
          <a:ext cx="744604" cy="9288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14574" y="211906"/>
        <a:ext cx="521223" cy="557313"/>
      </dsp:txXfrm>
    </dsp:sp>
    <dsp:sp modelId="{B8214195-D497-4577-A0F5-C55B9B294A7C}">
      <dsp:nvSpPr>
        <dsp:cNvPr id="0" name=""/>
        <dsp:cNvSpPr/>
      </dsp:nvSpPr>
      <dsp:spPr>
        <a:xfrm>
          <a:off x="5997412" y="0"/>
          <a:ext cx="3865624" cy="981126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B740E55-6442-4284-A023-55917389C64A}">
      <dsp:nvSpPr>
        <dsp:cNvPr id="0" name=""/>
        <dsp:cNvSpPr/>
      </dsp:nvSpPr>
      <dsp:spPr>
        <a:xfrm>
          <a:off x="6626699" y="588675"/>
          <a:ext cx="3865624" cy="9811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28 ННО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28 проектов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50 млн. рублей</a:t>
          </a:r>
          <a:endParaRPr lang="ru-RU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5435" y="617411"/>
        <a:ext cx="3808152" cy="9236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C5C6D-1FED-4081-BFBF-0A6749DDD3F1}">
      <dsp:nvSpPr>
        <dsp:cNvPr id="0" name=""/>
        <dsp:cNvSpPr/>
      </dsp:nvSpPr>
      <dsp:spPr>
        <a:xfrm rot="5400000">
          <a:off x="-124410" y="132302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98184"/>
        <a:ext cx="580583" cy="248821"/>
      </dsp:txXfrm>
    </dsp:sp>
    <dsp:sp modelId="{C0C7D762-0E78-4477-BB80-87BE0D47549D}">
      <dsp:nvSpPr>
        <dsp:cNvPr id="0" name=""/>
        <dsp:cNvSpPr/>
      </dsp:nvSpPr>
      <dsp:spPr>
        <a:xfrm rot="5400000">
          <a:off x="5349327" y="-4760852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8,3%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34208"/>
        <a:ext cx="10050283" cy="486478"/>
      </dsp:txXfrm>
    </dsp:sp>
    <dsp:sp modelId="{53E8C72A-9C5D-481D-9764-221A01B8228B}">
      <dsp:nvSpPr>
        <dsp:cNvPr id="0" name=""/>
        <dsp:cNvSpPr/>
      </dsp:nvSpPr>
      <dsp:spPr>
        <a:xfrm rot="5400000">
          <a:off x="-124410" y="890631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56513"/>
        <a:ext cx="580583" cy="248821"/>
      </dsp:txXfrm>
    </dsp:sp>
    <dsp:sp modelId="{29A0B261-721D-49BE-867C-C224AF1ABEF1}">
      <dsp:nvSpPr>
        <dsp:cNvPr id="0" name=""/>
        <dsp:cNvSpPr/>
      </dsp:nvSpPr>
      <dsp:spPr>
        <a:xfrm rot="5400000">
          <a:off x="5349327" y="-4002523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Установление численности населения Свердловской области не менее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4 251,4 тыс. человек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792537"/>
        <a:ext cx="10050283" cy="486478"/>
      </dsp:txXfrm>
    </dsp:sp>
    <dsp:sp modelId="{17A2009D-5FA3-473E-9360-1434CCBF0E4A}">
      <dsp:nvSpPr>
        <dsp:cNvPr id="0" name=""/>
        <dsp:cNvSpPr/>
      </dsp:nvSpPr>
      <dsp:spPr>
        <a:xfrm rot="5400000">
          <a:off x="-124410" y="1648960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14842"/>
        <a:ext cx="580583" cy="248821"/>
      </dsp:txXfrm>
    </dsp:sp>
    <dsp:sp modelId="{FBC34E35-FF34-4694-9496-8A22C4D1429F}">
      <dsp:nvSpPr>
        <dsp:cNvPr id="0" name=""/>
        <dsp:cNvSpPr/>
      </dsp:nvSpPr>
      <dsp:spPr>
        <a:xfrm rot="5400000">
          <a:off x="5349327" y="-3244194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91,6% 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1550866"/>
        <a:ext cx="10050283" cy="486478"/>
      </dsp:txXfrm>
    </dsp:sp>
    <dsp:sp modelId="{4D4AB1CD-5AAF-412C-AD7B-B619C9D17AFE}">
      <dsp:nvSpPr>
        <dsp:cNvPr id="0" name=""/>
        <dsp:cNvSpPr/>
      </dsp:nvSpPr>
      <dsp:spPr>
        <a:xfrm rot="5400000">
          <a:off x="-124410" y="2407289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573171"/>
        <a:ext cx="580583" cy="248821"/>
      </dsp:txXfrm>
    </dsp:sp>
    <dsp:sp modelId="{02BE9D16-57CA-4B13-ADB6-86409C89390D}">
      <dsp:nvSpPr>
        <dsp:cNvPr id="0" name=""/>
        <dsp:cNvSpPr/>
      </dsp:nvSpPr>
      <dsp:spPr>
        <a:xfrm rot="5400000">
          <a:off x="5367875" y="-2485865"/>
          <a:ext cx="502016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социального сопровождения 100% замещающих семей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3" y="2325933"/>
        <a:ext cx="10052094" cy="453004"/>
      </dsp:txXfrm>
    </dsp:sp>
    <dsp:sp modelId="{1876FB30-6B3D-43E2-A707-5D303529A715}">
      <dsp:nvSpPr>
        <dsp:cNvPr id="0" name=""/>
        <dsp:cNvSpPr/>
      </dsp:nvSpPr>
      <dsp:spPr>
        <a:xfrm rot="5400000">
          <a:off x="-124410" y="3165618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331500"/>
        <a:ext cx="580583" cy="248821"/>
      </dsp:txXfrm>
    </dsp:sp>
    <dsp:sp modelId="{B3DFF2FD-3397-4E94-8904-A9BE0E4EB56C}">
      <dsp:nvSpPr>
        <dsp:cNvPr id="0" name=""/>
        <dsp:cNvSpPr/>
      </dsp:nvSpPr>
      <dsp:spPr>
        <a:xfrm rot="5400000">
          <a:off x="5349327" y="-1727536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(взрослых), в отношении которых осуществлялись мероприятия по реабилитации/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до 80%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3067524"/>
        <a:ext cx="10050283" cy="486478"/>
      </dsp:txXfrm>
    </dsp:sp>
    <dsp:sp modelId="{B14AB906-7B32-445A-A7AC-B76533951685}">
      <dsp:nvSpPr>
        <dsp:cNvPr id="0" name=""/>
        <dsp:cNvSpPr/>
      </dsp:nvSpPr>
      <dsp:spPr>
        <a:xfrm rot="5400000">
          <a:off x="-124410" y="3923947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089829"/>
        <a:ext cx="580583" cy="248821"/>
      </dsp:txXfrm>
    </dsp:sp>
    <dsp:sp modelId="{09F27B77-1362-4F26-BE03-72A1DD9B4C42}">
      <dsp:nvSpPr>
        <dsp:cNvPr id="0" name=""/>
        <dsp:cNvSpPr/>
      </dsp:nvSpPr>
      <dsp:spPr>
        <a:xfrm rot="5400000">
          <a:off x="5349327" y="-969206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 (детей), в отношении которых осуществлялись мероприятия по реабилитации/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до 86,6%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3825854"/>
        <a:ext cx="10050283" cy="486478"/>
      </dsp:txXfrm>
    </dsp:sp>
    <dsp:sp modelId="{BC74353A-F2B9-42B9-8077-E493FD04D267}">
      <dsp:nvSpPr>
        <dsp:cNvPr id="0" name=""/>
        <dsp:cNvSpPr/>
      </dsp:nvSpPr>
      <dsp:spPr>
        <a:xfrm rot="5400000">
          <a:off x="-124410" y="4682276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848158"/>
        <a:ext cx="580583" cy="248821"/>
      </dsp:txXfrm>
    </dsp:sp>
    <dsp:sp modelId="{54A5418D-36E9-4CE3-9C6C-4038294DF592}">
      <dsp:nvSpPr>
        <dsp:cNvPr id="0" name=""/>
        <dsp:cNvSpPr/>
      </dsp:nvSpPr>
      <dsp:spPr>
        <a:xfrm rot="5400000">
          <a:off x="5349327" y="-210877"/>
          <a:ext cx="539112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Сохранение доли негосударственных поставщиков социальных услуг на уровне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не ниже 25,5%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4" y="4584183"/>
        <a:ext cx="10050283" cy="486478"/>
      </dsp:txXfrm>
    </dsp:sp>
    <dsp:sp modelId="{9A7D170C-E564-48AD-97F0-A41C80EC8D6E}">
      <dsp:nvSpPr>
        <dsp:cNvPr id="0" name=""/>
        <dsp:cNvSpPr/>
      </dsp:nvSpPr>
      <dsp:spPr>
        <a:xfrm rot="5400000">
          <a:off x="-124410" y="5538147"/>
          <a:ext cx="829404" cy="58058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704029"/>
        <a:ext cx="580583" cy="248821"/>
      </dsp:txXfrm>
    </dsp:sp>
    <dsp:sp modelId="{78275D75-9EDC-40EC-B860-DB6A8F3102C5}">
      <dsp:nvSpPr>
        <dsp:cNvPr id="0" name=""/>
        <dsp:cNvSpPr/>
      </dsp:nvSpPr>
      <dsp:spPr>
        <a:xfrm rot="5400000">
          <a:off x="5251785" y="644992"/>
          <a:ext cx="734196" cy="100766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 65 лет, проживающих в сельской местности, охваченных 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профосмотрами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диспансеризацией с использованием автотранспорта до 6,3%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0583" y="5352034"/>
        <a:ext cx="10040760" cy="662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3"/>
            <a:ext cx="10363200" cy="1780108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1" y="1772822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6" y="3429005"/>
            <a:ext cx="5093407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5"/>
            <a:ext cx="5096256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4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5"/>
            <a:ext cx="5486400" cy="1427833"/>
          </a:xfrm>
        </p:spPr>
        <p:txBody>
          <a:bodyPr anchor="b">
            <a:normAutofit/>
          </a:bodyPr>
          <a:lstStyle>
            <a:lvl1pPr algn="l"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351">
                <a:solidFill>
                  <a:srgbClr val="FFFFFF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1" y="1988848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7001" y="6172208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5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9" y="5578481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1" y="1700816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7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35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187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51" kern="1200">
          <a:solidFill>
            <a:schemeClr val="tx2"/>
          </a:solidFill>
          <a:latin typeface="+mn-lt"/>
          <a:ea typeface="+mn-ea"/>
          <a:cs typeface="+mn-cs"/>
        </a:defRPr>
      </a:lvl2pPr>
      <a:lvl3pPr marL="641731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29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1" kern="1200">
          <a:solidFill>
            <a:schemeClr val="tx2"/>
          </a:solidFill>
          <a:latin typeface="+mn-lt"/>
          <a:ea typeface="+mn-ea"/>
          <a:cs typeface="+mn-cs"/>
        </a:defRPr>
      </a:lvl4pPr>
      <a:lvl5pPr marL="1097253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277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6pPr>
      <a:lvl7pPr marL="1577301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7pPr>
      <a:lvl8pPr marL="1817325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8pPr>
      <a:lvl9pPr marL="2057349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chart" Target="../charts/chart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chart" Target="../charts/chart4.xml"/><Relationship Id="rId7" Type="http://schemas.openxmlformats.org/officeDocument/2006/relationships/diagramColors" Target="../diagrams/colors1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375266" y="1268760"/>
            <a:ext cx="6451988" cy="2725223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Об итогах работы системы социальной защиты населения Свердловской области в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году и задачах на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5266" y="5229200"/>
            <a:ext cx="45686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Министр социальной политики </a:t>
            </a:r>
          </a:p>
          <a:p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</a:t>
            </a:r>
            <a:endParaRPr lang="ru-RU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5266" y="4653136"/>
            <a:ext cx="47846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Андрей Владимирович </a:t>
            </a:r>
            <a:r>
              <a:rPr lang="ru-RU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Злоказов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08368" y="6165304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декабря </a:t>
            </a:r>
            <a:r>
              <a:rPr lang="ru-RU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</a:t>
            </a: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dirty="0">
              <a:solidFill>
                <a:srgbClr val="FF66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8208" y="1124744"/>
            <a:ext cx="4032448" cy="468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262" t="29000" r="3932" b="29000"/>
          <a:stretch/>
        </p:blipFill>
        <p:spPr>
          <a:xfrm>
            <a:off x="8159402" y="804774"/>
            <a:ext cx="3384376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8456488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Вызовы для системы социальной защиты населения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37858066"/>
              </p:ext>
            </p:extLst>
          </p:nvPr>
        </p:nvGraphicFramePr>
        <p:xfrm>
          <a:off x="1487488" y="908720"/>
          <a:ext cx="10513168" cy="5805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Реперные точки развития системы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17580979"/>
              </p:ext>
            </p:extLst>
          </p:nvPr>
        </p:nvGraphicFramePr>
        <p:xfrm>
          <a:off x="1532302" y="606967"/>
          <a:ext cx="10468353" cy="6251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264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7488" y="764704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87488" y="0"/>
            <a:ext cx="10153128" cy="764704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системы </a:t>
            </a:r>
            <a:r>
              <a:rPr lang="ru-RU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механизмов предоставления мер государственной социальной 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 в 2021 году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58718653"/>
              </p:ext>
            </p:extLst>
          </p:nvPr>
        </p:nvGraphicFramePr>
        <p:xfrm>
          <a:off x="1559496" y="980728"/>
          <a:ext cx="10513168" cy="5733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721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10153128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«Старшее поколение». 2021 год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50114130"/>
              </p:ext>
            </p:extLst>
          </p:nvPr>
        </p:nvGraphicFramePr>
        <p:xfrm>
          <a:off x="1343472" y="332656"/>
          <a:ext cx="10821349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557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764704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631504" y="0"/>
            <a:ext cx="10369152" cy="764704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«Финансовая поддержка семей при рождении детей». 2021 год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04944773"/>
              </p:ext>
            </p:extLst>
          </p:nvPr>
        </p:nvGraphicFramePr>
        <p:xfrm>
          <a:off x="1386542" y="836712"/>
          <a:ext cx="10686122" cy="5922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327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692696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0"/>
            <a:ext cx="10225136" cy="692696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семейного устройства детей-сирот и детей, оставшихся без попечения родителей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69769664"/>
              </p:ext>
            </p:extLst>
          </p:nvPr>
        </p:nvGraphicFramePr>
        <p:xfrm>
          <a:off x="1379646" y="4149080"/>
          <a:ext cx="10752856" cy="2708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555824482"/>
              </p:ext>
            </p:extLst>
          </p:nvPr>
        </p:nvGraphicFramePr>
        <p:xfrm>
          <a:off x="1415480" y="719666"/>
          <a:ext cx="10717022" cy="3645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89238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Доступная среда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www.ranepa.ru/upload/iblock/53e/07-08-2017-asi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01" r="1862" b="22415"/>
          <a:stretch/>
        </p:blipFill>
        <p:spPr bwMode="auto">
          <a:xfrm>
            <a:off x="1687521" y="558866"/>
            <a:ext cx="2376264" cy="89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si.ru/upload/iblock/0a1/NSI_logo_01_1x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292" y="558866"/>
            <a:ext cx="1781736" cy="91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16925" t="11931" r="73034" b="81500"/>
          <a:stretch/>
        </p:blipFill>
        <p:spPr>
          <a:xfrm>
            <a:off x="8472264" y="507097"/>
            <a:ext cx="2107131" cy="77541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545608" y="1398011"/>
            <a:ext cx="409500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Пилотный проект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Минтруда России по реабилитации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детей-инвалидов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07690" y="3748990"/>
            <a:ext cx="108007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Доля инвалидов, получивших услуги по реабилитации/</a:t>
            </a:r>
            <a:r>
              <a:rPr lang="ru-RU" b="1" spc="-1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%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1170" t="15350" r="9727" b="41600"/>
          <a:stretch/>
        </p:blipFill>
        <p:spPr>
          <a:xfrm>
            <a:off x="1620594" y="1540809"/>
            <a:ext cx="5832648" cy="2043919"/>
          </a:xfrm>
          <a:prstGeom prst="rect">
            <a:avLst/>
          </a:prstGeom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449440250"/>
              </p:ext>
            </p:extLst>
          </p:nvPr>
        </p:nvGraphicFramePr>
        <p:xfrm>
          <a:off x="1415480" y="4282585"/>
          <a:ext cx="10585176" cy="2474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66232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Цифровизация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54216458"/>
              </p:ext>
            </p:extLst>
          </p:nvPr>
        </p:nvGraphicFramePr>
        <p:xfrm>
          <a:off x="1559496" y="719666"/>
          <a:ext cx="10441160" cy="5877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512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5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35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6768752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Совершенствование структуры отрасли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/>
          </p:nvPr>
        </p:nvGraphicFramePr>
        <p:xfrm>
          <a:off x="1271464" y="-40425"/>
          <a:ext cx="10852044" cy="4733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Схема 1"/>
          <p:cNvGraphicFramePr/>
          <p:nvPr>
            <p:extLst/>
          </p:nvPr>
        </p:nvGraphicFramePr>
        <p:xfrm>
          <a:off x="1476906" y="4437112"/>
          <a:ext cx="10523750" cy="1972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5260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подходов к социальному обслуживанию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47663" y="473875"/>
            <a:ext cx="10585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Государственные организации социального обслуживания населения Свердловской области. 2021 год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95770763"/>
              </p:ext>
            </p:extLst>
          </p:nvPr>
        </p:nvGraphicFramePr>
        <p:xfrm>
          <a:off x="1387556" y="1235979"/>
          <a:ext cx="10776520" cy="3698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/>
          <a:srcRect l="14563" t="10101" r="71963" b="80427"/>
          <a:stretch/>
        </p:blipFill>
        <p:spPr>
          <a:xfrm>
            <a:off x="3142014" y="5336097"/>
            <a:ext cx="3657602" cy="1446368"/>
          </a:xfrm>
          <a:prstGeom prst="rect">
            <a:avLst/>
          </a:prstGeom>
        </p:spPr>
      </p:pic>
      <p:pic>
        <p:nvPicPr>
          <p:cNvPr id="1028" name="Picture 4" descr="https://sun9-3.userapi.com/impg/54LohGH2Nm6xnqMz2DAzou0IGmyZljthuaX3SA/sm8F2b4IJt4.jpg?size=400x400&amp;quality=96&amp;sign=6129f3b888958177fdbd694e857c0575&amp;type=album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5081657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рынка социальных услуг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59563250"/>
              </p:ext>
            </p:extLst>
          </p:nvPr>
        </p:nvGraphicFramePr>
        <p:xfrm>
          <a:off x="1991544" y="-531439"/>
          <a:ext cx="907300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376371" y="4161275"/>
            <a:ext cx="83033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Динамика доли негосударственных поставщиков социальных услуг в общем количестве поставщиков, %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554349601"/>
              </p:ext>
            </p:extLst>
          </p:nvPr>
        </p:nvGraphicFramePr>
        <p:xfrm>
          <a:off x="1415480" y="4725144"/>
          <a:ext cx="10585175" cy="20431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42803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6840760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НКО социальных проектов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638526939"/>
              </p:ext>
            </p:extLst>
          </p:nvPr>
        </p:nvGraphicFramePr>
        <p:xfrm>
          <a:off x="1479509" y="1196752"/>
          <a:ext cx="10612931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462808" y="4015400"/>
            <a:ext cx="107291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Конкурс некоммерческих </a:t>
            </a:r>
            <a:r>
              <a:rPr lang="ru-RU" b="1" dirty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неправительственных организаций на право получения </a:t>
            </a:r>
            <a:r>
              <a:rPr lang="ru-RU" b="1" dirty="0" smtClean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</a:t>
            </a:r>
            <a:r>
              <a:rPr lang="ru-RU" b="1" dirty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счет средств областного бюджета и гранта Президента Российской Федерации в целях реализации проектов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5955378"/>
              </p:ext>
            </p:extLst>
          </p:nvPr>
        </p:nvGraphicFramePr>
        <p:xfrm>
          <a:off x="1479510" y="5150272"/>
          <a:ext cx="10496670" cy="156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03512" y="52292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ЗАЯВИЛИСЬ: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03515" y="522659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ВЫИГРАЛИ: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63249" y="552999"/>
            <a:ext cx="107291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Конкурс СОНКО на </a:t>
            </a:r>
            <a:r>
              <a:rPr lang="ru-RU" b="1" dirty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 получения право получения субсидии за счет средств областного бюджета </a:t>
            </a:r>
            <a:r>
              <a:rPr lang="ru-RU" b="1" dirty="0" smtClean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rgbClr val="2C2C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целях реализации проектов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32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Рейтинг качества жизни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362848"/>
              </p:ext>
            </p:extLst>
          </p:nvPr>
        </p:nvGraphicFramePr>
        <p:xfrm>
          <a:off x="1500538" y="571536"/>
          <a:ext cx="10513168" cy="61698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129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263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Перечень</a:t>
                      </a:r>
                      <a:r>
                        <a:rPr lang="ru-RU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показателей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Место в Рейтинге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Среднее время на получение социальной услуги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3FFF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 по 10 места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3FFF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Удовлетворенность получением социальных услуг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62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Подушевые государственные расходы на социальную защиту, скорректированные на Индекс бюджетных расходов, рублей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 </a:t>
                      </a:r>
                      <a:r>
                        <a:rPr lang="ru-RU" sz="1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информируемости</a:t>
                      </a: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населения о социальных услугах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Оценка достаточности социальной помощи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семей, столкнувшихся со сложностями при получении пособий/выплат на ребенка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Оценка сложности признания нуждающимися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получении социальной услуги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11 по 30 места</a:t>
                      </a:r>
                    </a:p>
                  </a:txBody>
                  <a:tcPr>
                    <a:solidFill>
                      <a:srgbClr val="D2EC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Удовлетворенность получением финансовой поддержки в рамках социальной защиты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31 по 55 места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32968"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Подушевые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государственные расходы на социальную защиту, скорректированные на Индекс бюджетных расходов, %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31 по 55 места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Среднее время получения статуса ОВЗ или инвалидности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31 по 55 места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трудоустроенных инвалидов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31 по 55 места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Оценка сложности оформления пособий/выплат на ребенка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56 по 74 места</a:t>
                      </a:r>
                    </a:p>
                  </a:txBody>
                  <a:tcPr>
                    <a:solidFill>
                      <a:srgbClr val="FF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инвалидов, способных свободно перемещаться по населенному пункту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56 по 74 места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723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 благожелательности общества по отношению к людям с ОВЗ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7D7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75 по 85 места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7D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902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5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35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Задачи 2022 года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32858499"/>
              </p:ext>
            </p:extLst>
          </p:nvPr>
        </p:nvGraphicFramePr>
        <p:xfrm>
          <a:off x="1415481" y="481540"/>
          <a:ext cx="10657184" cy="6251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197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3829</TotalTime>
  <Words>1077</Words>
  <Application>Microsoft Office PowerPoint</Application>
  <PresentationFormat>Широкоэкранный</PresentationFormat>
  <Paragraphs>155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Candara</vt:lpstr>
      <vt:lpstr>Symbol</vt:lpstr>
      <vt:lpstr>Times New Roman</vt:lpstr>
      <vt:lpstr>Тема Office</vt:lpstr>
      <vt:lpstr>1_Тема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301</cp:revision>
  <dcterms:created xsi:type="dcterms:W3CDTF">2017-04-10T11:17:02Z</dcterms:created>
  <dcterms:modified xsi:type="dcterms:W3CDTF">2022-01-10T11:38:59Z</dcterms:modified>
</cp:coreProperties>
</file>