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2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7" r:id="rId4"/>
    <p:sldId id="266" r:id="rId5"/>
    <p:sldId id="268" r:id="rId6"/>
    <p:sldId id="271" r:id="rId7"/>
    <p:sldId id="269" r:id="rId8"/>
    <p:sldId id="273" r:id="rId9"/>
    <p:sldId id="276" r:id="rId10"/>
    <p:sldId id="272" r:id="rId11"/>
    <p:sldId id="274" r:id="rId12"/>
  </p:sldIdLst>
  <p:sldSz cx="9144000" cy="5715000" type="screen16x10"/>
  <p:notesSz cx="6858000" cy="9144000"/>
  <p:defaultTextStyle>
    <a:defPPr>
      <a:defRPr lang="ru-RU"/>
    </a:defPPr>
    <a:lvl1pPr marL="0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1pPr>
    <a:lvl2pPr marL="356602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2pPr>
    <a:lvl3pPr marL="713203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3pPr>
    <a:lvl4pPr marL="1069805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4pPr>
    <a:lvl5pPr marL="1426407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5pPr>
    <a:lvl6pPr marL="1783009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6pPr>
    <a:lvl7pPr marL="2139610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7pPr>
    <a:lvl8pPr marL="2496212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8pPr>
    <a:lvl9pPr marL="2852814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E6A2"/>
    <a:srgbClr val="6DD9FF"/>
    <a:srgbClr val="FF99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1044" y="12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71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2000" b="1"/>
              <a:t>Уровень бедности, %</a:t>
            </a:r>
          </a:p>
        </c:rich>
      </c:tx>
      <c:layout>
        <c:manualLayout>
          <c:xMode val="edge"/>
          <c:yMode val="edge"/>
          <c:x val="0.35619283042624894"/>
          <c:y val="6.250000000000000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6167185127578417E-2"/>
          <c:y val="0.22985463933597208"/>
          <c:w val="0.96766562974484316"/>
          <c:h val="0.485543781202352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cat>
            <c:strRef>
              <c:f>Лист1!$A$2:$A$5</c:f>
              <c:strCache>
                <c:ptCount val="4"/>
                <c:pt idx="0">
                  <c:v>2021 год (прогноз)</c:v>
                </c:pt>
                <c:pt idx="1">
                  <c:v>2022 год (прогноз)</c:v>
                </c:pt>
                <c:pt idx="2">
                  <c:v>2030 год (прогноз)</c:v>
                </c:pt>
                <c:pt idx="3">
                  <c:v>2035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8.6</c:v>
                </c:pt>
                <c:pt idx="1">
                  <c:v>8.3000000000000007</c:v>
                </c:pt>
                <c:pt idx="2">
                  <c:v>5.6</c:v>
                </c:pt>
                <c:pt idx="3">
                  <c:v>5.0999999999999996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21015512"/>
        <c:axId val="121008456"/>
      </c:barChart>
      <c:catAx>
        <c:axId val="121015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21008456"/>
        <c:crosses val="autoZero"/>
        <c:auto val="1"/>
        <c:lblAlgn val="ctr"/>
        <c:lblOffset val="100"/>
        <c:noMultiLvlLbl val="0"/>
      </c:catAx>
      <c:valAx>
        <c:axId val="1210084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1015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2000" b="1" dirty="0"/>
              <a:t>Численность населения Свердловской </a:t>
            </a:r>
            <a:r>
              <a:rPr lang="ru-RU" sz="2000" b="1" dirty="0" smtClean="0"/>
              <a:t>области, </a:t>
            </a:r>
            <a:br>
              <a:rPr lang="ru-RU" sz="2000" b="1" dirty="0" smtClean="0"/>
            </a:br>
            <a:r>
              <a:rPr lang="ru-RU" sz="2000" b="1" dirty="0" smtClean="0"/>
              <a:t>тыс. человек</a:t>
            </a:r>
            <a:endParaRPr lang="ru-RU" sz="2000" b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5911292211052301E-2"/>
          <c:y val="0.32989386740709664"/>
          <c:w val="0.96817741557789538"/>
          <c:h val="0.434023859210648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Лист1!$A$2:$A$5</c:f>
              <c:strCache>
                <c:ptCount val="4"/>
                <c:pt idx="0">
                  <c:v>2021 год (прогноз)</c:v>
                </c:pt>
                <c:pt idx="1">
                  <c:v>2022 год (прогноз)</c:v>
                </c:pt>
                <c:pt idx="2">
                  <c:v>2030 год (прогноз)</c:v>
                </c:pt>
                <c:pt idx="3">
                  <c:v>2035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4267.3</c:v>
                </c:pt>
                <c:pt idx="1">
                  <c:v>4251.3999999999996</c:v>
                </c:pt>
                <c:pt idx="2">
                  <c:v>4193</c:v>
                </c:pt>
                <c:pt idx="3">
                  <c:v>4159.99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4474056"/>
        <c:axId val="224469352"/>
      </c:barChart>
      <c:catAx>
        <c:axId val="224474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4469352"/>
        <c:crosses val="autoZero"/>
        <c:auto val="1"/>
        <c:lblAlgn val="ctr"/>
        <c:lblOffset val="100"/>
        <c:noMultiLvlLbl val="0"/>
      </c:catAx>
      <c:valAx>
        <c:axId val="2244693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4474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2000" b="1"/>
              <a:t>Уровень бедности, %</a:t>
            </a:r>
          </a:p>
        </c:rich>
      </c:tx>
      <c:layout>
        <c:manualLayout>
          <c:xMode val="edge"/>
          <c:yMode val="edge"/>
          <c:x val="0.33668726971149038"/>
          <c:y val="1.21047662755492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5489520402536821E-2"/>
          <c:y val="0.26997107159033612"/>
          <c:w val="0.96902095919492637"/>
          <c:h val="0.325803209365626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Свердловская область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2019 год</c:v>
                </c:pt>
                <c:pt idx="1">
                  <c:v>2020  год</c:v>
                </c:pt>
                <c:pt idx="2">
                  <c:v>2021 год (прогноз)</c:v>
                </c:pt>
                <c:pt idx="3">
                  <c:v>2022 год (прогноз)</c:v>
                </c:pt>
                <c:pt idx="4">
                  <c:v>2023 год (прогноз)</c:v>
                </c:pt>
                <c:pt idx="5">
                  <c:v>2024 год (прогноз)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8.9</c:v>
                </c:pt>
                <c:pt idx="1">
                  <c:v>9</c:v>
                </c:pt>
                <c:pt idx="2">
                  <c:v>8.6</c:v>
                </c:pt>
                <c:pt idx="3">
                  <c:v>8.3000000000000007</c:v>
                </c:pt>
                <c:pt idx="4">
                  <c:v>7.9</c:v>
                </c:pt>
                <c:pt idx="5">
                  <c:v>7.6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Российская Федерация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2019 год</c:v>
                </c:pt>
                <c:pt idx="1">
                  <c:v>2020  год</c:v>
                </c:pt>
                <c:pt idx="2">
                  <c:v>2021 год (прогноз)</c:v>
                </c:pt>
                <c:pt idx="3">
                  <c:v>2022 год (прогноз)</c:v>
                </c:pt>
                <c:pt idx="4">
                  <c:v>2023 год (прогноз)</c:v>
                </c:pt>
                <c:pt idx="5">
                  <c:v>2024 год (прогноз)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12.3</c:v>
                </c:pt>
                <c:pt idx="1">
                  <c:v>12.1</c:v>
                </c:pt>
                <c:pt idx="2">
                  <c:v>11.4</c:v>
                </c:pt>
                <c:pt idx="3">
                  <c:v>10.8</c:v>
                </c:pt>
                <c:pt idx="4">
                  <c:v>10.1</c:v>
                </c:pt>
                <c:pt idx="5">
                  <c:v>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4470920"/>
        <c:axId val="224466608"/>
      </c:barChart>
      <c:catAx>
        <c:axId val="224470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4466608"/>
        <c:crosses val="autoZero"/>
        <c:auto val="1"/>
        <c:lblAlgn val="ctr"/>
        <c:lblOffset val="100"/>
        <c:noMultiLvlLbl val="0"/>
      </c:catAx>
      <c:valAx>
        <c:axId val="224466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4470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706285328478911"/>
          <c:y val="0.86090868375736018"/>
          <c:w val="0.55099292234593467"/>
          <c:h val="0.118407850516609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dirty="0"/>
              <a:t>Финансирование Программы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 </a:t>
            </a:r>
            <a:r>
              <a:rPr lang="ru-RU" dirty="0"/>
              <a:t>снижению уровня бедности,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млн</a:t>
            </a:r>
            <a:r>
              <a:rPr lang="ru-RU" dirty="0"/>
              <a:t>. рублей</a:t>
            </a:r>
          </a:p>
        </c:rich>
      </c:tx>
      <c:layout>
        <c:manualLayout>
          <c:xMode val="edge"/>
          <c:yMode val="edge"/>
          <c:x val="0.3408588136703514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36359179875376"/>
          <c:y val="0.2232306184434861"/>
          <c:w val="0.40777651909598606"/>
          <c:h val="0.7668391939033338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tx1"/>
              </a:solidFill>
              <a:ln w="19050">
                <a:solidFill>
                  <a:schemeClr val="tx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9009814045184067"/>
                  <c:y val="-3.97207506127199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389373131424049"/>
                  <c:y val="4.7168391352604935E-2"/>
                </c:manualLayout>
              </c:layout>
              <c:numFmt formatCode="#,##0.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857990410688074"/>
                      <c:h val="0.1588830024508797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2.3762267556480084E-2"/>
                  <c:y val="1.986037530635997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Местные бюджеты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134326.39999999999</c:v>
                </c:pt>
                <c:pt idx="1">
                  <c:v>200136</c:v>
                </c:pt>
                <c:pt idx="2">
                  <c:v>94.7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808482776098113"/>
          <c:y val="0.44056333094461497"/>
          <c:w val="0.41663466833757884"/>
          <c:h val="0.550637506318766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2000" b="1"/>
              <a:t>Численность населения, тыс. человек</a:t>
            </a:r>
          </a:p>
        </c:rich>
      </c:tx>
      <c:layout>
        <c:manualLayout>
          <c:xMode val="edge"/>
          <c:yMode val="edge"/>
          <c:x val="0.2797426302226581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2905070168355277E-2"/>
          <c:y val="0.2051229342710941"/>
          <c:w val="0.9684542729217982"/>
          <c:h val="0.479577273494798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Свердловская область</c:v>
                </c:pt>
              </c:strCache>
            </c:strRef>
          </c:tx>
          <c:spPr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 (прогноз)</c:v>
                </c:pt>
                <c:pt idx="3">
                  <c:v>2022 год (прогноз)</c:v>
                </c:pt>
                <c:pt idx="4">
                  <c:v>2023 год (прогноз)</c:v>
                </c:pt>
                <c:pt idx="5">
                  <c:v>2024 год (прогноз)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4310.7</c:v>
                </c:pt>
                <c:pt idx="1">
                  <c:v>4290.1000000000004</c:v>
                </c:pt>
                <c:pt idx="2">
                  <c:v>4267.3</c:v>
                </c:pt>
                <c:pt idx="3">
                  <c:v>4251.3999999999996</c:v>
                </c:pt>
                <c:pt idx="4">
                  <c:v>4238</c:v>
                </c:pt>
                <c:pt idx="5">
                  <c:v>4228.1000000000004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Российская Федерация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 (прогноз)</c:v>
                </c:pt>
                <c:pt idx="3">
                  <c:v>2022 год (прогноз)</c:v>
                </c:pt>
                <c:pt idx="4">
                  <c:v>2023 год (прогноз)</c:v>
                </c:pt>
                <c:pt idx="5">
                  <c:v>2024 год (прогноз)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146749</c:v>
                </c:pt>
                <c:pt idx="1">
                  <c:v>146171</c:v>
                </c:pt>
                <c:pt idx="2">
                  <c:v>145695.1</c:v>
                </c:pt>
                <c:pt idx="3">
                  <c:v>145527.6</c:v>
                </c:pt>
                <c:pt idx="4">
                  <c:v>145425.20000000001</c:v>
                </c:pt>
                <c:pt idx="5">
                  <c:v>145425.9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23320040"/>
        <c:axId val="223321216"/>
      </c:barChart>
      <c:catAx>
        <c:axId val="223320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3321216"/>
        <c:crosses val="autoZero"/>
        <c:auto val="1"/>
        <c:lblAlgn val="ctr"/>
        <c:lblOffset val="100"/>
        <c:noMultiLvlLbl val="0"/>
      </c:catAx>
      <c:valAx>
        <c:axId val="223321216"/>
        <c:scaling>
          <c:logBase val="10"/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3320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42597299487049"/>
          <c:y val="0.89052205768990755"/>
          <c:w val="0.56574484045584816"/>
          <c:h val="0.100154172570497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2000" b="1" dirty="0">
                <a:solidFill>
                  <a:schemeClr val="tx1"/>
                </a:solidFill>
              </a:rPr>
              <a:t>Количество родившихся, умерших и миграционный </a:t>
            </a:r>
            <a:r>
              <a:rPr lang="ru-RU" sz="2000" b="1" dirty="0" smtClean="0">
                <a:solidFill>
                  <a:schemeClr val="tx1"/>
                </a:solidFill>
              </a:rPr>
              <a:t>прирост в </a:t>
            </a:r>
            <a:r>
              <a:rPr lang="ru-RU" sz="2000" b="1" dirty="0">
                <a:solidFill>
                  <a:schemeClr val="tx1"/>
                </a:solidFill>
              </a:rPr>
              <a:t>Свердловской области, человек</a:t>
            </a:r>
          </a:p>
        </c:rich>
      </c:tx>
      <c:layout>
        <c:manualLayout>
          <c:xMode val="edge"/>
          <c:yMode val="edge"/>
          <c:x val="0.1328853893263342"/>
          <c:y val="2.69817340034434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5277777777777777E-2"/>
          <c:y val="0.33457350164269894"/>
          <c:w val="0.96944444444444444"/>
          <c:h val="0.407914528665224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Родившиеся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 (9 месяцев)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46039</c:v>
                </c:pt>
                <c:pt idx="1">
                  <c:v>43827</c:v>
                </c:pt>
                <c:pt idx="2">
                  <c:v>32175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Умершие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 (9 месяцев)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57392</c:v>
                </c:pt>
                <c:pt idx="1">
                  <c:v>67643</c:v>
                </c:pt>
                <c:pt idx="2">
                  <c:v>53640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Миграционный прирост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 (9 месяцев)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6335</c:v>
                </c:pt>
                <c:pt idx="1">
                  <c:v>3653</c:v>
                </c:pt>
                <c:pt idx="2">
                  <c:v>5156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23322784"/>
        <c:axId val="223160072"/>
      </c:barChart>
      <c:catAx>
        <c:axId val="223322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3160072"/>
        <c:crosses val="autoZero"/>
        <c:auto val="1"/>
        <c:lblAlgn val="ctr"/>
        <c:lblOffset val="100"/>
        <c:noMultiLvlLbl val="0"/>
      </c:catAx>
      <c:valAx>
        <c:axId val="2231600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3322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659864391951003"/>
          <c:y val="0.87327423129677195"/>
          <c:w val="0.56124704724409447"/>
          <c:h val="0.115933075101850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537671451384126E-2"/>
          <c:y val="2.1642385161402242E-2"/>
          <c:w val="0.43406453055081734"/>
          <c:h val="0.963001009436836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Предоставление государственных услуг через ПГС</c:v>
                </c:pt>
              </c:strCache>
            </c:strRef>
          </c:tx>
          <c:dPt>
            <c:idx val="0"/>
            <c:bubble3D val="0"/>
            <c:spPr>
              <a:solidFill>
                <a:srgbClr val="6DD9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52-4C6C-93B3-0DC081743C66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52-4C6C-93B3-0DC081743C66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652-4C6C-93B3-0DC081743C66}"/>
              </c:ext>
            </c:extLst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652-4C6C-93B3-0DC081743C66}"/>
              </c:ext>
            </c:extLst>
          </c:dPt>
          <c:dPt>
            <c:idx val="4"/>
            <c:bubble3D val="0"/>
            <c:spPr>
              <a:solidFill>
                <a:srgbClr val="C6E6A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652-4C6C-93B3-0DC081743C66}"/>
              </c:ext>
            </c:extLst>
          </c:dPt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Ежемесячное пособие на ребенка</c:v>
                </c:pt>
                <c:pt idx="1">
                  <c:v>Ежемесячная выплата на первого ребенка </c:v>
                </c:pt>
                <c:pt idx="2">
                  <c:v>Выдача удостоверения многодетной семьи</c:v>
                </c:pt>
                <c:pt idx="3">
                  <c:v>Компенсация на приобретение школьной формы</c:v>
                </c:pt>
                <c:pt idx="4">
                  <c:v>Другие государственные услуги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0.22900000000000001</c:v>
                </c:pt>
                <c:pt idx="1">
                  <c:v>0.32500000000000001</c:v>
                </c:pt>
                <c:pt idx="2">
                  <c:v>0.14899999999999999</c:v>
                </c:pt>
                <c:pt idx="3">
                  <c:v>0.19400000000000001</c:v>
                </c:pt>
                <c:pt idx="4">
                  <c:v>0.10299999999999999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1652-4C6C-93B3-0DC081743C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428891150540798"/>
          <c:y val="0.12858156430290826"/>
          <c:w val="0.38721130288550987"/>
          <c:h val="0.742836623922539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269292</c:v>
                </c:pt>
                <c:pt idx="1">
                  <c:v>379608</c:v>
                </c:pt>
                <c:pt idx="2">
                  <c:v>7888103</c:v>
                </c:pt>
                <c:pt idx="3">
                  <c:v>22944380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6622728"/>
        <c:axId val="226623120"/>
      </c:lineChart>
      <c:catAx>
        <c:axId val="226622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6623120"/>
        <c:crosses val="autoZero"/>
        <c:auto val="1"/>
        <c:lblAlgn val="ctr"/>
        <c:lblOffset val="100"/>
        <c:noMultiLvlLbl val="0"/>
      </c:catAx>
      <c:valAx>
        <c:axId val="226623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622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396139969176154"/>
          <c:y val="1.280804981782651E-2"/>
          <c:w val="0.30495060063664542"/>
          <c:h val="0.9990574881089644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СМЭВ-запросы в 2021 году по Федеральным Министерствам и ведомствам</c:v>
                </c:pt>
              </c:strCache>
            </c:strRef>
          </c:tx>
          <c:dPt>
            <c:idx val="0"/>
            <c:bubble3D val="0"/>
            <c:spPr>
              <a:solidFill>
                <a:srgbClr val="6DD9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A48-47AB-9CEE-395B00424D9B}"/>
              </c:ext>
            </c:extLst>
          </c:dPt>
          <c:dPt>
            <c:idx val="1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A48-47AB-9CEE-395B00424D9B}"/>
              </c:ext>
            </c:extLst>
          </c:dPt>
          <c:dPt>
            <c:idx val="2"/>
            <c:bubble3D val="0"/>
            <c:spPr>
              <a:solidFill>
                <a:srgbClr val="C6E6A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A48-47AB-9CEE-395B00424D9B}"/>
              </c:ext>
            </c:extLst>
          </c:dPt>
          <c:dPt>
            <c:idx val="3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A48-47AB-9CEE-395B00424D9B}"/>
              </c:ext>
            </c:extLst>
          </c:dPt>
          <c:dPt>
            <c:idx val="4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EA48-47AB-9CEE-395B00424D9B}"/>
              </c:ext>
            </c:extLst>
          </c:dPt>
          <c:dPt>
            <c:idx val="5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EA48-47AB-9CEE-395B00424D9B}"/>
              </c:ext>
            </c:extLst>
          </c:dPt>
          <c:dPt>
            <c:idx val="6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EA48-47AB-9CEE-395B00424D9B}"/>
              </c:ext>
            </c:extLst>
          </c:dPt>
          <c:dPt>
            <c:idx val="7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EA48-47AB-9CEE-395B00424D9B}"/>
              </c:ext>
            </c:extLst>
          </c:dPt>
          <c:dLbls>
            <c:dLbl>
              <c:idx val="0"/>
              <c:layout>
                <c:manualLayout>
                  <c:x val="-5.9501446150633526E-2"/>
                  <c:y val="5.105425016582581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6668043952984318E-2"/>
                  <c:y val="-8.354331845316950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6917320877667527E-2"/>
                  <c:y val="-5.569554563544651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9833815383544492E-2"/>
                  <c:y val="-9.044579092351562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9833815383544492E-2"/>
                  <c:y val="2.261144773087890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275030988942146E-2"/>
                  <c:y val="1.808915818470312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1.8417114284719885E-2"/>
                  <c:y val="2.71339153199502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EA48-47AB-9CEE-395B00424D9B}"/>
                </c:ext>
                <c:ext xmlns:c15="http://schemas.microsoft.com/office/drawing/2012/chart" uri="{CE6537A1-D6FC-4f65-9D91-7224C49458BB}">
                  <c15:layout>
                    <c:manualLayout>
                      <c:w val="4.5314913690553217E-2"/>
                      <c:h val="5.8212808879127144E-2"/>
                    </c:manualLayout>
                  </c15:layout>
                </c:ext>
              </c:extLst>
            </c:dLbl>
            <c:dLbl>
              <c:idx val="7"/>
              <c:layout>
                <c:manualLayout>
                  <c:x val="2.8334021976492131E-2"/>
                  <c:y val="2.320647734810264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ФНС</c:v>
                </c:pt>
                <c:pt idx="1">
                  <c:v>ЕГР ЗАГС</c:v>
                </c:pt>
                <c:pt idx="2">
                  <c:v>ПФР</c:v>
                </c:pt>
                <c:pt idx="3">
                  <c:v>МВД</c:v>
                </c:pt>
                <c:pt idx="4">
                  <c:v>Росреестр</c:v>
                </c:pt>
                <c:pt idx="5">
                  <c:v>ФГИС ФРИ</c:v>
                </c:pt>
                <c:pt idx="6">
                  <c:v>Занятость (ДТиЗН)</c:v>
                </c:pt>
                <c:pt idx="7">
                  <c:v>Другие</c:v>
                </c:pt>
              </c:strCache>
            </c:strRef>
          </c:cat>
          <c:val>
            <c:numRef>
              <c:f>Лист1!$B$2:$B$9</c:f>
              <c:numCache>
                <c:formatCode>0%</c:formatCode>
                <c:ptCount val="8"/>
                <c:pt idx="0">
                  <c:v>0.27</c:v>
                </c:pt>
                <c:pt idx="1">
                  <c:v>0.11</c:v>
                </c:pt>
                <c:pt idx="2">
                  <c:v>0.28999999999999998</c:v>
                </c:pt>
                <c:pt idx="3">
                  <c:v>0.09</c:v>
                </c:pt>
                <c:pt idx="4">
                  <c:v>0.05</c:v>
                </c:pt>
                <c:pt idx="5">
                  <c:v>0.04</c:v>
                </c:pt>
                <c:pt idx="6">
                  <c:v>0.06</c:v>
                </c:pt>
                <c:pt idx="7">
                  <c:v>0.09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EA48-47AB-9CEE-395B00424D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670151825737288"/>
          <c:y val="0"/>
          <c:w val="0.28104672570257222"/>
          <c:h val="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632840933990262"/>
          <c:y val="1.3589893399592089E-2"/>
          <c:w val="0.2733200322948976"/>
          <c:h val="0.9864101066004079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6DD9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C6E6A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2"/>
              <c:layout>
                <c:manualLayout>
                  <c:x val="2.3411852960290549E-2"/>
                  <c:y val="1.35898933995920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Через МФЦ</c:v>
                </c:pt>
                <c:pt idx="1">
                  <c:v>В электронной форме</c:v>
                </c:pt>
                <c:pt idx="2">
                  <c:v>Иной способ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0.48399999999999999</c:v>
                </c:pt>
                <c:pt idx="1">
                  <c:v>0.41</c:v>
                </c:pt>
                <c:pt idx="2">
                  <c:v>0.106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553339052005933"/>
          <c:y val="8.3976445611534514E-2"/>
          <c:w val="0.32466831420329773"/>
          <c:h val="0.838842055476726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b="1"/>
              <a:t>Тематика поступивших сообщений</a:t>
            </a:r>
          </a:p>
        </c:rich>
      </c:tx>
      <c:layout>
        <c:manualLayout>
          <c:xMode val="edge"/>
          <c:yMode val="edge"/>
          <c:x val="0.18451699404642224"/>
          <c:y val="8.617421757881662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56143000154501"/>
          <c:y val="0.1788795118021296"/>
          <c:w val="0.70305499175642183"/>
          <c:h val="0.6010676555817823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4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tx1"/>
              </a:solidFill>
              <a:ln w="19050">
                <a:solidFill>
                  <a:schemeClr val="tx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6.3837464999185162E-2"/>
                  <c:y val="-0.1263888524489310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3837464999185106E-2"/>
                  <c:y val="6.893937406305329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439466315617868E-2"/>
                  <c:y val="2.297979135435109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Выплата на детей от 3 до 7 лет</c:v>
                </c:pt>
                <c:pt idx="1">
                  <c:v>Социальное обслуживание и защита</c:v>
                </c:pt>
                <c:pt idx="2">
                  <c:v>Иное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3235</c:v>
                </c:pt>
                <c:pt idx="1">
                  <c:v>317</c:v>
                </c:pt>
                <c:pt idx="2">
                  <c:v>16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2236761067453422E-2"/>
          <c:y val="0.82084606344412803"/>
          <c:w val="0.97776323893254657"/>
          <c:h val="0.179153936555872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996074-E2B5-4A2D-AD00-495D7229370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015701-E988-4DE5-9D6D-5D4A6965A82F}">
      <dgm:prSet phldrT="[Текст]" phldr="1" custT="1"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D053A2-3A96-4DE4-8358-982C3E585FC0}" type="parTrans" cxnId="{64669349-1CE7-4B9A-9780-0DBFAE31F289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150CB6-7AD6-4D46-A4A3-A3D714BD66EF}" type="sibTrans" cxnId="{64669349-1CE7-4B9A-9780-0DBFAE31F289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C636BF-E706-44A4-A8B9-2574C7474695}">
      <dgm:prSet phldrT="[Текст]" custT="1"/>
      <dgm:spPr/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рост реальных денежных доходов населения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EFD474-7753-4169-98F2-68A72751939E}" type="parTrans" cxnId="{F74CACBE-7B73-429D-BE04-EFE8E5DAF0F7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C5511F-7047-47B0-850A-0B73C9DE505B}" type="sibTrans" cxnId="{F74CACBE-7B73-429D-BE04-EFE8E5DAF0F7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34F0BD-5CA0-4567-80A9-98A96F1C04D1}">
      <dgm:prSet custT="1"/>
      <dgm:spPr/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численности населения с денежными доходами ниже величины прожиточного минимума;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10977B-9C27-41FF-84D8-5FCF0E6F19F9}" type="parTrans" cxnId="{0FF3C544-EE8D-4F3A-9CDA-0A368FDACCC3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541E2C-4B0D-4141-9ECA-433338CFEC1A}" type="sibTrans" cxnId="{0FF3C544-EE8D-4F3A-9CDA-0A368FDACCC3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7120AF-300F-491B-9178-213D15936B42}">
      <dgm:prSet custT="1"/>
      <dgm:spPr/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числа граждан, прошедших переобучение или повышение квалификации;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186039-758C-4B13-8A56-D82D827D2647}" type="parTrans" cxnId="{7279586E-3EF3-424D-8787-D9B0E0377A35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F6794C-6496-4EB4-9A9D-523189D3B6D3}" type="sibTrans" cxnId="{7279586E-3EF3-424D-8787-D9B0E0377A35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2ADE41-60E4-4246-8422-88E5E05E6326}">
      <dgm:prSet custT="1"/>
      <dgm:spPr/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получателей государственной социальной помощи на основании социального контракта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02CB39-472F-4759-82E0-68C06093CD53}" type="parTrans" cxnId="{253987AF-FE61-4450-89B4-E93C72CB6537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F45FE8-7063-444F-869C-1E2C1945CA95}" type="sibTrans" cxnId="{253987AF-FE61-4450-89B4-E93C72CB6537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809AE6-DC75-4C91-9C2F-1B03ADA84E84}" type="pres">
      <dgm:prSet presAssocID="{56996074-E2B5-4A2D-AD00-495D7229370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A117A9C-382F-4478-A019-AE5A23220053}" type="pres">
      <dgm:prSet presAssocID="{76015701-E988-4DE5-9D6D-5D4A6965A82F}" presName="thickLine" presStyleLbl="alignNode1" presStyleIdx="0" presStyleCnt="1"/>
      <dgm:spPr/>
    </dgm:pt>
    <dgm:pt modelId="{512B581F-B830-4189-944B-03976FDBE6EF}" type="pres">
      <dgm:prSet presAssocID="{76015701-E988-4DE5-9D6D-5D4A6965A82F}" presName="horz1" presStyleCnt="0"/>
      <dgm:spPr/>
    </dgm:pt>
    <dgm:pt modelId="{2ADBFF36-63B6-4A44-930A-55E854D2255C}" type="pres">
      <dgm:prSet presAssocID="{76015701-E988-4DE5-9D6D-5D4A6965A82F}" presName="tx1" presStyleLbl="revTx" presStyleIdx="0" presStyleCnt="5" custScaleX="10193"/>
      <dgm:spPr/>
      <dgm:t>
        <a:bodyPr/>
        <a:lstStyle/>
        <a:p>
          <a:endParaRPr lang="ru-RU"/>
        </a:p>
      </dgm:t>
    </dgm:pt>
    <dgm:pt modelId="{B7764AC7-58F9-42AF-9F9C-CE6D5AB40327}" type="pres">
      <dgm:prSet presAssocID="{76015701-E988-4DE5-9D6D-5D4A6965A82F}" presName="vert1" presStyleCnt="0"/>
      <dgm:spPr/>
    </dgm:pt>
    <dgm:pt modelId="{523BB546-AFAB-438A-8B8B-CD43F3BAABA3}" type="pres">
      <dgm:prSet presAssocID="{E5C636BF-E706-44A4-A8B9-2574C7474695}" presName="vertSpace2a" presStyleCnt="0"/>
      <dgm:spPr/>
    </dgm:pt>
    <dgm:pt modelId="{82C8D4C8-F326-42A1-B18A-98AE1BCB83DB}" type="pres">
      <dgm:prSet presAssocID="{E5C636BF-E706-44A4-A8B9-2574C7474695}" presName="horz2" presStyleCnt="0"/>
      <dgm:spPr/>
    </dgm:pt>
    <dgm:pt modelId="{65507770-8612-4859-8BD2-79FCE62CDB87}" type="pres">
      <dgm:prSet presAssocID="{E5C636BF-E706-44A4-A8B9-2574C7474695}" presName="horzSpace2" presStyleCnt="0"/>
      <dgm:spPr/>
    </dgm:pt>
    <dgm:pt modelId="{0F674059-9ACF-44E7-BC98-914C400EEBA2}" type="pres">
      <dgm:prSet presAssocID="{E5C636BF-E706-44A4-A8B9-2574C7474695}" presName="tx2" presStyleLbl="revTx" presStyleIdx="1" presStyleCnt="5"/>
      <dgm:spPr/>
      <dgm:t>
        <a:bodyPr/>
        <a:lstStyle/>
        <a:p>
          <a:endParaRPr lang="ru-RU"/>
        </a:p>
      </dgm:t>
    </dgm:pt>
    <dgm:pt modelId="{B9670E55-A239-46D3-8545-20EDC2AFB4B7}" type="pres">
      <dgm:prSet presAssocID="{E5C636BF-E706-44A4-A8B9-2574C7474695}" presName="vert2" presStyleCnt="0"/>
      <dgm:spPr/>
    </dgm:pt>
    <dgm:pt modelId="{5735D4F8-89E3-46B7-AC53-24CEA00710D0}" type="pres">
      <dgm:prSet presAssocID="{E5C636BF-E706-44A4-A8B9-2574C7474695}" presName="thinLine2b" presStyleLbl="callout" presStyleIdx="0" presStyleCnt="4"/>
      <dgm:spPr/>
    </dgm:pt>
    <dgm:pt modelId="{E7D1D672-D827-47DF-83EE-9F25940FAA4C}" type="pres">
      <dgm:prSet presAssocID="{E5C636BF-E706-44A4-A8B9-2574C7474695}" presName="vertSpace2b" presStyleCnt="0"/>
      <dgm:spPr/>
    </dgm:pt>
    <dgm:pt modelId="{E429051E-5993-42FB-A8BD-FC49CFD67FE8}" type="pres">
      <dgm:prSet presAssocID="{6334F0BD-5CA0-4567-80A9-98A96F1C04D1}" presName="horz2" presStyleCnt="0"/>
      <dgm:spPr/>
    </dgm:pt>
    <dgm:pt modelId="{E2241F12-F9C5-46F9-AC68-4239D64C0379}" type="pres">
      <dgm:prSet presAssocID="{6334F0BD-5CA0-4567-80A9-98A96F1C04D1}" presName="horzSpace2" presStyleCnt="0"/>
      <dgm:spPr/>
    </dgm:pt>
    <dgm:pt modelId="{00806389-ED75-4AF8-AAA7-28AB2B96A4E2}" type="pres">
      <dgm:prSet presAssocID="{6334F0BD-5CA0-4567-80A9-98A96F1C04D1}" presName="tx2" presStyleLbl="revTx" presStyleIdx="2" presStyleCnt="5"/>
      <dgm:spPr/>
      <dgm:t>
        <a:bodyPr/>
        <a:lstStyle/>
        <a:p>
          <a:endParaRPr lang="ru-RU"/>
        </a:p>
      </dgm:t>
    </dgm:pt>
    <dgm:pt modelId="{CAF4ACAC-909F-452D-A972-3CD9BA3ADA28}" type="pres">
      <dgm:prSet presAssocID="{6334F0BD-5CA0-4567-80A9-98A96F1C04D1}" presName="vert2" presStyleCnt="0"/>
      <dgm:spPr/>
    </dgm:pt>
    <dgm:pt modelId="{3DD6583F-DC84-4872-9CC2-31896AC4AB7B}" type="pres">
      <dgm:prSet presAssocID="{6334F0BD-5CA0-4567-80A9-98A96F1C04D1}" presName="thinLine2b" presStyleLbl="callout" presStyleIdx="1" presStyleCnt="4"/>
      <dgm:spPr/>
    </dgm:pt>
    <dgm:pt modelId="{ABA3F79E-E16F-4E34-A621-C160E59B7181}" type="pres">
      <dgm:prSet presAssocID="{6334F0BD-5CA0-4567-80A9-98A96F1C04D1}" presName="vertSpace2b" presStyleCnt="0"/>
      <dgm:spPr/>
    </dgm:pt>
    <dgm:pt modelId="{5F356EA9-10D5-442E-9494-A334D642188D}" type="pres">
      <dgm:prSet presAssocID="{677120AF-300F-491B-9178-213D15936B42}" presName="horz2" presStyleCnt="0"/>
      <dgm:spPr/>
    </dgm:pt>
    <dgm:pt modelId="{684758AC-8BD8-4E70-B5B8-8B7146D909AD}" type="pres">
      <dgm:prSet presAssocID="{677120AF-300F-491B-9178-213D15936B42}" presName="horzSpace2" presStyleCnt="0"/>
      <dgm:spPr/>
    </dgm:pt>
    <dgm:pt modelId="{D9462E93-F225-4368-A1F5-7D58CE416179}" type="pres">
      <dgm:prSet presAssocID="{677120AF-300F-491B-9178-213D15936B42}" presName="tx2" presStyleLbl="revTx" presStyleIdx="3" presStyleCnt="5"/>
      <dgm:spPr/>
      <dgm:t>
        <a:bodyPr/>
        <a:lstStyle/>
        <a:p>
          <a:endParaRPr lang="ru-RU"/>
        </a:p>
      </dgm:t>
    </dgm:pt>
    <dgm:pt modelId="{EDE6CE5C-7C37-4C31-A525-276F660345D3}" type="pres">
      <dgm:prSet presAssocID="{677120AF-300F-491B-9178-213D15936B42}" presName="vert2" presStyleCnt="0"/>
      <dgm:spPr/>
    </dgm:pt>
    <dgm:pt modelId="{E2BD71D6-4D77-4F16-80CE-D7901B44B3B3}" type="pres">
      <dgm:prSet presAssocID="{677120AF-300F-491B-9178-213D15936B42}" presName="thinLine2b" presStyleLbl="callout" presStyleIdx="2" presStyleCnt="4"/>
      <dgm:spPr/>
    </dgm:pt>
    <dgm:pt modelId="{038A91D7-985A-4AB1-A669-850244692F7D}" type="pres">
      <dgm:prSet presAssocID="{677120AF-300F-491B-9178-213D15936B42}" presName="vertSpace2b" presStyleCnt="0"/>
      <dgm:spPr/>
    </dgm:pt>
    <dgm:pt modelId="{5FD1D733-762F-42EE-9623-DB91646121D4}" type="pres">
      <dgm:prSet presAssocID="{F62ADE41-60E4-4246-8422-88E5E05E6326}" presName="horz2" presStyleCnt="0"/>
      <dgm:spPr/>
    </dgm:pt>
    <dgm:pt modelId="{A119CB5C-7793-4D56-BF7B-3F6CC7D4354B}" type="pres">
      <dgm:prSet presAssocID="{F62ADE41-60E4-4246-8422-88E5E05E6326}" presName="horzSpace2" presStyleCnt="0"/>
      <dgm:spPr/>
    </dgm:pt>
    <dgm:pt modelId="{A7DAA17A-442C-4D9B-969B-2B03D596DD8B}" type="pres">
      <dgm:prSet presAssocID="{F62ADE41-60E4-4246-8422-88E5E05E6326}" presName="tx2" presStyleLbl="revTx" presStyleIdx="4" presStyleCnt="5"/>
      <dgm:spPr/>
      <dgm:t>
        <a:bodyPr/>
        <a:lstStyle/>
        <a:p>
          <a:endParaRPr lang="ru-RU"/>
        </a:p>
      </dgm:t>
    </dgm:pt>
    <dgm:pt modelId="{3402D813-066F-4DA9-AE54-E7AD9634B159}" type="pres">
      <dgm:prSet presAssocID="{F62ADE41-60E4-4246-8422-88E5E05E6326}" presName="vert2" presStyleCnt="0"/>
      <dgm:spPr/>
    </dgm:pt>
    <dgm:pt modelId="{E1D38F06-89E5-43A8-B7FA-42B5AE165313}" type="pres">
      <dgm:prSet presAssocID="{F62ADE41-60E4-4246-8422-88E5E05E6326}" presName="thinLine2b" presStyleLbl="callout" presStyleIdx="3" presStyleCnt="4"/>
      <dgm:spPr/>
    </dgm:pt>
    <dgm:pt modelId="{679D1886-40CB-4591-9214-F5D2504554BD}" type="pres">
      <dgm:prSet presAssocID="{F62ADE41-60E4-4246-8422-88E5E05E6326}" presName="vertSpace2b" presStyleCnt="0"/>
      <dgm:spPr/>
    </dgm:pt>
  </dgm:ptLst>
  <dgm:cxnLst>
    <dgm:cxn modelId="{74D14998-0319-4303-989C-8C29A848C6F8}" type="presOf" srcId="{677120AF-300F-491B-9178-213D15936B42}" destId="{D9462E93-F225-4368-A1F5-7D58CE416179}" srcOrd="0" destOrd="0" presId="urn:microsoft.com/office/officeart/2008/layout/LinedList"/>
    <dgm:cxn modelId="{253987AF-FE61-4450-89B4-E93C72CB6537}" srcId="{76015701-E988-4DE5-9D6D-5D4A6965A82F}" destId="{F62ADE41-60E4-4246-8422-88E5E05E6326}" srcOrd="3" destOrd="0" parTransId="{7002CB39-472F-4759-82E0-68C06093CD53}" sibTransId="{75F45FE8-7063-444F-869C-1E2C1945CA95}"/>
    <dgm:cxn modelId="{0FF3C544-EE8D-4F3A-9CDA-0A368FDACCC3}" srcId="{76015701-E988-4DE5-9D6D-5D4A6965A82F}" destId="{6334F0BD-5CA0-4567-80A9-98A96F1C04D1}" srcOrd="1" destOrd="0" parTransId="{8310977B-9C27-41FF-84D8-5FCF0E6F19F9}" sibTransId="{C0541E2C-4B0D-4141-9ECA-433338CFEC1A}"/>
    <dgm:cxn modelId="{7279586E-3EF3-424D-8787-D9B0E0377A35}" srcId="{76015701-E988-4DE5-9D6D-5D4A6965A82F}" destId="{677120AF-300F-491B-9178-213D15936B42}" srcOrd="2" destOrd="0" parTransId="{B6186039-758C-4B13-8A56-D82D827D2647}" sibTransId="{79F6794C-6496-4EB4-9A9D-523189D3B6D3}"/>
    <dgm:cxn modelId="{F74CACBE-7B73-429D-BE04-EFE8E5DAF0F7}" srcId="{76015701-E988-4DE5-9D6D-5D4A6965A82F}" destId="{E5C636BF-E706-44A4-A8B9-2574C7474695}" srcOrd="0" destOrd="0" parTransId="{BEEFD474-7753-4169-98F2-68A72751939E}" sibTransId="{FEC5511F-7047-47B0-850A-0B73C9DE505B}"/>
    <dgm:cxn modelId="{B7A29368-90C2-444A-8A3E-0AAD82CB2ADA}" type="presOf" srcId="{56996074-E2B5-4A2D-AD00-495D72293702}" destId="{7C809AE6-DC75-4C91-9C2F-1B03ADA84E84}" srcOrd="0" destOrd="0" presId="urn:microsoft.com/office/officeart/2008/layout/LinedList"/>
    <dgm:cxn modelId="{8D456302-BCE7-4179-8A06-E4563AC63597}" type="presOf" srcId="{E5C636BF-E706-44A4-A8B9-2574C7474695}" destId="{0F674059-9ACF-44E7-BC98-914C400EEBA2}" srcOrd="0" destOrd="0" presId="urn:microsoft.com/office/officeart/2008/layout/LinedList"/>
    <dgm:cxn modelId="{C3B753CD-2CE2-499E-8727-A4EB362F4806}" type="presOf" srcId="{76015701-E988-4DE5-9D6D-5D4A6965A82F}" destId="{2ADBFF36-63B6-4A44-930A-55E854D2255C}" srcOrd="0" destOrd="0" presId="urn:microsoft.com/office/officeart/2008/layout/LinedList"/>
    <dgm:cxn modelId="{64669349-1CE7-4B9A-9780-0DBFAE31F289}" srcId="{56996074-E2B5-4A2D-AD00-495D72293702}" destId="{76015701-E988-4DE5-9D6D-5D4A6965A82F}" srcOrd="0" destOrd="0" parTransId="{29D053A2-3A96-4DE4-8358-982C3E585FC0}" sibTransId="{A9150CB6-7AD6-4D46-A4A3-A3D714BD66EF}"/>
    <dgm:cxn modelId="{037B1276-F9E1-4785-9F83-3D311B67EB5C}" type="presOf" srcId="{F62ADE41-60E4-4246-8422-88E5E05E6326}" destId="{A7DAA17A-442C-4D9B-969B-2B03D596DD8B}" srcOrd="0" destOrd="0" presId="urn:microsoft.com/office/officeart/2008/layout/LinedList"/>
    <dgm:cxn modelId="{E2D5AD07-1FF4-4E41-9771-F52E4A1D8662}" type="presOf" srcId="{6334F0BD-5CA0-4567-80A9-98A96F1C04D1}" destId="{00806389-ED75-4AF8-AAA7-28AB2B96A4E2}" srcOrd="0" destOrd="0" presId="urn:microsoft.com/office/officeart/2008/layout/LinedList"/>
    <dgm:cxn modelId="{9336B2FB-384A-4C44-93B3-99574784238B}" type="presParOf" srcId="{7C809AE6-DC75-4C91-9C2F-1B03ADA84E84}" destId="{0A117A9C-382F-4478-A019-AE5A23220053}" srcOrd="0" destOrd="0" presId="urn:microsoft.com/office/officeart/2008/layout/LinedList"/>
    <dgm:cxn modelId="{CEFB8EA2-7518-46D7-B358-AE1DED19E874}" type="presParOf" srcId="{7C809AE6-DC75-4C91-9C2F-1B03ADA84E84}" destId="{512B581F-B830-4189-944B-03976FDBE6EF}" srcOrd="1" destOrd="0" presId="urn:microsoft.com/office/officeart/2008/layout/LinedList"/>
    <dgm:cxn modelId="{D37E64E5-4F5B-446B-ADCC-E3F7E15D6011}" type="presParOf" srcId="{512B581F-B830-4189-944B-03976FDBE6EF}" destId="{2ADBFF36-63B6-4A44-930A-55E854D2255C}" srcOrd="0" destOrd="0" presId="urn:microsoft.com/office/officeart/2008/layout/LinedList"/>
    <dgm:cxn modelId="{583705C3-D28E-4F18-A873-F6B200817145}" type="presParOf" srcId="{512B581F-B830-4189-944B-03976FDBE6EF}" destId="{B7764AC7-58F9-42AF-9F9C-CE6D5AB40327}" srcOrd="1" destOrd="0" presId="urn:microsoft.com/office/officeart/2008/layout/LinedList"/>
    <dgm:cxn modelId="{786ADC04-1329-4BE0-A97C-5C31A09F2821}" type="presParOf" srcId="{B7764AC7-58F9-42AF-9F9C-CE6D5AB40327}" destId="{523BB546-AFAB-438A-8B8B-CD43F3BAABA3}" srcOrd="0" destOrd="0" presId="urn:microsoft.com/office/officeart/2008/layout/LinedList"/>
    <dgm:cxn modelId="{A3BBF71E-AFF3-4C9A-B46B-12277860A21F}" type="presParOf" srcId="{B7764AC7-58F9-42AF-9F9C-CE6D5AB40327}" destId="{82C8D4C8-F326-42A1-B18A-98AE1BCB83DB}" srcOrd="1" destOrd="0" presId="urn:microsoft.com/office/officeart/2008/layout/LinedList"/>
    <dgm:cxn modelId="{D4CD464A-02DA-4D2D-B971-719BEF8C92B3}" type="presParOf" srcId="{82C8D4C8-F326-42A1-B18A-98AE1BCB83DB}" destId="{65507770-8612-4859-8BD2-79FCE62CDB87}" srcOrd="0" destOrd="0" presId="urn:microsoft.com/office/officeart/2008/layout/LinedList"/>
    <dgm:cxn modelId="{AD8F58E5-626C-4976-B0D3-3670B45ECAD3}" type="presParOf" srcId="{82C8D4C8-F326-42A1-B18A-98AE1BCB83DB}" destId="{0F674059-9ACF-44E7-BC98-914C400EEBA2}" srcOrd="1" destOrd="0" presId="urn:microsoft.com/office/officeart/2008/layout/LinedList"/>
    <dgm:cxn modelId="{8A40D17A-2321-41D4-8630-58E14D6CAB1F}" type="presParOf" srcId="{82C8D4C8-F326-42A1-B18A-98AE1BCB83DB}" destId="{B9670E55-A239-46D3-8545-20EDC2AFB4B7}" srcOrd="2" destOrd="0" presId="urn:microsoft.com/office/officeart/2008/layout/LinedList"/>
    <dgm:cxn modelId="{04EE71D2-5EC0-4EC4-A5D1-F5AC64E58507}" type="presParOf" srcId="{B7764AC7-58F9-42AF-9F9C-CE6D5AB40327}" destId="{5735D4F8-89E3-46B7-AC53-24CEA00710D0}" srcOrd="2" destOrd="0" presId="urn:microsoft.com/office/officeart/2008/layout/LinedList"/>
    <dgm:cxn modelId="{68C5923B-583B-4382-AE64-685826635299}" type="presParOf" srcId="{B7764AC7-58F9-42AF-9F9C-CE6D5AB40327}" destId="{E7D1D672-D827-47DF-83EE-9F25940FAA4C}" srcOrd="3" destOrd="0" presId="urn:microsoft.com/office/officeart/2008/layout/LinedList"/>
    <dgm:cxn modelId="{421DCE50-1DF5-49B7-8A06-1421DA13625C}" type="presParOf" srcId="{B7764AC7-58F9-42AF-9F9C-CE6D5AB40327}" destId="{E429051E-5993-42FB-A8BD-FC49CFD67FE8}" srcOrd="4" destOrd="0" presId="urn:microsoft.com/office/officeart/2008/layout/LinedList"/>
    <dgm:cxn modelId="{9DFDCD4E-07EE-4B95-9D38-E058779B445C}" type="presParOf" srcId="{E429051E-5993-42FB-A8BD-FC49CFD67FE8}" destId="{E2241F12-F9C5-46F9-AC68-4239D64C0379}" srcOrd="0" destOrd="0" presId="urn:microsoft.com/office/officeart/2008/layout/LinedList"/>
    <dgm:cxn modelId="{E0A6B747-E14C-46ED-BB3A-C89F5E1912F1}" type="presParOf" srcId="{E429051E-5993-42FB-A8BD-FC49CFD67FE8}" destId="{00806389-ED75-4AF8-AAA7-28AB2B96A4E2}" srcOrd="1" destOrd="0" presId="urn:microsoft.com/office/officeart/2008/layout/LinedList"/>
    <dgm:cxn modelId="{04699FF0-1486-4C7F-ADB5-69C3815A3E0B}" type="presParOf" srcId="{E429051E-5993-42FB-A8BD-FC49CFD67FE8}" destId="{CAF4ACAC-909F-452D-A972-3CD9BA3ADA28}" srcOrd="2" destOrd="0" presId="urn:microsoft.com/office/officeart/2008/layout/LinedList"/>
    <dgm:cxn modelId="{B78AB0FA-C3EE-4A10-A032-595DA9F43C5C}" type="presParOf" srcId="{B7764AC7-58F9-42AF-9F9C-CE6D5AB40327}" destId="{3DD6583F-DC84-4872-9CC2-31896AC4AB7B}" srcOrd="5" destOrd="0" presId="urn:microsoft.com/office/officeart/2008/layout/LinedList"/>
    <dgm:cxn modelId="{AF012638-3E94-4E28-86E8-C404F8D98B84}" type="presParOf" srcId="{B7764AC7-58F9-42AF-9F9C-CE6D5AB40327}" destId="{ABA3F79E-E16F-4E34-A621-C160E59B7181}" srcOrd="6" destOrd="0" presId="urn:microsoft.com/office/officeart/2008/layout/LinedList"/>
    <dgm:cxn modelId="{F38893BF-D3F1-49EB-B680-E6EB799F7DF1}" type="presParOf" srcId="{B7764AC7-58F9-42AF-9F9C-CE6D5AB40327}" destId="{5F356EA9-10D5-442E-9494-A334D642188D}" srcOrd="7" destOrd="0" presId="urn:microsoft.com/office/officeart/2008/layout/LinedList"/>
    <dgm:cxn modelId="{036D3653-7B2D-4C90-B8C2-C1CC20BAC1A3}" type="presParOf" srcId="{5F356EA9-10D5-442E-9494-A334D642188D}" destId="{684758AC-8BD8-4E70-B5B8-8B7146D909AD}" srcOrd="0" destOrd="0" presId="urn:microsoft.com/office/officeart/2008/layout/LinedList"/>
    <dgm:cxn modelId="{2114FF1D-D52E-420F-9CC2-9FD782836458}" type="presParOf" srcId="{5F356EA9-10D5-442E-9494-A334D642188D}" destId="{D9462E93-F225-4368-A1F5-7D58CE416179}" srcOrd="1" destOrd="0" presId="urn:microsoft.com/office/officeart/2008/layout/LinedList"/>
    <dgm:cxn modelId="{E82411AD-7E55-44EF-AD67-27C1B0E4C82E}" type="presParOf" srcId="{5F356EA9-10D5-442E-9494-A334D642188D}" destId="{EDE6CE5C-7C37-4C31-A525-276F660345D3}" srcOrd="2" destOrd="0" presId="urn:microsoft.com/office/officeart/2008/layout/LinedList"/>
    <dgm:cxn modelId="{5AD0FDD8-57FC-4450-9614-D49B7B99899E}" type="presParOf" srcId="{B7764AC7-58F9-42AF-9F9C-CE6D5AB40327}" destId="{E2BD71D6-4D77-4F16-80CE-D7901B44B3B3}" srcOrd="8" destOrd="0" presId="urn:microsoft.com/office/officeart/2008/layout/LinedList"/>
    <dgm:cxn modelId="{0EFAF633-7F8E-4930-B792-D8DE94B9E04A}" type="presParOf" srcId="{B7764AC7-58F9-42AF-9F9C-CE6D5AB40327}" destId="{038A91D7-985A-4AB1-A669-850244692F7D}" srcOrd="9" destOrd="0" presId="urn:microsoft.com/office/officeart/2008/layout/LinedList"/>
    <dgm:cxn modelId="{1C094AE7-AFFE-42EF-9147-268736FDF3BB}" type="presParOf" srcId="{B7764AC7-58F9-42AF-9F9C-CE6D5AB40327}" destId="{5FD1D733-762F-42EE-9623-DB91646121D4}" srcOrd="10" destOrd="0" presId="urn:microsoft.com/office/officeart/2008/layout/LinedList"/>
    <dgm:cxn modelId="{EF6DDFB1-566B-43C0-9BD6-2D4804C8EB93}" type="presParOf" srcId="{5FD1D733-762F-42EE-9623-DB91646121D4}" destId="{A119CB5C-7793-4D56-BF7B-3F6CC7D4354B}" srcOrd="0" destOrd="0" presId="urn:microsoft.com/office/officeart/2008/layout/LinedList"/>
    <dgm:cxn modelId="{5ABC5682-9510-4C1E-8692-9D53C3AC4B57}" type="presParOf" srcId="{5FD1D733-762F-42EE-9623-DB91646121D4}" destId="{A7DAA17A-442C-4D9B-969B-2B03D596DD8B}" srcOrd="1" destOrd="0" presId="urn:microsoft.com/office/officeart/2008/layout/LinedList"/>
    <dgm:cxn modelId="{FD562D2C-A0F1-4842-8B4B-D0F942246FDC}" type="presParOf" srcId="{5FD1D733-762F-42EE-9623-DB91646121D4}" destId="{3402D813-066F-4DA9-AE54-E7AD9634B159}" srcOrd="2" destOrd="0" presId="urn:microsoft.com/office/officeart/2008/layout/LinedList"/>
    <dgm:cxn modelId="{52B2EFA8-8F1A-4F03-9BA9-F6CFAE470602}" type="presParOf" srcId="{B7764AC7-58F9-42AF-9F9C-CE6D5AB40327}" destId="{E1D38F06-89E5-43A8-B7FA-42B5AE165313}" srcOrd="11" destOrd="0" presId="urn:microsoft.com/office/officeart/2008/layout/LinedList"/>
    <dgm:cxn modelId="{E1E99008-DA49-40D2-B3B4-E8A6F0A61DD8}" type="presParOf" srcId="{B7764AC7-58F9-42AF-9F9C-CE6D5AB40327}" destId="{679D1886-40CB-4591-9214-F5D2504554BD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DE5845-40E7-4423-9F5D-AFC5AE11BAA6}" type="doc">
      <dgm:prSet loTypeId="urn:microsoft.com/office/officeart/2009/3/layout/StepUpProcess" loCatId="process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2FE1312A-19F4-47D6-800F-7D82F2FE2CE2}">
      <dgm:prSet phldrT="[Текст]" custT="1"/>
      <dgm:spPr/>
      <dgm:t>
        <a:bodyPr/>
        <a:lstStyle/>
        <a:p>
          <a:r>
            <a:rPr lang="ru-RU" sz="1400" b="1" smtClean="0">
              <a:latin typeface="Arial" panose="020B0604020202020204" pitchFamily="34" charset="0"/>
              <a:cs typeface="Arial" panose="020B0604020202020204" pitchFamily="34" charset="0"/>
            </a:rPr>
            <a:t>Автоматизация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F156EB-C946-491B-A4E8-4D1E836A122B}" type="parTrans" cxnId="{9B63250B-B536-461C-BED4-D97D4E4BFBDD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A3EC4E-118C-49F9-9041-60B18DBB369D}" type="sibTrans" cxnId="{9B63250B-B536-461C-BED4-D97D4E4BFBDD}">
      <dgm:prSet custT="1"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680FA2-B8E8-41F6-B0AD-DF6DC63D99C3}">
      <dgm:prSet phldrT="[Текст]" custT="1"/>
      <dgm:spPr/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Внедрение ИТ-решений, повторяющих имеющиеся процессы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45B54C-DD95-4D37-BCFD-C8DC3DB45B4B}" type="parTrans" cxnId="{3BBEFF60-57A1-435A-A68B-D757217990CF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D0D4A5-3A3F-4EB3-B13D-A26E7CA53003}" type="sibTrans" cxnId="{3BBEFF60-57A1-435A-A68B-D757217990CF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AC3AA4-3DD8-4A36-B754-57B736FBEA66}">
      <dgm:prSet phldrT="[Текст]" custT="1"/>
      <dgm:spPr/>
      <dgm:t>
        <a:bodyPr/>
        <a:lstStyle/>
        <a:p>
          <a:r>
            <a:rPr lang="ru-RU" sz="1400" b="1" smtClean="0">
              <a:latin typeface="Arial" panose="020B0604020202020204" pitchFamily="34" charset="0"/>
              <a:cs typeface="Arial" panose="020B0604020202020204" pitchFamily="34" charset="0"/>
            </a:rPr>
            <a:t>Цифровизация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605C08-97A2-44A0-A835-AC767C33E5CF}" type="parTrans" cxnId="{E86AD50B-6DD8-4234-9A18-94B45F8A989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CCF3A2-8433-4AAD-971E-17647D67CBE2}" type="sibTrans" cxnId="{E86AD50B-6DD8-4234-9A18-94B45F8A989C}">
      <dgm:prSet custT="1"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C2C56E-4E7D-4082-8F2A-8B3B8B5D4901}">
      <dgm:prSet phldrT="[Текст]" custT="1"/>
      <dgm:spPr/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Улучшение существующих процессов путем внедрения ИТ.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B7C02C-F20F-4529-A9CE-A52C7B365566}" type="parTrans" cxnId="{059EB8BC-7538-4EE6-913D-737962AD8234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6BCEE6-5A3C-4AB6-9A90-9C9F7A3A7E03}" type="sibTrans" cxnId="{059EB8BC-7538-4EE6-913D-737962AD8234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981F2B-A8E5-4AFB-AAB9-3F5D44D6D561}">
      <dgm:prSet phldrT="[Текст]" custT="1"/>
      <dgm:spPr/>
      <dgm:t>
        <a:bodyPr/>
        <a:lstStyle/>
        <a:p>
          <a:r>
            <a:rPr lang="ru-RU" sz="1400" b="1" smtClean="0">
              <a:latin typeface="Arial" panose="020B0604020202020204" pitchFamily="34" charset="0"/>
              <a:cs typeface="Arial" panose="020B0604020202020204" pitchFamily="34" charset="0"/>
            </a:rPr>
            <a:t>Цифровая трансформация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844F44-47EF-4F77-8288-5BA9DDAF0AB2}" type="parTrans" cxnId="{D530EE9B-808A-4862-A5E0-FDF55F605E32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96F8E7-19CD-4296-B264-5234FB57B946}" type="sibTrans" cxnId="{D530EE9B-808A-4862-A5E0-FDF55F605E32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331AB7-2393-47C6-A7D7-D90DD0F016E4}">
      <dgm:prSet phldrT="[Текст]" custT="1"/>
      <dgm:spPr/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Соединение возможностей технологий и традиционной сферы деятельности – появление новых продуктов и процессов с принципиально иными качествами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9AC6C1-29FC-4EB3-8A76-EF95723714B7}" type="parTrans" cxnId="{5B06EE4C-C583-4018-8AEA-54890A95653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5094AE-2E1F-4E0B-92B9-E229CA966B88}" type="sibTrans" cxnId="{5B06EE4C-C583-4018-8AEA-54890A95653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F25CEA-472A-4C4D-96A3-215EBFBBE2A5}">
      <dgm:prSet phldrT="[Текст]" custT="1"/>
      <dgm:spPr/>
      <dgm:t>
        <a:bodyPr/>
        <a:lstStyle/>
        <a:p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Реинжинириг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 процессов.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686F8B-682A-4EA5-B66D-28BFE9E18888}" type="parTrans" cxnId="{0D4E73F7-6421-4218-9146-429ABEC27F9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2E2AC2-E964-4768-A07B-2C0D6C5E035A}" type="sibTrans" cxnId="{0D4E73F7-6421-4218-9146-429ABEC27F9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E104CF-93BA-4060-BE49-7DD47EEC4990}">
      <dgm:prSet phldrT="[Текст]" custT="1"/>
      <dgm:spPr/>
      <dgm:t>
        <a:bodyPr/>
        <a:lstStyle/>
        <a:p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Анализ данных для принятия решений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674566-161E-4210-881B-36A49FB3C0BD}" type="parTrans" cxnId="{C029F8A8-C12C-4CF6-98FD-9C6A4DF03426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AA91AA-D633-4E82-B13A-22003AF9E5B0}" type="sibTrans" cxnId="{C029F8A8-C12C-4CF6-98FD-9C6A4DF03426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14B809-C5E6-4316-9001-D8C63501F772}" type="pres">
      <dgm:prSet presAssocID="{A6DE5845-40E7-4423-9F5D-AFC5AE11BAA6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0C2E023-B5C0-4A11-BD1F-625087541614}" type="pres">
      <dgm:prSet presAssocID="{2FE1312A-19F4-47D6-800F-7D82F2FE2CE2}" presName="composite" presStyleCnt="0"/>
      <dgm:spPr/>
    </dgm:pt>
    <dgm:pt modelId="{1647D7BD-1167-45AF-A7AE-54751550F901}" type="pres">
      <dgm:prSet presAssocID="{2FE1312A-19F4-47D6-800F-7D82F2FE2CE2}" presName="LShape" presStyleLbl="alignNode1" presStyleIdx="0" presStyleCnt="5"/>
      <dgm:spPr/>
    </dgm:pt>
    <dgm:pt modelId="{02358FEF-40DD-4D06-8C50-B255E342CC36}" type="pres">
      <dgm:prSet presAssocID="{2FE1312A-19F4-47D6-800F-7D82F2FE2CE2}" presName="ParentText" presStyleLbl="revTx" presStyleIdx="0" presStyleCnt="3" custScaleX="120048" custLinFactNeighborX="10176" custLinFactNeighborY="-176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EC2DB3-437B-4101-A3B8-6250ACDDA721}" type="pres">
      <dgm:prSet presAssocID="{2FE1312A-19F4-47D6-800F-7D82F2FE2CE2}" presName="Triangle" presStyleLbl="alignNode1" presStyleIdx="1" presStyleCnt="5"/>
      <dgm:spPr/>
    </dgm:pt>
    <dgm:pt modelId="{11E92966-0744-438F-820D-494FDB3CD80D}" type="pres">
      <dgm:prSet presAssocID="{25A3EC4E-118C-49F9-9041-60B18DBB369D}" presName="sibTrans" presStyleCnt="0"/>
      <dgm:spPr/>
    </dgm:pt>
    <dgm:pt modelId="{9848F3DD-9843-47A8-8213-39388C74355E}" type="pres">
      <dgm:prSet presAssocID="{25A3EC4E-118C-49F9-9041-60B18DBB369D}" presName="space" presStyleCnt="0"/>
      <dgm:spPr/>
    </dgm:pt>
    <dgm:pt modelId="{583ED925-A3D6-42D8-93CF-FA70FC2781F3}" type="pres">
      <dgm:prSet presAssocID="{E1AC3AA4-3DD8-4A36-B754-57B736FBEA66}" presName="composite" presStyleCnt="0"/>
      <dgm:spPr/>
    </dgm:pt>
    <dgm:pt modelId="{BCCC607C-536E-4786-BA1D-202FD6B99B3F}" type="pres">
      <dgm:prSet presAssocID="{E1AC3AA4-3DD8-4A36-B754-57B736FBEA66}" presName="LShape" presStyleLbl="alignNode1" presStyleIdx="2" presStyleCnt="5"/>
      <dgm:spPr/>
    </dgm:pt>
    <dgm:pt modelId="{B018AA7C-13B2-4970-B098-CEE1EBF38214}" type="pres">
      <dgm:prSet presAssocID="{E1AC3AA4-3DD8-4A36-B754-57B736FBEA66}" presName="ParentText" presStyleLbl="revTx" presStyleIdx="1" presStyleCnt="3" custScaleX="122737" custLinFactNeighborX="10722" custLinFactNeighborY="190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C056DF-B0B7-47B3-8E50-AD9DFE0C9A23}" type="pres">
      <dgm:prSet presAssocID="{E1AC3AA4-3DD8-4A36-B754-57B736FBEA66}" presName="Triangle" presStyleLbl="alignNode1" presStyleIdx="3" presStyleCnt="5"/>
      <dgm:spPr/>
    </dgm:pt>
    <dgm:pt modelId="{52020919-7B53-49A9-BDF4-AA04569479F2}" type="pres">
      <dgm:prSet presAssocID="{A7CCF3A2-8433-4AAD-971E-17647D67CBE2}" presName="sibTrans" presStyleCnt="0"/>
      <dgm:spPr/>
    </dgm:pt>
    <dgm:pt modelId="{6DE413A8-B864-47A9-9B70-0ED2CD12EF2B}" type="pres">
      <dgm:prSet presAssocID="{A7CCF3A2-8433-4AAD-971E-17647D67CBE2}" presName="space" presStyleCnt="0"/>
      <dgm:spPr/>
    </dgm:pt>
    <dgm:pt modelId="{7F74013C-45FF-439F-9F58-6EA79F0B358D}" type="pres">
      <dgm:prSet presAssocID="{48981F2B-A8E5-4AFB-AAB9-3F5D44D6D561}" presName="composite" presStyleCnt="0"/>
      <dgm:spPr/>
    </dgm:pt>
    <dgm:pt modelId="{88A247AF-A434-48FC-8B14-F7236F1401C6}" type="pres">
      <dgm:prSet presAssocID="{48981F2B-A8E5-4AFB-AAB9-3F5D44D6D561}" presName="LShape" presStyleLbl="alignNode1" presStyleIdx="4" presStyleCnt="5"/>
      <dgm:spPr/>
    </dgm:pt>
    <dgm:pt modelId="{F2C50492-0BC8-455D-88F4-667D279F0388}" type="pres">
      <dgm:prSet presAssocID="{48981F2B-A8E5-4AFB-AAB9-3F5D44D6D561}" presName="ParentText" presStyleLbl="revTx" presStyleIdx="2" presStyleCnt="3" custScaleX="136419" custLinFactNeighborX="19275" custLinFactNeighborY="116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6AD50B-6DD8-4234-9A18-94B45F8A989C}" srcId="{A6DE5845-40E7-4423-9F5D-AFC5AE11BAA6}" destId="{E1AC3AA4-3DD8-4A36-B754-57B736FBEA66}" srcOrd="1" destOrd="0" parTransId="{45605C08-97A2-44A0-A835-AC767C33E5CF}" sibTransId="{A7CCF3A2-8433-4AAD-971E-17647D67CBE2}"/>
    <dgm:cxn modelId="{B4CB3963-9783-408B-99B3-E20D9DDB2746}" type="presOf" srcId="{A6DE5845-40E7-4423-9F5D-AFC5AE11BAA6}" destId="{A614B809-C5E6-4316-9001-D8C63501F772}" srcOrd="0" destOrd="0" presId="urn:microsoft.com/office/officeart/2009/3/layout/StepUpProcess"/>
    <dgm:cxn modelId="{8617AAF7-F1AE-4434-B4A1-5355AD38BD19}" type="presOf" srcId="{8CC2C56E-4E7D-4082-8F2A-8B3B8B5D4901}" destId="{B018AA7C-13B2-4970-B098-CEE1EBF38214}" srcOrd="0" destOrd="1" presId="urn:microsoft.com/office/officeart/2009/3/layout/StepUpProcess"/>
    <dgm:cxn modelId="{3BBEFF60-57A1-435A-A68B-D757217990CF}" srcId="{2FE1312A-19F4-47D6-800F-7D82F2FE2CE2}" destId="{F3680FA2-B8E8-41F6-B0AD-DF6DC63D99C3}" srcOrd="0" destOrd="0" parTransId="{FD45B54C-DD95-4D37-BCFD-C8DC3DB45B4B}" sibTransId="{C2D0D4A5-3A3F-4EB3-B13D-A26E7CA53003}"/>
    <dgm:cxn modelId="{0D4E73F7-6421-4218-9146-429ABEC27F98}" srcId="{E1AC3AA4-3DD8-4A36-B754-57B736FBEA66}" destId="{25F25CEA-472A-4C4D-96A3-215EBFBBE2A5}" srcOrd="1" destOrd="0" parTransId="{9E686F8B-682A-4EA5-B66D-28BFE9E18888}" sibTransId="{4B2E2AC2-E964-4768-A07B-2C0D6C5E035A}"/>
    <dgm:cxn modelId="{5B06EE4C-C583-4018-8AEA-54890A956538}" srcId="{48981F2B-A8E5-4AFB-AAB9-3F5D44D6D561}" destId="{B9331AB7-2393-47C6-A7D7-D90DD0F016E4}" srcOrd="0" destOrd="0" parTransId="{C49AC6C1-29FC-4EB3-8A76-EF95723714B7}" sibTransId="{315094AE-2E1F-4E0B-92B9-E229CA966B88}"/>
    <dgm:cxn modelId="{D530EE9B-808A-4862-A5E0-FDF55F605E32}" srcId="{A6DE5845-40E7-4423-9F5D-AFC5AE11BAA6}" destId="{48981F2B-A8E5-4AFB-AAB9-3F5D44D6D561}" srcOrd="2" destOrd="0" parTransId="{69844F44-47EF-4F77-8288-5BA9DDAF0AB2}" sibTransId="{1A96F8E7-19CD-4296-B264-5234FB57B946}"/>
    <dgm:cxn modelId="{C029F8A8-C12C-4CF6-98FD-9C6A4DF03426}" srcId="{E1AC3AA4-3DD8-4A36-B754-57B736FBEA66}" destId="{80E104CF-93BA-4060-BE49-7DD47EEC4990}" srcOrd="2" destOrd="0" parTransId="{9D674566-161E-4210-881B-36A49FB3C0BD}" sibTransId="{32AA91AA-D633-4E82-B13A-22003AF9E5B0}"/>
    <dgm:cxn modelId="{DA931B9E-A156-412B-B561-B88EFCA76FF9}" type="presOf" srcId="{48981F2B-A8E5-4AFB-AAB9-3F5D44D6D561}" destId="{F2C50492-0BC8-455D-88F4-667D279F0388}" srcOrd="0" destOrd="0" presId="urn:microsoft.com/office/officeart/2009/3/layout/StepUpProcess"/>
    <dgm:cxn modelId="{059EB8BC-7538-4EE6-913D-737962AD8234}" srcId="{E1AC3AA4-3DD8-4A36-B754-57B736FBEA66}" destId="{8CC2C56E-4E7D-4082-8F2A-8B3B8B5D4901}" srcOrd="0" destOrd="0" parTransId="{80B7C02C-F20F-4529-A9CE-A52C7B365566}" sibTransId="{916BCEE6-5A3C-4AB6-9A90-9C9F7A3A7E03}"/>
    <dgm:cxn modelId="{7CAFE60D-D3F0-46CC-AC7D-8EAF01FFC824}" type="presOf" srcId="{2FE1312A-19F4-47D6-800F-7D82F2FE2CE2}" destId="{02358FEF-40DD-4D06-8C50-B255E342CC36}" srcOrd="0" destOrd="0" presId="urn:microsoft.com/office/officeart/2009/3/layout/StepUpProcess"/>
    <dgm:cxn modelId="{868308AA-15D1-4470-809F-470FFC23AD18}" type="presOf" srcId="{F3680FA2-B8E8-41F6-B0AD-DF6DC63D99C3}" destId="{02358FEF-40DD-4D06-8C50-B255E342CC36}" srcOrd="0" destOrd="1" presId="urn:microsoft.com/office/officeart/2009/3/layout/StepUpProcess"/>
    <dgm:cxn modelId="{CFDB162C-17E2-4BF6-85D8-DC5880FB13DB}" type="presOf" srcId="{E1AC3AA4-3DD8-4A36-B754-57B736FBEA66}" destId="{B018AA7C-13B2-4970-B098-CEE1EBF38214}" srcOrd="0" destOrd="0" presId="urn:microsoft.com/office/officeart/2009/3/layout/StepUpProcess"/>
    <dgm:cxn modelId="{41BC3EE7-8D5C-44D7-8A87-344992C43378}" type="presOf" srcId="{80E104CF-93BA-4060-BE49-7DD47EEC4990}" destId="{B018AA7C-13B2-4970-B098-CEE1EBF38214}" srcOrd="0" destOrd="3" presId="urn:microsoft.com/office/officeart/2009/3/layout/StepUpProcess"/>
    <dgm:cxn modelId="{700A2949-593B-49B6-8CA2-172207ED510F}" type="presOf" srcId="{25F25CEA-472A-4C4D-96A3-215EBFBBE2A5}" destId="{B018AA7C-13B2-4970-B098-CEE1EBF38214}" srcOrd="0" destOrd="2" presId="urn:microsoft.com/office/officeart/2009/3/layout/StepUpProcess"/>
    <dgm:cxn modelId="{52C0E2CE-2618-47F4-9492-643345A350E8}" type="presOf" srcId="{B9331AB7-2393-47C6-A7D7-D90DD0F016E4}" destId="{F2C50492-0BC8-455D-88F4-667D279F0388}" srcOrd="0" destOrd="1" presId="urn:microsoft.com/office/officeart/2009/3/layout/StepUpProcess"/>
    <dgm:cxn modelId="{9B63250B-B536-461C-BED4-D97D4E4BFBDD}" srcId="{A6DE5845-40E7-4423-9F5D-AFC5AE11BAA6}" destId="{2FE1312A-19F4-47D6-800F-7D82F2FE2CE2}" srcOrd="0" destOrd="0" parTransId="{AEF156EB-C946-491B-A4E8-4D1E836A122B}" sibTransId="{25A3EC4E-118C-49F9-9041-60B18DBB369D}"/>
    <dgm:cxn modelId="{4E87631E-F9C7-4011-AF89-64F4C5800D6D}" type="presParOf" srcId="{A614B809-C5E6-4316-9001-D8C63501F772}" destId="{A0C2E023-B5C0-4A11-BD1F-625087541614}" srcOrd="0" destOrd="0" presId="urn:microsoft.com/office/officeart/2009/3/layout/StepUpProcess"/>
    <dgm:cxn modelId="{24F1D7E4-BFDC-4580-9327-2E214702F74D}" type="presParOf" srcId="{A0C2E023-B5C0-4A11-BD1F-625087541614}" destId="{1647D7BD-1167-45AF-A7AE-54751550F901}" srcOrd="0" destOrd="0" presId="urn:microsoft.com/office/officeart/2009/3/layout/StepUpProcess"/>
    <dgm:cxn modelId="{7398CA74-7959-4A96-9FE1-DC205BA6113C}" type="presParOf" srcId="{A0C2E023-B5C0-4A11-BD1F-625087541614}" destId="{02358FEF-40DD-4D06-8C50-B255E342CC36}" srcOrd="1" destOrd="0" presId="urn:microsoft.com/office/officeart/2009/3/layout/StepUpProcess"/>
    <dgm:cxn modelId="{BDE2BEE6-4A11-47BD-8AC1-F824B0D89B21}" type="presParOf" srcId="{A0C2E023-B5C0-4A11-BD1F-625087541614}" destId="{B5EC2DB3-437B-4101-A3B8-6250ACDDA721}" srcOrd="2" destOrd="0" presId="urn:microsoft.com/office/officeart/2009/3/layout/StepUpProcess"/>
    <dgm:cxn modelId="{93867FE5-408B-4C28-83FC-AA1270F1816E}" type="presParOf" srcId="{A614B809-C5E6-4316-9001-D8C63501F772}" destId="{11E92966-0744-438F-820D-494FDB3CD80D}" srcOrd="1" destOrd="0" presId="urn:microsoft.com/office/officeart/2009/3/layout/StepUpProcess"/>
    <dgm:cxn modelId="{FAD738EC-3F6B-4066-B798-2513C7034F23}" type="presParOf" srcId="{11E92966-0744-438F-820D-494FDB3CD80D}" destId="{9848F3DD-9843-47A8-8213-39388C74355E}" srcOrd="0" destOrd="0" presId="urn:microsoft.com/office/officeart/2009/3/layout/StepUpProcess"/>
    <dgm:cxn modelId="{090D336F-C861-4B1A-B86B-39A1D642B45F}" type="presParOf" srcId="{A614B809-C5E6-4316-9001-D8C63501F772}" destId="{583ED925-A3D6-42D8-93CF-FA70FC2781F3}" srcOrd="2" destOrd="0" presId="urn:microsoft.com/office/officeart/2009/3/layout/StepUpProcess"/>
    <dgm:cxn modelId="{FFF2FF31-3A62-42ED-9B92-264B98689070}" type="presParOf" srcId="{583ED925-A3D6-42D8-93CF-FA70FC2781F3}" destId="{BCCC607C-536E-4786-BA1D-202FD6B99B3F}" srcOrd="0" destOrd="0" presId="urn:microsoft.com/office/officeart/2009/3/layout/StepUpProcess"/>
    <dgm:cxn modelId="{F2B95236-E219-4B7C-9C95-EC352508E8FD}" type="presParOf" srcId="{583ED925-A3D6-42D8-93CF-FA70FC2781F3}" destId="{B018AA7C-13B2-4970-B098-CEE1EBF38214}" srcOrd="1" destOrd="0" presId="urn:microsoft.com/office/officeart/2009/3/layout/StepUpProcess"/>
    <dgm:cxn modelId="{54530D23-4CEC-4307-A303-83949560A04B}" type="presParOf" srcId="{583ED925-A3D6-42D8-93CF-FA70FC2781F3}" destId="{3BC056DF-B0B7-47B3-8E50-AD9DFE0C9A23}" srcOrd="2" destOrd="0" presId="urn:microsoft.com/office/officeart/2009/3/layout/StepUpProcess"/>
    <dgm:cxn modelId="{A26A5C7B-EE58-46CA-B8E3-A9F72BDFEB91}" type="presParOf" srcId="{A614B809-C5E6-4316-9001-D8C63501F772}" destId="{52020919-7B53-49A9-BDF4-AA04569479F2}" srcOrd="3" destOrd="0" presId="urn:microsoft.com/office/officeart/2009/3/layout/StepUpProcess"/>
    <dgm:cxn modelId="{983ED65A-4A4D-433C-94E6-1FE96AF23C85}" type="presParOf" srcId="{52020919-7B53-49A9-BDF4-AA04569479F2}" destId="{6DE413A8-B864-47A9-9B70-0ED2CD12EF2B}" srcOrd="0" destOrd="0" presId="urn:microsoft.com/office/officeart/2009/3/layout/StepUpProcess"/>
    <dgm:cxn modelId="{23B7234E-6052-4521-8236-D0DA565D9904}" type="presParOf" srcId="{A614B809-C5E6-4316-9001-D8C63501F772}" destId="{7F74013C-45FF-439F-9F58-6EA79F0B358D}" srcOrd="4" destOrd="0" presId="urn:microsoft.com/office/officeart/2009/3/layout/StepUpProcess"/>
    <dgm:cxn modelId="{1ECEB114-6DCA-4799-97AC-513B72416028}" type="presParOf" srcId="{7F74013C-45FF-439F-9F58-6EA79F0B358D}" destId="{88A247AF-A434-48FC-8B14-F7236F1401C6}" srcOrd="0" destOrd="0" presId="urn:microsoft.com/office/officeart/2009/3/layout/StepUpProcess"/>
    <dgm:cxn modelId="{6E026461-17CE-40E2-A156-D63045DB3C9F}" type="presParOf" srcId="{7F74013C-45FF-439F-9F58-6EA79F0B358D}" destId="{F2C50492-0BC8-455D-88F4-667D279F038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ABF8B0-E38F-4830-BC4E-57E2588890A8}" type="doc">
      <dgm:prSet loTypeId="urn:microsoft.com/office/officeart/2008/layout/LinedList" loCatId="list" qsTypeId="urn:microsoft.com/office/officeart/2005/8/quickstyle/simple1" qsCatId="simple" csTypeId="urn:microsoft.com/office/officeart/2005/8/colors/accent6_4" csCatId="accent6" phldr="1"/>
      <dgm:spPr/>
      <dgm:t>
        <a:bodyPr/>
        <a:lstStyle/>
        <a:p>
          <a:endParaRPr lang="ru-RU"/>
        </a:p>
      </dgm:t>
    </dgm:pt>
    <dgm:pt modelId="{0ACC8FFE-3D26-4358-ABC6-467BEBBC4280}">
      <dgm:prSet phldrT="[Текст]" phldr="1" custT="1"/>
      <dgm:spPr/>
      <dgm:t>
        <a:bodyPr/>
        <a:lstStyle/>
        <a:p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87094E-400B-473A-8532-621238E7B8AB}" type="parTrans" cxnId="{C65FFFCB-8911-4B7B-92C4-1CAADF284B0E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4E248F-791A-4177-A5CA-34667D325C32}" type="sibTrans" cxnId="{C65FFFCB-8911-4B7B-92C4-1CAADF284B0E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1875BD-78D2-4DB0-91A9-9FD31D899940}">
      <dgm:prSet phldrT="[Текст]" custT="1"/>
      <dgm:spPr/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Указ Президента Российской Федерации от 21 июля 2020 года № 474 «О национальных целях развития Российской Федерации на период до 2030 года»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2EDE99-DC6F-42C7-8937-5AF83A2707E3}" type="parTrans" cxnId="{F7D99E2A-9D15-434B-BFDC-5F1EC7356B6A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9D9482-442E-4D7E-AA65-42537095355F}" type="sibTrans" cxnId="{F7D99E2A-9D15-434B-BFDC-5F1EC7356B6A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1B37B8-7E5A-4537-9BA0-BFA5F185EE55}">
      <dgm:prSet phldrT="[Текст]" custT="1"/>
      <dgm:spPr/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Перечень поручений по итогам совещания Президента Российской Федерации с членами Правительства Российской Федерации от 10.10.2020 № Пр-1648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962EEA-2B82-44E6-86FF-6A2059E5EED9}" type="parTrans" cxnId="{C6DC20F6-2343-4436-81F0-D204E6D5341B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E9A4A1-A13D-4B53-8873-FADE152C8B0F}" type="sibTrans" cxnId="{C6DC20F6-2343-4436-81F0-D204E6D5341B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11060D-5B14-4DBD-A4CA-85D59C3B4F45}">
      <dgm:prSet phldrT="[Текст]" custT="1"/>
      <dgm:spPr/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Российской Федерации от 20.02.2021 № 431-р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D36E22-0106-4882-8971-A78415FABB44}" type="parTrans" cxnId="{7CA5735E-71EC-4E86-8EEE-E653734DD343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8DA8EE-874D-49E0-B948-2C9F9182E11F}" type="sibTrans" cxnId="{7CA5735E-71EC-4E86-8EEE-E653734DD343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BC530F-6C77-40E4-98AC-AF54C07823C3}">
      <dgm:prSet phldrT="[Текст]" custT="1"/>
      <dgm:spPr/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Российской Федерации от 6.11.2021 № 3144-р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D3293E-DA19-4F6B-A97C-8D0FB890E22F}" type="parTrans" cxnId="{8BC56EB6-CD15-4695-AACE-6B47A69491D8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D8F54E-58E8-47C3-86C8-6A209779B5C6}" type="sibTrans" cxnId="{8BC56EB6-CD15-4695-AACE-6B47A69491D8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0DFEFA-CD07-4054-9D25-BE5962530C10}">
      <dgm:prSet phldrT="[Текст]" custT="1"/>
      <dgm:spPr/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Стратегия в области цифровой трансформации отраслей экономики, социальной сферы и государственного управления Свердловской области от 18.08.2021 № 01-01-41/51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D1D00A-1062-452C-A6E6-E565EF5756A6}" type="parTrans" cxnId="{D37E814F-4FD4-470B-8C74-6FF1C1603E2E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B09BD9-EC07-4267-9397-8FFC025FEF74}" type="sibTrans" cxnId="{D37E814F-4FD4-470B-8C74-6FF1C1603E2E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00E035-5965-4D9C-9FB3-0D98D382EA78}">
      <dgm:prSet phldrT="[Текст]" custT="1"/>
      <dgm:spPr/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План мероприятия по цифровой трансформации массовых социально значимых государственных и муниципальных услуг и качественному их предоставлению в электронном виде на территории Свердловской области от 16.08.2021 № 01-01-41/50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F309AC-EC8E-4249-AD9C-C609BF57E19D}" type="parTrans" cxnId="{8F850E1B-CC41-4766-A7C2-E1106B5A732D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CF2787-ACDA-4990-AFD3-279E3D979B28}" type="sibTrans" cxnId="{8F850E1B-CC41-4766-A7C2-E1106B5A732D}">
      <dgm:prSet/>
      <dgm:spPr/>
      <dgm:t>
        <a:bodyPr/>
        <a:lstStyle/>
        <a:p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E60E60-A34D-4BD5-B4FF-DB349EEE2C24}" type="pres">
      <dgm:prSet presAssocID="{7FABF8B0-E38F-4830-BC4E-57E2588890A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0BF84AE-2D5F-49C6-828F-2884E0134F2A}" type="pres">
      <dgm:prSet presAssocID="{0ACC8FFE-3D26-4358-ABC6-467BEBBC4280}" presName="thickLine" presStyleLbl="alignNode1" presStyleIdx="0" presStyleCnt="1"/>
      <dgm:spPr/>
    </dgm:pt>
    <dgm:pt modelId="{F9C1437E-F058-4D7D-9024-1001DB6D04F8}" type="pres">
      <dgm:prSet presAssocID="{0ACC8FFE-3D26-4358-ABC6-467BEBBC4280}" presName="horz1" presStyleCnt="0"/>
      <dgm:spPr/>
    </dgm:pt>
    <dgm:pt modelId="{3C1A6E83-2B83-49F3-8FD3-8FE54164E56C}" type="pres">
      <dgm:prSet presAssocID="{0ACC8FFE-3D26-4358-ABC6-467BEBBC4280}" presName="tx1" presStyleLbl="revTx" presStyleIdx="0" presStyleCnt="7" custScaleX="6311"/>
      <dgm:spPr/>
      <dgm:t>
        <a:bodyPr/>
        <a:lstStyle/>
        <a:p>
          <a:endParaRPr lang="ru-RU"/>
        </a:p>
      </dgm:t>
    </dgm:pt>
    <dgm:pt modelId="{4509C44D-E403-4CC1-BA49-34AB26BE2268}" type="pres">
      <dgm:prSet presAssocID="{0ACC8FFE-3D26-4358-ABC6-467BEBBC4280}" presName="vert1" presStyleCnt="0"/>
      <dgm:spPr/>
    </dgm:pt>
    <dgm:pt modelId="{991510D8-FA5F-4B3F-9F1E-286DF1F82856}" type="pres">
      <dgm:prSet presAssocID="{651875BD-78D2-4DB0-91A9-9FD31D899940}" presName="vertSpace2a" presStyleCnt="0"/>
      <dgm:spPr/>
    </dgm:pt>
    <dgm:pt modelId="{06822837-8C7F-461C-98C0-9170E86F6BD3}" type="pres">
      <dgm:prSet presAssocID="{651875BD-78D2-4DB0-91A9-9FD31D899940}" presName="horz2" presStyleCnt="0"/>
      <dgm:spPr/>
    </dgm:pt>
    <dgm:pt modelId="{FF837986-A0B3-4970-95D5-06F1D161088C}" type="pres">
      <dgm:prSet presAssocID="{651875BD-78D2-4DB0-91A9-9FD31D899940}" presName="horzSpace2" presStyleCnt="0"/>
      <dgm:spPr/>
    </dgm:pt>
    <dgm:pt modelId="{DDB4D1F7-3A83-40C1-8885-5642FA2E3F28}" type="pres">
      <dgm:prSet presAssocID="{651875BD-78D2-4DB0-91A9-9FD31D899940}" presName="tx2" presStyleLbl="revTx" presStyleIdx="1" presStyleCnt="7" custScaleX="122516"/>
      <dgm:spPr/>
      <dgm:t>
        <a:bodyPr/>
        <a:lstStyle/>
        <a:p>
          <a:endParaRPr lang="ru-RU"/>
        </a:p>
      </dgm:t>
    </dgm:pt>
    <dgm:pt modelId="{E6A184D1-E792-4818-81B8-636A73C1D44F}" type="pres">
      <dgm:prSet presAssocID="{651875BD-78D2-4DB0-91A9-9FD31D899940}" presName="vert2" presStyleCnt="0"/>
      <dgm:spPr/>
    </dgm:pt>
    <dgm:pt modelId="{408F12AD-5C7C-47BC-9765-2EBD514D860F}" type="pres">
      <dgm:prSet presAssocID="{651875BD-78D2-4DB0-91A9-9FD31D899940}" presName="thinLine2b" presStyleLbl="callout" presStyleIdx="0" presStyleCnt="6"/>
      <dgm:spPr/>
    </dgm:pt>
    <dgm:pt modelId="{0CF960EF-D5E7-4C45-9332-C89DE8BE76BF}" type="pres">
      <dgm:prSet presAssocID="{651875BD-78D2-4DB0-91A9-9FD31D899940}" presName="vertSpace2b" presStyleCnt="0"/>
      <dgm:spPr/>
    </dgm:pt>
    <dgm:pt modelId="{1A0217C1-5161-4226-84B0-E49C462BD867}" type="pres">
      <dgm:prSet presAssocID="{F01B37B8-7E5A-4537-9BA0-BFA5F185EE55}" presName="horz2" presStyleCnt="0"/>
      <dgm:spPr/>
    </dgm:pt>
    <dgm:pt modelId="{9EF4986C-35FA-47F0-882E-C43F25545288}" type="pres">
      <dgm:prSet presAssocID="{F01B37B8-7E5A-4537-9BA0-BFA5F185EE55}" presName="horzSpace2" presStyleCnt="0"/>
      <dgm:spPr/>
    </dgm:pt>
    <dgm:pt modelId="{77443475-790A-441E-B046-9A60A048D132}" type="pres">
      <dgm:prSet presAssocID="{F01B37B8-7E5A-4537-9BA0-BFA5F185EE55}" presName="tx2" presStyleLbl="revTx" presStyleIdx="2" presStyleCnt="7" custScaleX="122725"/>
      <dgm:spPr/>
      <dgm:t>
        <a:bodyPr/>
        <a:lstStyle/>
        <a:p>
          <a:endParaRPr lang="ru-RU"/>
        </a:p>
      </dgm:t>
    </dgm:pt>
    <dgm:pt modelId="{9EBEB21C-76DF-4746-857E-8683352BCA72}" type="pres">
      <dgm:prSet presAssocID="{F01B37B8-7E5A-4537-9BA0-BFA5F185EE55}" presName="vert2" presStyleCnt="0"/>
      <dgm:spPr/>
    </dgm:pt>
    <dgm:pt modelId="{FDAF3F60-825A-45D3-8629-FE0225FA05EA}" type="pres">
      <dgm:prSet presAssocID="{F01B37B8-7E5A-4537-9BA0-BFA5F185EE55}" presName="thinLine2b" presStyleLbl="callout" presStyleIdx="1" presStyleCnt="6"/>
      <dgm:spPr/>
    </dgm:pt>
    <dgm:pt modelId="{E52ADC85-3C05-4FDD-97C5-00F0644CFB64}" type="pres">
      <dgm:prSet presAssocID="{F01B37B8-7E5A-4537-9BA0-BFA5F185EE55}" presName="vertSpace2b" presStyleCnt="0"/>
      <dgm:spPr/>
    </dgm:pt>
    <dgm:pt modelId="{B30C7DF1-600F-4092-9C47-1ADF9EC79D23}" type="pres">
      <dgm:prSet presAssocID="{1311060D-5B14-4DBD-A4CA-85D59C3B4F45}" presName="horz2" presStyleCnt="0"/>
      <dgm:spPr/>
    </dgm:pt>
    <dgm:pt modelId="{1B6E02B5-8CDD-43AE-8F11-AAFAEECCB9B1}" type="pres">
      <dgm:prSet presAssocID="{1311060D-5B14-4DBD-A4CA-85D59C3B4F45}" presName="horzSpace2" presStyleCnt="0"/>
      <dgm:spPr/>
    </dgm:pt>
    <dgm:pt modelId="{EA35CA64-14EC-4D45-9EBA-A526F735E6CD}" type="pres">
      <dgm:prSet presAssocID="{1311060D-5B14-4DBD-A4CA-85D59C3B4F45}" presName="tx2" presStyleLbl="revTx" presStyleIdx="3" presStyleCnt="7" custScaleX="122288" custScaleY="55865"/>
      <dgm:spPr/>
      <dgm:t>
        <a:bodyPr/>
        <a:lstStyle/>
        <a:p>
          <a:endParaRPr lang="ru-RU"/>
        </a:p>
      </dgm:t>
    </dgm:pt>
    <dgm:pt modelId="{217FC38F-0FD2-496C-A0BE-2D6C140969B9}" type="pres">
      <dgm:prSet presAssocID="{1311060D-5B14-4DBD-A4CA-85D59C3B4F45}" presName="vert2" presStyleCnt="0"/>
      <dgm:spPr/>
    </dgm:pt>
    <dgm:pt modelId="{C0EE1C4A-C193-44ED-867D-AAF06B76768E}" type="pres">
      <dgm:prSet presAssocID="{1311060D-5B14-4DBD-A4CA-85D59C3B4F45}" presName="thinLine2b" presStyleLbl="callout" presStyleIdx="2" presStyleCnt="6"/>
      <dgm:spPr/>
    </dgm:pt>
    <dgm:pt modelId="{985B6819-95D8-4B26-BE83-FC8D3C0395DD}" type="pres">
      <dgm:prSet presAssocID="{1311060D-5B14-4DBD-A4CA-85D59C3B4F45}" presName="vertSpace2b" presStyleCnt="0"/>
      <dgm:spPr/>
    </dgm:pt>
    <dgm:pt modelId="{E0FC5C4C-2279-4CF0-83C8-C663DC11C610}" type="pres">
      <dgm:prSet presAssocID="{17BC530F-6C77-40E4-98AC-AF54C07823C3}" presName="horz2" presStyleCnt="0"/>
      <dgm:spPr/>
    </dgm:pt>
    <dgm:pt modelId="{2A464EF2-11FA-47C2-9618-0F2A250760B6}" type="pres">
      <dgm:prSet presAssocID="{17BC530F-6C77-40E4-98AC-AF54C07823C3}" presName="horzSpace2" presStyleCnt="0"/>
      <dgm:spPr/>
    </dgm:pt>
    <dgm:pt modelId="{216D2601-313E-41DE-B105-C5175FC3BAC2}" type="pres">
      <dgm:prSet presAssocID="{17BC530F-6C77-40E4-98AC-AF54C07823C3}" presName="tx2" presStyleLbl="revTx" presStyleIdx="4" presStyleCnt="7" custScaleX="122288" custScaleY="64137"/>
      <dgm:spPr/>
      <dgm:t>
        <a:bodyPr/>
        <a:lstStyle/>
        <a:p>
          <a:endParaRPr lang="ru-RU"/>
        </a:p>
      </dgm:t>
    </dgm:pt>
    <dgm:pt modelId="{F91490C7-5F5C-4F95-8742-38B86DEA93FA}" type="pres">
      <dgm:prSet presAssocID="{17BC530F-6C77-40E4-98AC-AF54C07823C3}" presName="vert2" presStyleCnt="0"/>
      <dgm:spPr/>
    </dgm:pt>
    <dgm:pt modelId="{387CFA5A-2FA5-4B40-AA3E-A46FD00E8C4C}" type="pres">
      <dgm:prSet presAssocID="{17BC530F-6C77-40E4-98AC-AF54C07823C3}" presName="thinLine2b" presStyleLbl="callout" presStyleIdx="3" presStyleCnt="6"/>
      <dgm:spPr/>
    </dgm:pt>
    <dgm:pt modelId="{8C7AE9B8-18FE-44BD-B914-8A01065F6457}" type="pres">
      <dgm:prSet presAssocID="{17BC530F-6C77-40E4-98AC-AF54C07823C3}" presName="vertSpace2b" presStyleCnt="0"/>
      <dgm:spPr/>
    </dgm:pt>
    <dgm:pt modelId="{843B3BDB-BF4A-4D29-A75F-95BD71A5EF30}" type="pres">
      <dgm:prSet presAssocID="{0E0DFEFA-CD07-4054-9D25-BE5962530C10}" presName="horz2" presStyleCnt="0"/>
      <dgm:spPr/>
    </dgm:pt>
    <dgm:pt modelId="{4B8EF260-1829-4102-847F-6B5152E21E52}" type="pres">
      <dgm:prSet presAssocID="{0E0DFEFA-CD07-4054-9D25-BE5962530C10}" presName="horzSpace2" presStyleCnt="0"/>
      <dgm:spPr/>
    </dgm:pt>
    <dgm:pt modelId="{EFA365BE-8C87-468A-9C55-7AB676E58F38}" type="pres">
      <dgm:prSet presAssocID="{0E0DFEFA-CD07-4054-9D25-BE5962530C10}" presName="tx2" presStyleLbl="revTx" presStyleIdx="5" presStyleCnt="7" custScaleX="122427"/>
      <dgm:spPr/>
      <dgm:t>
        <a:bodyPr/>
        <a:lstStyle/>
        <a:p>
          <a:endParaRPr lang="ru-RU"/>
        </a:p>
      </dgm:t>
    </dgm:pt>
    <dgm:pt modelId="{3E91F64E-0D81-40BB-9516-386D1F046C48}" type="pres">
      <dgm:prSet presAssocID="{0E0DFEFA-CD07-4054-9D25-BE5962530C10}" presName="vert2" presStyleCnt="0"/>
      <dgm:spPr/>
    </dgm:pt>
    <dgm:pt modelId="{E285EC75-D694-42A1-AF6C-84AD697E5CAE}" type="pres">
      <dgm:prSet presAssocID="{0E0DFEFA-CD07-4054-9D25-BE5962530C10}" presName="thinLine2b" presStyleLbl="callout" presStyleIdx="4" presStyleCnt="6"/>
      <dgm:spPr/>
    </dgm:pt>
    <dgm:pt modelId="{AD44FE1A-4B28-49C4-B258-39B74AB3B5F0}" type="pres">
      <dgm:prSet presAssocID="{0E0DFEFA-CD07-4054-9D25-BE5962530C10}" presName="vertSpace2b" presStyleCnt="0"/>
      <dgm:spPr/>
    </dgm:pt>
    <dgm:pt modelId="{3B2B0959-B2A4-4F7D-8D16-AEDFC79E81EB}" type="pres">
      <dgm:prSet presAssocID="{AE00E035-5965-4D9C-9FB3-0D98D382EA78}" presName="horz2" presStyleCnt="0"/>
      <dgm:spPr/>
    </dgm:pt>
    <dgm:pt modelId="{C87DCAAD-C341-4A28-8BB9-5CA9ECDDCC9E}" type="pres">
      <dgm:prSet presAssocID="{AE00E035-5965-4D9C-9FB3-0D98D382EA78}" presName="horzSpace2" presStyleCnt="0"/>
      <dgm:spPr/>
    </dgm:pt>
    <dgm:pt modelId="{9BF17566-A5A6-4156-AF1C-762E1202F81C}" type="pres">
      <dgm:prSet presAssocID="{AE00E035-5965-4D9C-9FB3-0D98D382EA78}" presName="tx2" presStyleLbl="revTx" presStyleIdx="6" presStyleCnt="7" custScaleX="122427" custScaleY="135571"/>
      <dgm:spPr/>
      <dgm:t>
        <a:bodyPr/>
        <a:lstStyle/>
        <a:p>
          <a:endParaRPr lang="ru-RU"/>
        </a:p>
      </dgm:t>
    </dgm:pt>
    <dgm:pt modelId="{F4FA66E8-921B-4280-BC13-C40C751D66D0}" type="pres">
      <dgm:prSet presAssocID="{AE00E035-5965-4D9C-9FB3-0D98D382EA78}" presName="vert2" presStyleCnt="0"/>
      <dgm:spPr/>
    </dgm:pt>
    <dgm:pt modelId="{25F6AB80-0D66-4CF8-956B-41EE47EB99C0}" type="pres">
      <dgm:prSet presAssocID="{AE00E035-5965-4D9C-9FB3-0D98D382EA78}" presName="thinLine2b" presStyleLbl="callout" presStyleIdx="5" presStyleCnt="6"/>
      <dgm:spPr/>
    </dgm:pt>
    <dgm:pt modelId="{B90DF5E7-24B4-47C3-AB21-0B810713151C}" type="pres">
      <dgm:prSet presAssocID="{AE00E035-5965-4D9C-9FB3-0D98D382EA78}" presName="vertSpace2b" presStyleCnt="0"/>
      <dgm:spPr/>
    </dgm:pt>
  </dgm:ptLst>
  <dgm:cxnLst>
    <dgm:cxn modelId="{C6DC20F6-2343-4436-81F0-D204E6D5341B}" srcId="{0ACC8FFE-3D26-4358-ABC6-467BEBBC4280}" destId="{F01B37B8-7E5A-4537-9BA0-BFA5F185EE55}" srcOrd="1" destOrd="0" parTransId="{FC962EEA-2B82-44E6-86FF-6A2059E5EED9}" sibTransId="{C0E9A4A1-A13D-4B53-8873-FADE152C8B0F}"/>
    <dgm:cxn modelId="{97387D92-F96C-412E-94AF-505E3D3384A5}" type="presOf" srcId="{7FABF8B0-E38F-4830-BC4E-57E2588890A8}" destId="{CEE60E60-A34D-4BD5-B4FF-DB349EEE2C24}" srcOrd="0" destOrd="0" presId="urn:microsoft.com/office/officeart/2008/layout/LinedList"/>
    <dgm:cxn modelId="{8F850E1B-CC41-4766-A7C2-E1106B5A732D}" srcId="{0ACC8FFE-3D26-4358-ABC6-467BEBBC4280}" destId="{AE00E035-5965-4D9C-9FB3-0D98D382EA78}" srcOrd="5" destOrd="0" parTransId="{36F309AC-EC8E-4249-AD9C-C609BF57E19D}" sibTransId="{9CCF2787-ACDA-4990-AFD3-279E3D979B28}"/>
    <dgm:cxn modelId="{0E5F6DB4-A0F0-4018-8461-0248410D2866}" type="presOf" srcId="{0E0DFEFA-CD07-4054-9D25-BE5962530C10}" destId="{EFA365BE-8C87-468A-9C55-7AB676E58F38}" srcOrd="0" destOrd="0" presId="urn:microsoft.com/office/officeart/2008/layout/LinedList"/>
    <dgm:cxn modelId="{68BB78BC-17B0-4731-991C-FBB18D2C2BDF}" type="presOf" srcId="{651875BD-78D2-4DB0-91A9-9FD31D899940}" destId="{DDB4D1F7-3A83-40C1-8885-5642FA2E3F28}" srcOrd="0" destOrd="0" presId="urn:microsoft.com/office/officeart/2008/layout/LinedList"/>
    <dgm:cxn modelId="{8BC56EB6-CD15-4695-AACE-6B47A69491D8}" srcId="{0ACC8FFE-3D26-4358-ABC6-467BEBBC4280}" destId="{17BC530F-6C77-40E4-98AC-AF54C07823C3}" srcOrd="3" destOrd="0" parTransId="{F8D3293E-DA19-4F6B-A97C-8D0FB890E22F}" sibTransId="{36D8F54E-58E8-47C3-86C8-6A209779B5C6}"/>
    <dgm:cxn modelId="{F7D99E2A-9D15-434B-BFDC-5F1EC7356B6A}" srcId="{0ACC8FFE-3D26-4358-ABC6-467BEBBC4280}" destId="{651875BD-78D2-4DB0-91A9-9FD31D899940}" srcOrd="0" destOrd="0" parTransId="{062EDE99-DC6F-42C7-8937-5AF83A2707E3}" sibTransId="{EF9D9482-442E-4D7E-AA65-42537095355F}"/>
    <dgm:cxn modelId="{426E9709-7661-4525-9D81-E23C6A07D41A}" type="presOf" srcId="{1311060D-5B14-4DBD-A4CA-85D59C3B4F45}" destId="{EA35CA64-14EC-4D45-9EBA-A526F735E6CD}" srcOrd="0" destOrd="0" presId="urn:microsoft.com/office/officeart/2008/layout/LinedList"/>
    <dgm:cxn modelId="{D37E814F-4FD4-470B-8C74-6FF1C1603E2E}" srcId="{0ACC8FFE-3D26-4358-ABC6-467BEBBC4280}" destId="{0E0DFEFA-CD07-4054-9D25-BE5962530C10}" srcOrd="4" destOrd="0" parTransId="{F2D1D00A-1062-452C-A6E6-E565EF5756A6}" sibTransId="{15B09BD9-EC07-4267-9397-8FFC025FEF74}"/>
    <dgm:cxn modelId="{AB6B306E-52B1-4132-991E-8D818EDFA31B}" type="presOf" srcId="{0ACC8FFE-3D26-4358-ABC6-467BEBBC4280}" destId="{3C1A6E83-2B83-49F3-8FD3-8FE54164E56C}" srcOrd="0" destOrd="0" presId="urn:microsoft.com/office/officeart/2008/layout/LinedList"/>
    <dgm:cxn modelId="{496763F5-04D4-4974-9AB9-853D2C59EDC5}" type="presOf" srcId="{AE00E035-5965-4D9C-9FB3-0D98D382EA78}" destId="{9BF17566-A5A6-4156-AF1C-762E1202F81C}" srcOrd="0" destOrd="0" presId="urn:microsoft.com/office/officeart/2008/layout/LinedList"/>
    <dgm:cxn modelId="{7CA5735E-71EC-4E86-8EEE-E653734DD343}" srcId="{0ACC8FFE-3D26-4358-ABC6-467BEBBC4280}" destId="{1311060D-5B14-4DBD-A4CA-85D59C3B4F45}" srcOrd="2" destOrd="0" parTransId="{AAD36E22-0106-4882-8971-A78415FABB44}" sibTransId="{C38DA8EE-874D-49E0-B948-2C9F9182E11F}"/>
    <dgm:cxn modelId="{DD62824B-96F9-4910-A506-CC6C89BA77E2}" type="presOf" srcId="{F01B37B8-7E5A-4537-9BA0-BFA5F185EE55}" destId="{77443475-790A-441E-B046-9A60A048D132}" srcOrd="0" destOrd="0" presId="urn:microsoft.com/office/officeart/2008/layout/LinedList"/>
    <dgm:cxn modelId="{A113A145-E69C-4235-806F-6631D406781F}" type="presOf" srcId="{17BC530F-6C77-40E4-98AC-AF54C07823C3}" destId="{216D2601-313E-41DE-B105-C5175FC3BAC2}" srcOrd="0" destOrd="0" presId="urn:microsoft.com/office/officeart/2008/layout/LinedList"/>
    <dgm:cxn modelId="{C65FFFCB-8911-4B7B-92C4-1CAADF284B0E}" srcId="{7FABF8B0-E38F-4830-BC4E-57E2588890A8}" destId="{0ACC8FFE-3D26-4358-ABC6-467BEBBC4280}" srcOrd="0" destOrd="0" parTransId="{CB87094E-400B-473A-8532-621238E7B8AB}" sibTransId="{FC4E248F-791A-4177-A5CA-34667D325C32}"/>
    <dgm:cxn modelId="{F3B41EFA-8D7A-4292-8C62-BAB99F9C871F}" type="presParOf" srcId="{CEE60E60-A34D-4BD5-B4FF-DB349EEE2C24}" destId="{80BF84AE-2D5F-49C6-828F-2884E0134F2A}" srcOrd="0" destOrd="0" presId="urn:microsoft.com/office/officeart/2008/layout/LinedList"/>
    <dgm:cxn modelId="{109B975C-5434-4FA7-8387-A747D0EA0B1B}" type="presParOf" srcId="{CEE60E60-A34D-4BD5-B4FF-DB349EEE2C24}" destId="{F9C1437E-F058-4D7D-9024-1001DB6D04F8}" srcOrd="1" destOrd="0" presId="urn:microsoft.com/office/officeart/2008/layout/LinedList"/>
    <dgm:cxn modelId="{B88F76FE-3180-4CA2-B1C5-3FC0BF7C3C6C}" type="presParOf" srcId="{F9C1437E-F058-4D7D-9024-1001DB6D04F8}" destId="{3C1A6E83-2B83-49F3-8FD3-8FE54164E56C}" srcOrd="0" destOrd="0" presId="urn:microsoft.com/office/officeart/2008/layout/LinedList"/>
    <dgm:cxn modelId="{58091FC3-2403-4CBD-8209-046FAAC4C720}" type="presParOf" srcId="{F9C1437E-F058-4D7D-9024-1001DB6D04F8}" destId="{4509C44D-E403-4CC1-BA49-34AB26BE2268}" srcOrd="1" destOrd="0" presId="urn:microsoft.com/office/officeart/2008/layout/LinedList"/>
    <dgm:cxn modelId="{771503C9-92D8-4835-A68B-5B55A97512F9}" type="presParOf" srcId="{4509C44D-E403-4CC1-BA49-34AB26BE2268}" destId="{991510D8-FA5F-4B3F-9F1E-286DF1F82856}" srcOrd="0" destOrd="0" presId="urn:microsoft.com/office/officeart/2008/layout/LinedList"/>
    <dgm:cxn modelId="{DC06ED0D-FAEC-4888-AF08-27F0827E1FEC}" type="presParOf" srcId="{4509C44D-E403-4CC1-BA49-34AB26BE2268}" destId="{06822837-8C7F-461C-98C0-9170E86F6BD3}" srcOrd="1" destOrd="0" presId="urn:microsoft.com/office/officeart/2008/layout/LinedList"/>
    <dgm:cxn modelId="{9C84363B-144E-4EF5-9F57-BD9DD24E87C9}" type="presParOf" srcId="{06822837-8C7F-461C-98C0-9170E86F6BD3}" destId="{FF837986-A0B3-4970-95D5-06F1D161088C}" srcOrd="0" destOrd="0" presId="urn:microsoft.com/office/officeart/2008/layout/LinedList"/>
    <dgm:cxn modelId="{099BC895-F6DC-486A-B9D3-6DDFA7F33894}" type="presParOf" srcId="{06822837-8C7F-461C-98C0-9170E86F6BD3}" destId="{DDB4D1F7-3A83-40C1-8885-5642FA2E3F28}" srcOrd="1" destOrd="0" presId="urn:microsoft.com/office/officeart/2008/layout/LinedList"/>
    <dgm:cxn modelId="{65C1C330-E250-40A4-AC72-3BFA67E3DCBB}" type="presParOf" srcId="{06822837-8C7F-461C-98C0-9170E86F6BD3}" destId="{E6A184D1-E792-4818-81B8-636A73C1D44F}" srcOrd="2" destOrd="0" presId="urn:microsoft.com/office/officeart/2008/layout/LinedList"/>
    <dgm:cxn modelId="{A081733C-7F85-4AB5-86F8-CC510B08419F}" type="presParOf" srcId="{4509C44D-E403-4CC1-BA49-34AB26BE2268}" destId="{408F12AD-5C7C-47BC-9765-2EBD514D860F}" srcOrd="2" destOrd="0" presId="urn:microsoft.com/office/officeart/2008/layout/LinedList"/>
    <dgm:cxn modelId="{A33AA251-D9C7-4A2B-82FC-B6D680C4C68F}" type="presParOf" srcId="{4509C44D-E403-4CC1-BA49-34AB26BE2268}" destId="{0CF960EF-D5E7-4C45-9332-C89DE8BE76BF}" srcOrd="3" destOrd="0" presId="urn:microsoft.com/office/officeart/2008/layout/LinedList"/>
    <dgm:cxn modelId="{7E459887-0DD8-42AA-9F9B-2B58B2A721AF}" type="presParOf" srcId="{4509C44D-E403-4CC1-BA49-34AB26BE2268}" destId="{1A0217C1-5161-4226-84B0-E49C462BD867}" srcOrd="4" destOrd="0" presId="urn:microsoft.com/office/officeart/2008/layout/LinedList"/>
    <dgm:cxn modelId="{1D9C7F76-3F28-4E6D-A950-BA7CF6C8CA9B}" type="presParOf" srcId="{1A0217C1-5161-4226-84B0-E49C462BD867}" destId="{9EF4986C-35FA-47F0-882E-C43F25545288}" srcOrd="0" destOrd="0" presId="urn:microsoft.com/office/officeart/2008/layout/LinedList"/>
    <dgm:cxn modelId="{04024EA5-436C-4F9D-95F7-96277E6CCAD3}" type="presParOf" srcId="{1A0217C1-5161-4226-84B0-E49C462BD867}" destId="{77443475-790A-441E-B046-9A60A048D132}" srcOrd="1" destOrd="0" presId="urn:microsoft.com/office/officeart/2008/layout/LinedList"/>
    <dgm:cxn modelId="{B2BF779A-6ED8-45B1-9027-D991406346C8}" type="presParOf" srcId="{1A0217C1-5161-4226-84B0-E49C462BD867}" destId="{9EBEB21C-76DF-4746-857E-8683352BCA72}" srcOrd="2" destOrd="0" presId="urn:microsoft.com/office/officeart/2008/layout/LinedList"/>
    <dgm:cxn modelId="{94E4C1E7-DD64-4A3D-8B34-2BF08B1203FC}" type="presParOf" srcId="{4509C44D-E403-4CC1-BA49-34AB26BE2268}" destId="{FDAF3F60-825A-45D3-8629-FE0225FA05EA}" srcOrd="5" destOrd="0" presId="urn:microsoft.com/office/officeart/2008/layout/LinedList"/>
    <dgm:cxn modelId="{ED0124EB-EFE9-4757-930F-01B5993BB8B8}" type="presParOf" srcId="{4509C44D-E403-4CC1-BA49-34AB26BE2268}" destId="{E52ADC85-3C05-4FDD-97C5-00F0644CFB64}" srcOrd="6" destOrd="0" presId="urn:microsoft.com/office/officeart/2008/layout/LinedList"/>
    <dgm:cxn modelId="{1D413A3B-0857-4910-B407-D5CBEE0DD71F}" type="presParOf" srcId="{4509C44D-E403-4CC1-BA49-34AB26BE2268}" destId="{B30C7DF1-600F-4092-9C47-1ADF9EC79D23}" srcOrd="7" destOrd="0" presId="urn:microsoft.com/office/officeart/2008/layout/LinedList"/>
    <dgm:cxn modelId="{DB1CFC3B-44FD-4F53-A7FF-F8E2F0E5F1C6}" type="presParOf" srcId="{B30C7DF1-600F-4092-9C47-1ADF9EC79D23}" destId="{1B6E02B5-8CDD-43AE-8F11-AAFAEECCB9B1}" srcOrd="0" destOrd="0" presId="urn:microsoft.com/office/officeart/2008/layout/LinedList"/>
    <dgm:cxn modelId="{3E0780D8-4A99-4B17-8B54-D85C4DF233D6}" type="presParOf" srcId="{B30C7DF1-600F-4092-9C47-1ADF9EC79D23}" destId="{EA35CA64-14EC-4D45-9EBA-A526F735E6CD}" srcOrd="1" destOrd="0" presId="urn:microsoft.com/office/officeart/2008/layout/LinedList"/>
    <dgm:cxn modelId="{1E94F7DB-C417-439A-B12E-56DE6E1E10E0}" type="presParOf" srcId="{B30C7DF1-600F-4092-9C47-1ADF9EC79D23}" destId="{217FC38F-0FD2-496C-A0BE-2D6C140969B9}" srcOrd="2" destOrd="0" presId="urn:microsoft.com/office/officeart/2008/layout/LinedList"/>
    <dgm:cxn modelId="{0672CBB5-7A2D-490E-9DE2-F67C14399195}" type="presParOf" srcId="{4509C44D-E403-4CC1-BA49-34AB26BE2268}" destId="{C0EE1C4A-C193-44ED-867D-AAF06B76768E}" srcOrd="8" destOrd="0" presId="urn:microsoft.com/office/officeart/2008/layout/LinedList"/>
    <dgm:cxn modelId="{970AD3DB-9531-41C0-8A7B-445355872FB0}" type="presParOf" srcId="{4509C44D-E403-4CC1-BA49-34AB26BE2268}" destId="{985B6819-95D8-4B26-BE83-FC8D3C0395DD}" srcOrd="9" destOrd="0" presId="urn:microsoft.com/office/officeart/2008/layout/LinedList"/>
    <dgm:cxn modelId="{82DA1C88-3808-44F3-8799-5C3E04C20A88}" type="presParOf" srcId="{4509C44D-E403-4CC1-BA49-34AB26BE2268}" destId="{E0FC5C4C-2279-4CF0-83C8-C663DC11C610}" srcOrd="10" destOrd="0" presId="urn:microsoft.com/office/officeart/2008/layout/LinedList"/>
    <dgm:cxn modelId="{8D18685A-D4B5-479A-B87C-BF7883C1CA1F}" type="presParOf" srcId="{E0FC5C4C-2279-4CF0-83C8-C663DC11C610}" destId="{2A464EF2-11FA-47C2-9618-0F2A250760B6}" srcOrd="0" destOrd="0" presId="urn:microsoft.com/office/officeart/2008/layout/LinedList"/>
    <dgm:cxn modelId="{87BBFC11-3622-4BE1-A16E-9C18A41C6824}" type="presParOf" srcId="{E0FC5C4C-2279-4CF0-83C8-C663DC11C610}" destId="{216D2601-313E-41DE-B105-C5175FC3BAC2}" srcOrd="1" destOrd="0" presId="urn:microsoft.com/office/officeart/2008/layout/LinedList"/>
    <dgm:cxn modelId="{7CB96B99-B1E3-4152-9C17-565040C17532}" type="presParOf" srcId="{E0FC5C4C-2279-4CF0-83C8-C663DC11C610}" destId="{F91490C7-5F5C-4F95-8742-38B86DEA93FA}" srcOrd="2" destOrd="0" presId="urn:microsoft.com/office/officeart/2008/layout/LinedList"/>
    <dgm:cxn modelId="{BFDB338A-5A34-4A06-BC17-C75BF1B6CD6C}" type="presParOf" srcId="{4509C44D-E403-4CC1-BA49-34AB26BE2268}" destId="{387CFA5A-2FA5-4B40-AA3E-A46FD00E8C4C}" srcOrd="11" destOrd="0" presId="urn:microsoft.com/office/officeart/2008/layout/LinedList"/>
    <dgm:cxn modelId="{0C61701D-C664-4FF9-8537-00BDD26F945F}" type="presParOf" srcId="{4509C44D-E403-4CC1-BA49-34AB26BE2268}" destId="{8C7AE9B8-18FE-44BD-B914-8A01065F6457}" srcOrd="12" destOrd="0" presId="urn:microsoft.com/office/officeart/2008/layout/LinedList"/>
    <dgm:cxn modelId="{FAEDA3DE-6847-4E86-BC4A-1158D8706B34}" type="presParOf" srcId="{4509C44D-E403-4CC1-BA49-34AB26BE2268}" destId="{843B3BDB-BF4A-4D29-A75F-95BD71A5EF30}" srcOrd="13" destOrd="0" presId="urn:microsoft.com/office/officeart/2008/layout/LinedList"/>
    <dgm:cxn modelId="{94F66736-CA80-43CB-A80B-20EC89965991}" type="presParOf" srcId="{843B3BDB-BF4A-4D29-A75F-95BD71A5EF30}" destId="{4B8EF260-1829-4102-847F-6B5152E21E52}" srcOrd="0" destOrd="0" presId="urn:microsoft.com/office/officeart/2008/layout/LinedList"/>
    <dgm:cxn modelId="{E173F68A-65FE-4CE2-8262-AC03F898273D}" type="presParOf" srcId="{843B3BDB-BF4A-4D29-A75F-95BD71A5EF30}" destId="{EFA365BE-8C87-468A-9C55-7AB676E58F38}" srcOrd="1" destOrd="0" presId="urn:microsoft.com/office/officeart/2008/layout/LinedList"/>
    <dgm:cxn modelId="{79491B2B-0913-4BCE-957A-0040CB364291}" type="presParOf" srcId="{843B3BDB-BF4A-4D29-A75F-95BD71A5EF30}" destId="{3E91F64E-0D81-40BB-9516-386D1F046C48}" srcOrd="2" destOrd="0" presId="urn:microsoft.com/office/officeart/2008/layout/LinedList"/>
    <dgm:cxn modelId="{D77CFE9B-3991-4534-BA6D-F89E23AFFA7D}" type="presParOf" srcId="{4509C44D-E403-4CC1-BA49-34AB26BE2268}" destId="{E285EC75-D694-42A1-AF6C-84AD697E5CAE}" srcOrd="14" destOrd="0" presId="urn:microsoft.com/office/officeart/2008/layout/LinedList"/>
    <dgm:cxn modelId="{0E0329AA-7C83-4F75-8797-3E1DE0D1AC8B}" type="presParOf" srcId="{4509C44D-E403-4CC1-BA49-34AB26BE2268}" destId="{AD44FE1A-4B28-49C4-B258-39B74AB3B5F0}" srcOrd="15" destOrd="0" presId="urn:microsoft.com/office/officeart/2008/layout/LinedList"/>
    <dgm:cxn modelId="{EF34624D-A849-4FE0-8EDE-5649E6F59445}" type="presParOf" srcId="{4509C44D-E403-4CC1-BA49-34AB26BE2268}" destId="{3B2B0959-B2A4-4F7D-8D16-AEDFC79E81EB}" srcOrd="16" destOrd="0" presId="urn:microsoft.com/office/officeart/2008/layout/LinedList"/>
    <dgm:cxn modelId="{DEE0B5DD-59FF-4798-8341-DA7B061C514D}" type="presParOf" srcId="{3B2B0959-B2A4-4F7D-8D16-AEDFC79E81EB}" destId="{C87DCAAD-C341-4A28-8BB9-5CA9ECDDCC9E}" srcOrd="0" destOrd="0" presId="urn:microsoft.com/office/officeart/2008/layout/LinedList"/>
    <dgm:cxn modelId="{C38CC7FD-9968-4508-B0A9-7CA6DF143758}" type="presParOf" srcId="{3B2B0959-B2A4-4F7D-8D16-AEDFC79E81EB}" destId="{9BF17566-A5A6-4156-AF1C-762E1202F81C}" srcOrd="1" destOrd="0" presId="urn:microsoft.com/office/officeart/2008/layout/LinedList"/>
    <dgm:cxn modelId="{73C77C30-38DE-4C2B-A913-84F007CDBE89}" type="presParOf" srcId="{3B2B0959-B2A4-4F7D-8D16-AEDFC79E81EB}" destId="{F4FA66E8-921B-4280-BC13-C40C751D66D0}" srcOrd="2" destOrd="0" presId="urn:microsoft.com/office/officeart/2008/layout/LinedList"/>
    <dgm:cxn modelId="{BEE14E52-0BBA-44FB-B78A-7C72621A3D65}" type="presParOf" srcId="{4509C44D-E403-4CC1-BA49-34AB26BE2268}" destId="{25F6AB80-0D66-4CF8-956B-41EE47EB99C0}" srcOrd="17" destOrd="0" presId="urn:microsoft.com/office/officeart/2008/layout/LinedList"/>
    <dgm:cxn modelId="{95C486BC-15BA-44C1-AAEA-C9C04BD7BACF}" type="presParOf" srcId="{4509C44D-E403-4CC1-BA49-34AB26BE2268}" destId="{B90DF5E7-24B4-47C3-AB21-0B810713151C}" srcOrd="18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A54070-0DFD-4307-9B17-6B9037AC09BA}" type="doc">
      <dgm:prSet loTypeId="urn:microsoft.com/office/officeart/2005/8/layout/process1" loCatId="process" qsTypeId="urn:microsoft.com/office/officeart/2005/8/quickstyle/simple2" qsCatId="simple" csTypeId="urn:microsoft.com/office/officeart/2005/8/colors/accent2_1" csCatId="accent2" phldr="1"/>
      <dgm:spPr/>
    </dgm:pt>
    <dgm:pt modelId="{52F1EA44-234B-4B35-A66E-CF2D19F0190D}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ИС «АСП»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0AAD7-915E-438D-AD79-0AA345B7C6DF}" type="parTrans" cxnId="{564C9EE0-15A7-4AF7-8465-A92A06063E27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6BA94A-C542-41A0-96FB-18A1EA09184E}" type="sibTrans" cxnId="{564C9EE0-15A7-4AF7-8465-A92A06063E27}">
      <dgm:prSet custT="1"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D56789-8796-4603-97F3-22A4BD36579A}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Справочная система адресов Федеральной информационной адресной системы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F0E65E-D0E3-4F7C-BBE0-01FD9EA0A04F}" type="parTrans" cxnId="{11229486-42BF-4A88-BB6B-3785197DBBAA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FE69DE-99DA-4C1E-98DE-40CB05431014}" type="sibTrans" cxnId="{11229486-42BF-4A88-BB6B-3785197DBBAA}">
      <dgm:prSet custT="1"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A22B89-42FB-4BCE-8BAC-AA4B36762F96}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Федеральные информационные системы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6F76CD-794D-4322-A692-68B6965C422E}" type="parTrans" cxnId="{6BBB38A5-5334-414B-BA91-17222F1A1B6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F29F7D-4DE1-4BC7-805E-1F9B447BD6E5}" type="sibTrans" cxnId="{6BBB38A5-5334-414B-BA91-17222F1A1B6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B3AAA8-3D05-4995-8787-FD9C74A5AB8D}" type="pres">
      <dgm:prSet presAssocID="{93A54070-0DFD-4307-9B17-6B9037AC09BA}" presName="Name0" presStyleCnt="0">
        <dgm:presLayoutVars>
          <dgm:dir/>
          <dgm:resizeHandles val="exact"/>
        </dgm:presLayoutVars>
      </dgm:prSet>
      <dgm:spPr/>
    </dgm:pt>
    <dgm:pt modelId="{68A18969-2656-4C9F-A126-B57C97A7E59D}" type="pres">
      <dgm:prSet presAssocID="{52F1EA44-234B-4B35-A66E-CF2D19F0190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5755A9-C29C-486C-BFC0-93AF050ADE33}" type="pres">
      <dgm:prSet presAssocID="{646BA94A-C542-41A0-96FB-18A1EA09184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F856D873-B0B6-4F4B-8908-15454081AA61}" type="pres">
      <dgm:prSet presAssocID="{646BA94A-C542-41A0-96FB-18A1EA09184E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AAD32D18-4201-4B53-A274-A37A1048DDB2}" type="pres">
      <dgm:prSet presAssocID="{A8D56789-8796-4603-97F3-22A4BD36579A}" presName="node" presStyleLbl="node1" presStyleIdx="1" presStyleCnt="3" custScaleX="118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A8F1B-2848-4C7C-BBEA-5545405B291D}" type="pres">
      <dgm:prSet presAssocID="{18FE69DE-99DA-4C1E-98DE-40CB05431014}" presName="sibTrans" presStyleLbl="sibTrans2D1" presStyleIdx="1" presStyleCnt="2"/>
      <dgm:spPr/>
      <dgm:t>
        <a:bodyPr/>
        <a:lstStyle/>
        <a:p>
          <a:endParaRPr lang="ru-RU"/>
        </a:p>
      </dgm:t>
    </dgm:pt>
    <dgm:pt modelId="{70760199-EADA-4A06-94F6-D342B8296118}" type="pres">
      <dgm:prSet presAssocID="{18FE69DE-99DA-4C1E-98DE-40CB05431014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5CA51409-4B93-4448-A6E7-1EAC9EEB48B4}" type="pres">
      <dgm:prSet presAssocID="{A3A22B89-42FB-4BCE-8BAC-AA4B36762F9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8B2D83-1B07-4E02-868D-19550BDA5666}" type="presOf" srcId="{18FE69DE-99DA-4C1E-98DE-40CB05431014}" destId="{2FFA8F1B-2848-4C7C-BBEA-5545405B291D}" srcOrd="0" destOrd="0" presId="urn:microsoft.com/office/officeart/2005/8/layout/process1"/>
    <dgm:cxn modelId="{1AB143C9-76A3-448B-AAA7-75948395EA7B}" type="presOf" srcId="{646BA94A-C542-41A0-96FB-18A1EA09184E}" destId="{F856D873-B0B6-4F4B-8908-15454081AA61}" srcOrd="1" destOrd="0" presId="urn:microsoft.com/office/officeart/2005/8/layout/process1"/>
    <dgm:cxn modelId="{C489A6C8-3F26-4172-8010-B3340EFF7505}" type="presOf" srcId="{646BA94A-C542-41A0-96FB-18A1EA09184E}" destId="{7C5755A9-C29C-486C-BFC0-93AF050ADE33}" srcOrd="0" destOrd="0" presId="urn:microsoft.com/office/officeart/2005/8/layout/process1"/>
    <dgm:cxn modelId="{10180054-C14F-44B3-B385-9D3FBB50EDC4}" type="presOf" srcId="{93A54070-0DFD-4307-9B17-6B9037AC09BA}" destId="{0AB3AAA8-3D05-4995-8787-FD9C74A5AB8D}" srcOrd="0" destOrd="0" presId="urn:microsoft.com/office/officeart/2005/8/layout/process1"/>
    <dgm:cxn modelId="{11229486-42BF-4A88-BB6B-3785197DBBAA}" srcId="{93A54070-0DFD-4307-9B17-6B9037AC09BA}" destId="{A8D56789-8796-4603-97F3-22A4BD36579A}" srcOrd="1" destOrd="0" parTransId="{94F0E65E-D0E3-4F7C-BBE0-01FD9EA0A04F}" sibTransId="{18FE69DE-99DA-4C1E-98DE-40CB05431014}"/>
    <dgm:cxn modelId="{C2F444FA-9668-4D0F-BA67-B2165F3529FD}" type="presOf" srcId="{52F1EA44-234B-4B35-A66E-CF2D19F0190D}" destId="{68A18969-2656-4C9F-A126-B57C97A7E59D}" srcOrd="0" destOrd="0" presId="urn:microsoft.com/office/officeart/2005/8/layout/process1"/>
    <dgm:cxn modelId="{89659E77-2EEB-473E-8914-61BAA0AC74EA}" type="presOf" srcId="{A3A22B89-42FB-4BCE-8BAC-AA4B36762F96}" destId="{5CA51409-4B93-4448-A6E7-1EAC9EEB48B4}" srcOrd="0" destOrd="0" presId="urn:microsoft.com/office/officeart/2005/8/layout/process1"/>
    <dgm:cxn modelId="{6BBB38A5-5334-414B-BA91-17222F1A1B6C}" srcId="{93A54070-0DFD-4307-9B17-6B9037AC09BA}" destId="{A3A22B89-42FB-4BCE-8BAC-AA4B36762F96}" srcOrd="2" destOrd="0" parTransId="{536F76CD-794D-4322-A692-68B6965C422E}" sibTransId="{64F29F7D-4DE1-4BC7-805E-1F9B447BD6E5}"/>
    <dgm:cxn modelId="{807FC4FE-F83C-4D79-8505-7214E1FAFB54}" type="presOf" srcId="{18FE69DE-99DA-4C1E-98DE-40CB05431014}" destId="{70760199-EADA-4A06-94F6-D342B8296118}" srcOrd="1" destOrd="0" presId="urn:microsoft.com/office/officeart/2005/8/layout/process1"/>
    <dgm:cxn modelId="{564C9EE0-15A7-4AF7-8465-A92A06063E27}" srcId="{93A54070-0DFD-4307-9B17-6B9037AC09BA}" destId="{52F1EA44-234B-4B35-A66E-CF2D19F0190D}" srcOrd="0" destOrd="0" parTransId="{3B70AAD7-915E-438D-AD79-0AA345B7C6DF}" sibTransId="{646BA94A-C542-41A0-96FB-18A1EA09184E}"/>
    <dgm:cxn modelId="{C090F068-DFF1-46D6-8797-4A426AEBA624}" type="presOf" srcId="{A8D56789-8796-4603-97F3-22A4BD36579A}" destId="{AAD32D18-4201-4B53-A274-A37A1048DDB2}" srcOrd="0" destOrd="0" presId="urn:microsoft.com/office/officeart/2005/8/layout/process1"/>
    <dgm:cxn modelId="{EF86B333-CDA3-49BE-A2C2-81BF67683310}" type="presParOf" srcId="{0AB3AAA8-3D05-4995-8787-FD9C74A5AB8D}" destId="{68A18969-2656-4C9F-A126-B57C97A7E59D}" srcOrd="0" destOrd="0" presId="urn:microsoft.com/office/officeart/2005/8/layout/process1"/>
    <dgm:cxn modelId="{08A0600B-E09D-41C2-A41B-15A880449A89}" type="presParOf" srcId="{0AB3AAA8-3D05-4995-8787-FD9C74A5AB8D}" destId="{7C5755A9-C29C-486C-BFC0-93AF050ADE33}" srcOrd="1" destOrd="0" presId="urn:microsoft.com/office/officeart/2005/8/layout/process1"/>
    <dgm:cxn modelId="{A53AD15A-F2E6-4A13-B5DA-56BD9DFAE9B9}" type="presParOf" srcId="{7C5755A9-C29C-486C-BFC0-93AF050ADE33}" destId="{F856D873-B0B6-4F4B-8908-15454081AA61}" srcOrd="0" destOrd="0" presId="urn:microsoft.com/office/officeart/2005/8/layout/process1"/>
    <dgm:cxn modelId="{3105A985-DB05-4D08-AB74-32EA264F3E2E}" type="presParOf" srcId="{0AB3AAA8-3D05-4995-8787-FD9C74A5AB8D}" destId="{AAD32D18-4201-4B53-A274-A37A1048DDB2}" srcOrd="2" destOrd="0" presId="urn:microsoft.com/office/officeart/2005/8/layout/process1"/>
    <dgm:cxn modelId="{E1A490DA-D159-420A-A505-6CD7ABD175B7}" type="presParOf" srcId="{0AB3AAA8-3D05-4995-8787-FD9C74A5AB8D}" destId="{2FFA8F1B-2848-4C7C-BBEA-5545405B291D}" srcOrd="3" destOrd="0" presId="urn:microsoft.com/office/officeart/2005/8/layout/process1"/>
    <dgm:cxn modelId="{1BC05A98-9543-49EA-904D-9028A4593676}" type="presParOf" srcId="{2FFA8F1B-2848-4C7C-BBEA-5545405B291D}" destId="{70760199-EADA-4A06-94F6-D342B8296118}" srcOrd="0" destOrd="0" presId="urn:microsoft.com/office/officeart/2005/8/layout/process1"/>
    <dgm:cxn modelId="{26FDCAA7-AAEB-407B-BA32-D5A2786257DC}" type="presParOf" srcId="{0AB3AAA8-3D05-4995-8787-FD9C74A5AB8D}" destId="{5CA51409-4B93-4448-A6E7-1EAC9EEB48B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117A9C-382F-4478-A019-AE5A23220053}">
      <dsp:nvSpPr>
        <dsp:cNvPr id="0" name=""/>
        <dsp:cNvSpPr/>
      </dsp:nvSpPr>
      <dsp:spPr>
        <a:xfrm>
          <a:off x="0" y="1292"/>
          <a:ext cx="44883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DBFF36-63B6-4A44-930A-55E854D2255C}">
      <dsp:nvSpPr>
        <dsp:cNvPr id="0" name=""/>
        <dsp:cNvSpPr/>
      </dsp:nvSpPr>
      <dsp:spPr>
        <a:xfrm>
          <a:off x="0" y="1292"/>
          <a:ext cx="91499" cy="26445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292"/>
        <a:ext cx="91499" cy="2644570"/>
      </dsp:txXfrm>
    </dsp:sp>
    <dsp:sp modelId="{0F674059-9ACF-44E7-BC98-914C400EEBA2}">
      <dsp:nvSpPr>
        <dsp:cNvPr id="0" name=""/>
        <dsp:cNvSpPr/>
      </dsp:nvSpPr>
      <dsp:spPr>
        <a:xfrm>
          <a:off x="158825" y="32380"/>
          <a:ext cx="3523373" cy="621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рост реальных денежных доходов населения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8825" y="32380"/>
        <a:ext cx="3523373" cy="621758"/>
      </dsp:txXfrm>
    </dsp:sp>
    <dsp:sp modelId="{5735D4F8-89E3-46B7-AC53-24CEA00710D0}">
      <dsp:nvSpPr>
        <dsp:cNvPr id="0" name=""/>
        <dsp:cNvSpPr/>
      </dsp:nvSpPr>
      <dsp:spPr>
        <a:xfrm>
          <a:off x="91499" y="654138"/>
          <a:ext cx="35906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806389-ED75-4AF8-AAA7-28AB2B96A4E2}">
      <dsp:nvSpPr>
        <dsp:cNvPr id="0" name=""/>
        <dsp:cNvSpPr/>
      </dsp:nvSpPr>
      <dsp:spPr>
        <a:xfrm>
          <a:off x="158825" y="685226"/>
          <a:ext cx="3523373" cy="621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численности населения с денежными доходами ниже величины прожиточного минимума;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8825" y="685226"/>
        <a:ext cx="3523373" cy="621758"/>
      </dsp:txXfrm>
    </dsp:sp>
    <dsp:sp modelId="{3DD6583F-DC84-4872-9CC2-31896AC4AB7B}">
      <dsp:nvSpPr>
        <dsp:cNvPr id="0" name=""/>
        <dsp:cNvSpPr/>
      </dsp:nvSpPr>
      <dsp:spPr>
        <a:xfrm>
          <a:off x="91499" y="1306984"/>
          <a:ext cx="35906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462E93-F225-4368-A1F5-7D58CE416179}">
      <dsp:nvSpPr>
        <dsp:cNvPr id="0" name=""/>
        <dsp:cNvSpPr/>
      </dsp:nvSpPr>
      <dsp:spPr>
        <a:xfrm>
          <a:off x="158825" y="1338072"/>
          <a:ext cx="3523373" cy="621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числа граждан, прошедших переобучение или повышение квалификации;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8825" y="1338072"/>
        <a:ext cx="3523373" cy="621758"/>
      </dsp:txXfrm>
    </dsp:sp>
    <dsp:sp modelId="{E2BD71D6-4D77-4F16-80CE-D7901B44B3B3}">
      <dsp:nvSpPr>
        <dsp:cNvPr id="0" name=""/>
        <dsp:cNvSpPr/>
      </dsp:nvSpPr>
      <dsp:spPr>
        <a:xfrm>
          <a:off x="91499" y="1959831"/>
          <a:ext cx="35906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DAA17A-442C-4D9B-969B-2B03D596DD8B}">
      <dsp:nvSpPr>
        <dsp:cNvPr id="0" name=""/>
        <dsp:cNvSpPr/>
      </dsp:nvSpPr>
      <dsp:spPr>
        <a:xfrm>
          <a:off x="158825" y="1990918"/>
          <a:ext cx="3523373" cy="621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получателей государственной социальной помощи на основании социального контракта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8825" y="1990918"/>
        <a:ext cx="3523373" cy="621758"/>
      </dsp:txXfrm>
    </dsp:sp>
    <dsp:sp modelId="{E1D38F06-89E5-43A8-B7FA-42B5AE165313}">
      <dsp:nvSpPr>
        <dsp:cNvPr id="0" name=""/>
        <dsp:cNvSpPr/>
      </dsp:nvSpPr>
      <dsp:spPr>
        <a:xfrm>
          <a:off x="91499" y="2612677"/>
          <a:ext cx="35906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47D7BD-1167-45AF-A7AE-54751550F901}">
      <dsp:nvSpPr>
        <dsp:cNvPr id="0" name=""/>
        <dsp:cNvSpPr/>
      </dsp:nvSpPr>
      <dsp:spPr>
        <a:xfrm rot="5400000">
          <a:off x="1247655" y="718241"/>
          <a:ext cx="1239355" cy="206225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2358FEF-40DD-4D06-8C50-B255E342CC36}">
      <dsp:nvSpPr>
        <dsp:cNvPr id="0" name=""/>
        <dsp:cNvSpPr/>
      </dsp:nvSpPr>
      <dsp:spPr>
        <a:xfrm>
          <a:off x="1043606" y="1305542"/>
          <a:ext cx="2235076" cy="16319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Автоматизация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Внедрение ИТ-решений, повторяющих имеющиеся процессы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43606" y="1305542"/>
        <a:ext cx="2235076" cy="1631993"/>
      </dsp:txXfrm>
    </dsp:sp>
    <dsp:sp modelId="{B5EC2DB3-437B-4101-A3B8-6250ACDDA721}">
      <dsp:nvSpPr>
        <dsp:cNvPr id="0" name=""/>
        <dsp:cNvSpPr/>
      </dsp:nvSpPr>
      <dsp:spPr>
        <a:xfrm>
          <a:off x="2551308" y="566415"/>
          <a:ext cx="351286" cy="351286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CCC607C-536E-4786-BA1D-202FD6B99B3F}">
      <dsp:nvSpPr>
        <dsp:cNvPr id="0" name=""/>
        <dsp:cNvSpPr/>
      </dsp:nvSpPr>
      <dsp:spPr>
        <a:xfrm rot="5400000">
          <a:off x="3720602" y="154243"/>
          <a:ext cx="1239355" cy="206225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018AA7C-13B2-4970-B098-CEE1EBF38214}">
      <dsp:nvSpPr>
        <dsp:cNvPr id="0" name=""/>
        <dsp:cNvSpPr/>
      </dsp:nvSpPr>
      <dsp:spPr>
        <a:xfrm>
          <a:off x="3501686" y="801488"/>
          <a:ext cx="2285140" cy="16319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Цифровизация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Улучшение существующих процессов путем внедрения ИТ.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Реинжинириг</a:t>
          </a: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процессов.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smtClean="0">
              <a:latin typeface="Arial" panose="020B0604020202020204" pitchFamily="34" charset="0"/>
              <a:cs typeface="Arial" panose="020B0604020202020204" pitchFamily="34" charset="0"/>
            </a:rPr>
            <a:t>Анализ данных для принятия решений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01686" y="801488"/>
        <a:ext cx="2285140" cy="1631993"/>
      </dsp:txXfrm>
    </dsp:sp>
    <dsp:sp modelId="{3BC056DF-B0B7-47B3-8E50-AD9DFE0C9A23}">
      <dsp:nvSpPr>
        <dsp:cNvPr id="0" name=""/>
        <dsp:cNvSpPr/>
      </dsp:nvSpPr>
      <dsp:spPr>
        <a:xfrm>
          <a:off x="5024255" y="2417"/>
          <a:ext cx="351286" cy="351286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8A247AF-A434-48FC-8B14-F7236F1401C6}">
      <dsp:nvSpPr>
        <dsp:cNvPr id="0" name=""/>
        <dsp:cNvSpPr/>
      </dsp:nvSpPr>
      <dsp:spPr>
        <a:xfrm rot="5400000">
          <a:off x="6313828" y="-409753"/>
          <a:ext cx="1239355" cy="206225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C50492-0BC8-455D-88F4-667D279F0388}">
      <dsp:nvSpPr>
        <dsp:cNvPr id="0" name=""/>
        <dsp:cNvSpPr/>
      </dsp:nvSpPr>
      <dsp:spPr>
        <a:xfrm>
          <a:off x="6126786" y="225429"/>
          <a:ext cx="2539874" cy="16319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Цифровая трансформация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Соединение возможностей технологий и традиционной сферы деятельности – появление новых продуктов и процессов с принципиально иными качествами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26786" y="225429"/>
        <a:ext cx="2539874" cy="16319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BF84AE-2D5F-49C6-828F-2884E0134F2A}">
      <dsp:nvSpPr>
        <dsp:cNvPr id="0" name=""/>
        <dsp:cNvSpPr/>
      </dsp:nvSpPr>
      <dsp:spPr>
        <a:xfrm>
          <a:off x="0" y="1219"/>
          <a:ext cx="9110614" cy="0"/>
        </a:xfrm>
        <a:prstGeom prst="lin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1A6E83-2B83-49F3-8FD3-8FE54164E56C}">
      <dsp:nvSpPr>
        <dsp:cNvPr id="0" name=""/>
        <dsp:cNvSpPr/>
      </dsp:nvSpPr>
      <dsp:spPr>
        <a:xfrm>
          <a:off x="0" y="1219"/>
          <a:ext cx="114994" cy="2495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219"/>
        <a:ext cx="114994" cy="2495021"/>
      </dsp:txXfrm>
    </dsp:sp>
    <dsp:sp modelId="{DDB4D1F7-3A83-40C1-8885-5642FA2E3F28}">
      <dsp:nvSpPr>
        <dsp:cNvPr id="0" name=""/>
        <dsp:cNvSpPr/>
      </dsp:nvSpPr>
      <dsp:spPr>
        <a:xfrm>
          <a:off x="251653" y="22326"/>
          <a:ext cx="8762138" cy="422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Указ Президента Российской Федерации от 21 июля 2020 года № 474 «О национальных целях развития Российской Федерации на период до 2030 года»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653" y="22326"/>
        <a:ext cx="8762138" cy="422131"/>
      </dsp:txXfrm>
    </dsp:sp>
    <dsp:sp modelId="{408F12AD-5C7C-47BC-9765-2EBD514D860F}">
      <dsp:nvSpPr>
        <dsp:cNvPr id="0" name=""/>
        <dsp:cNvSpPr/>
      </dsp:nvSpPr>
      <dsp:spPr>
        <a:xfrm>
          <a:off x="114994" y="444457"/>
          <a:ext cx="728849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443475-790A-441E-B046-9A60A048D132}">
      <dsp:nvSpPr>
        <dsp:cNvPr id="0" name=""/>
        <dsp:cNvSpPr/>
      </dsp:nvSpPr>
      <dsp:spPr>
        <a:xfrm>
          <a:off x="251653" y="465563"/>
          <a:ext cx="8777085" cy="422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Перечень поручений по итогам совещания Президента Российской Федерации с членами Правительства Российской Федерации от 10.10.2020 № Пр-1648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653" y="465563"/>
        <a:ext cx="8777085" cy="422131"/>
      </dsp:txXfrm>
    </dsp:sp>
    <dsp:sp modelId="{FDAF3F60-825A-45D3-8629-FE0225FA05EA}">
      <dsp:nvSpPr>
        <dsp:cNvPr id="0" name=""/>
        <dsp:cNvSpPr/>
      </dsp:nvSpPr>
      <dsp:spPr>
        <a:xfrm>
          <a:off x="114994" y="887695"/>
          <a:ext cx="728849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35CA64-14EC-4D45-9EBA-A526F735E6CD}">
      <dsp:nvSpPr>
        <dsp:cNvPr id="0" name=""/>
        <dsp:cNvSpPr/>
      </dsp:nvSpPr>
      <dsp:spPr>
        <a:xfrm>
          <a:off x="251653" y="908801"/>
          <a:ext cx="8745832" cy="2358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Российской Федерации от 20.02.2021 № 431-р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653" y="908801"/>
        <a:ext cx="8745832" cy="235823"/>
      </dsp:txXfrm>
    </dsp:sp>
    <dsp:sp modelId="{C0EE1C4A-C193-44ED-867D-AAF06B76768E}">
      <dsp:nvSpPr>
        <dsp:cNvPr id="0" name=""/>
        <dsp:cNvSpPr/>
      </dsp:nvSpPr>
      <dsp:spPr>
        <a:xfrm>
          <a:off x="114994" y="1144625"/>
          <a:ext cx="728849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6D2601-313E-41DE-B105-C5175FC3BAC2}">
      <dsp:nvSpPr>
        <dsp:cNvPr id="0" name=""/>
        <dsp:cNvSpPr/>
      </dsp:nvSpPr>
      <dsp:spPr>
        <a:xfrm>
          <a:off x="251653" y="1165731"/>
          <a:ext cx="8745832" cy="2707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Российской Федерации от 6.11.2021 № 3144-р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653" y="1165731"/>
        <a:ext cx="8745832" cy="270742"/>
      </dsp:txXfrm>
    </dsp:sp>
    <dsp:sp modelId="{387CFA5A-2FA5-4B40-AA3E-A46FD00E8C4C}">
      <dsp:nvSpPr>
        <dsp:cNvPr id="0" name=""/>
        <dsp:cNvSpPr/>
      </dsp:nvSpPr>
      <dsp:spPr>
        <a:xfrm>
          <a:off x="114994" y="1436474"/>
          <a:ext cx="728849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A365BE-8C87-468A-9C55-7AB676E58F38}">
      <dsp:nvSpPr>
        <dsp:cNvPr id="0" name=""/>
        <dsp:cNvSpPr/>
      </dsp:nvSpPr>
      <dsp:spPr>
        <a:xfrm>
          <a:off x="251653" y="1457580"/>
          <a:ext cx="8755773" cy="422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Стратегия в области цифровой трансформации отраслей экономики, социальной сферы и государственного управления Свердловской области от 18.08.2021 № 01-01-41/51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653" y="1457580"/>
        <a:ext cx="8755773" cy="422131"/>
      </dsp:txXfrm>
    </dsp:sp>
    <dsp:sp modelId="{E285EC75-D694-42A1-AF6C-84AD697E5CAE}">
      <dsp:nvSpPr>
        <dsp:cNvPr id="0" name=""/>
        <dsp:cNvSpPr/>
      </dsp:nvSpPr>
      <dsp:spPr>
        <a:xfrm>
          <a:off x="114994" y="1879711"/>
          <a:ext cx="728849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F17566-A5A6-4156-AF1C-762E1202F81C}">
      <dsp:nvSpPr>
        <dsp:cNvPr id="0" name=""/>
        <dsp:cNvSpPr/>
      </dsp:nvSpPr>
      <dsp:spPr>
        <a:xfrm>
          <a:off x="251653" y="1900818"/>
          <a:ext cx="8755773" cy="572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План мероприятия по цифровой трансформации массовых социально значимых государственных и муниципальных услуг и качественному их предоставлению в электронном виде на территории Свердловской области от 16.08.2021 № 01-01-41/50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653" y="1900818"/>
        <a:ext cx="8755773" cy="572287"/>
      </dsp:txXfrm>
    </dsp:sp>
    <dsp:sp modelId="{25F6AB80-0D66-4CF8-956B-41EE47EB99C0}">
      <dsp:nvSpPr>
        <dsp:cNvPr id="0" name=""/>
        <dsp:cNvSpPr/>
      </dsp:nvSpPr>
      <dsp:spPr>
        <a:xfrm>
          <a:off x="114994" y="2473106"/>
          <a:ext cx="728849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A18969-2656-4C9F-A126-B57C97A7E59D}">
      <dsp:nvSpPr>
        <dsp:cNvPr id="0" name=""/>
        <dsp:cNvSpPr/>
      </dsp:nvSpPr>
      <dsp:spPr>
        <a:xfrm>
          <a:off x="5802" y="0"/>
          <a:ext cx="2284317" cy="9814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ИС «АСП»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548" y="28746"/>
        <a:ext cx="2226825" cy="923953"/>
      </dsp:txXfrm>
    </dsp:sp>
    <dsp:sp modelId="{7C5755A9-C29C-486C-BFC0-93AF050ADE33}">
      <dsp:nvSpPr>
        <dsp:cNvPr id="0" name=""/>
        <dsp:cNvSpPr/>
      </dsp:nvSpPr>
      <dsp:spPr>
        <a:xfrm>
          <a:off x="2518552" y="207467"/>
          <a:ext cx="484275" cy="566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8552" y="320769"/>
        <a:ext cx="338993" cy="339906"/>
      </dsp:txXfrm>
    </dsp:sp>
    <dsp:sp modelId="{AAD32D18-4201-4B53-A274-A37A1048DDB2}">
      <dsp:nvSpPr>
        <dsp:cNvPr id="0" name=""/>
        <dsp:cNvSpPr/>
      </dsp:nvSpPr>
      <dsp:spPr>
        <a:xfrm>
          <a:off x="3203847" y="0"/>
          <a:ext cx="2702918" cy="9814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Справочная система адресов Федеральной информационной адресной системы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32593" y="28746"/>
        <a:ext cx="2645426" cy="923953"/>
      </dsp:txXfrm>
    </dsp:sp>
    <dsp:sp modelId="{2FFA8F1B-2848-4C7C-BBEA-5545405B291D}">
      <dsp:nvSpPr>
        <dsp:cNvPr id="0" name=""/>
        <dsp:cNvSpPr/>
      </dsp:nvSpPr>
      <dsp:spPr>
        <a:xfrm>
          <a:off x="6135198" y="207467"/>
          <a:ext cx="484275" cy="566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35198" y="320769"/>
        <a:ext cx="338993" cy="339906"/>
      </dsp:txXfrm>
    </dsp:sp>
    <dsp:sp modelId="{5CA51409-4B93-4448-A6E7-1EAC9EEB48B4}">
      <dsp:nvSpPr>
        <dsp:cNvPr id="0" name=""/>
        <dsp:cNvSpPr/>
      </dsp:nvSpPr>
      <dsp:spPr>
        <a:xfrm>
          <a:off x="6820493" y="0"/>
          <a:ext cx="2284317" cy="9814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Федеральные информационные системы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49239" y="28746"/>
        <a:ext cx="2226825" cy="9239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0.21893</cdr:x>
      <cdr:y>0.52812</cdr:y>
    </cdr:from>
    <cdr:to>
      <cdr:x>0.42851</cdr:x>
      <cdr:y>0.64073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53096" y="1350861"/>
          <a:ext cx="100811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334 557,1</a:t>
          </a:r>
          <a:endParaRPr lang="ru-RU" sz="1400" b="1" dirty="0">
            <a:solidFill>
              <a:srgbClr val="C00000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450E89-0E7C-4A8D-A7DF-74B5B6D2DC98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3B559-884D-4978-BA0A-D1B7AD499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092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1pPr>
    <a:lvl2pPr marL="356602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2pPr>
    <a:lvl3pPr marL="713203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3pPr>
    <a:lvl4pPr marL="1069805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4pPr>
    <a:lvl5pPr marL="1426407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5pPr>
    <a:lvl6pPr marL="1783009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6pPr>
    <a:lvl7pPr marL="2139610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7pPr>
    <a:lvl8pPr marL="2496212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8pPr>
    <a:lvl9pPr marL="2852814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374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308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279262"/>
            <a:ext cx="4041775" cy="53313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27543"/>
            <a:ext cx="3008313" cy="96837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195919"/>
            <a:ext cx="3008313" cy="390921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6.jpeg"/><Relationship Id="rId5" Type="http://schemas.openxmlformats.org/officeDocument/2006/relationships/diagramData" Target="../diagrams/data1.xml"/><Relationship Id="rId10" Type="http://schemas.openxmlformats.org/officeDocument/2006/relationships/chart" Target="../charts/chart4.xml"/><Relationship Id="rId4" Type="http://schemas.openxmlformats.org/officeDocument/2006/relationships/chart" Target="../charts/chart3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0" Type="http://schemas.openxmlformats.org/officeDocument/2006/relationships/diagramLayout" Target="../diagrams/layout3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7.png"/><Relationship Id="rId9" Type="http://schemas.microsoft.com/office/2007/relationships/diagramDrawing" Target="../diagrams/drawin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chart" Target="../charts/chart1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chart" Target="../charts/chart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sp.midural.ru/deyatelnost/podder-ka-nko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07504" y="337220"/>
            <a:ext cx="6624736" cy="259422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Достижение </a:t>
            </a:r>
            <a:r>
              <a:rPr lang="ru-RU" sz="28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установленных значений показателей эффективности работы Министерства социальной политики Свердловской области. Цифровая трансформация отрасли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18026" y="3875494"/>
            <a:ext cx="41340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Министра </a:t>
            </a:r>
            <a:r>
              <a:rPr lang="ru-RU" sz="16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политики Свердловской области</a:t>
            </a:r>
            <a:endParaRPr lang="ru-RU" sz="16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" name="Рисунок 5" descr="брендбук_полоск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138234"/>
            <a:ext cx="6264696" cy="18700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18025" y="3500444"/>
            <a:ext cx="4018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Ирина Валерьевна Чернышева</a:t>
            </a:r>
            <a:endParaRPr lang="ru-RU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54200" y="4693704"/>
            <a:ext cx="2411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sz="16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декабря 2021 </a:t>
            </a:r>
            <a:r>
              <a:rPr lang="ru-RU" sz="1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endParaRPr lang="ru-RU" sz="1600" dirty="0">
              <a:solidFill>
                <a:srgbClr val="FF6600"/>
              </a:solidFill>
            </a:endParaRPr>
          </a:p>
        </p:txBody>
      </p:sp>
      <p:pic>
        <p:nvPicPr>
          <p:cNvPr id="10" name="Рисунок 9" descr="логотип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4200" y="1250145"/>
            <a:ext cx="2411735" cy="30083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113" y="62737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2400" y="86138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75113" y="105316"/>
            <a:ext cx="6804756" cy="52205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эффективности деятельности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954731647"/>
              </p:ext>
            </p:extLst>
          </p:nvPr>
        </p:nvGraphicFramePr>
        <p:xfrm>
          <a:off x="251520" y="825500"/>
          <a:ext cx="8640960" cy="2032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647335099"/>
              </p:ext>
            </p:extLst>
          </p:nvPr>
        </p:nvGraphicFramePr>
        <p:xfrm>
          <a:off x="251521" y="2993022"/>
          <a:ext cx="8779928" cy="271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113" y="473349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12497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9502" y="12497"/>
            <a:ext cx="680475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бедности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463371303"/>
              </p:ext>
            </p:extLst>
          </p:nvPr>
        </p:nvGraphicFramePr>
        <p:xfrm>
          <a:off x="0" y="641145"/>
          <a:ext cx="9094115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935592656"/>
              </p:ext>
            </p:extLst>
          </p:nvPr>
        </p:nvGraphicFramePr>
        <p:xfrm>
          <a:off x="11618" y="3001516"/>
          <a:ext cx="4488374" cy="2647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675471345"/>
              </p:ext>
            </p:extLst>
          </p:nvPr>
        </p:nvGraphicFramePr>
        <p:xfrm>
          <a:off x="4310992" y="3090815"/>
          <a:ext cx="4810147" cy="25578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1030" name="Picture 6" descr="https://deviceden.ru/image/catalog/kak_sdelat_zakaz/excl_mark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67" t="2657" r="32986" b="1840"/>
          <a:stretch/>
        </p:blipFill>
        <p:spPr bwMode="auto">
          <a:xfrm flipH="1">
            <a:off x="3923928" y="3249773"/>
            <a:ext cx="576064" cy="215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5364088" y="4369668"/>
            <a:ext cx="100811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73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272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5977" y="1532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0" y="49188"/>
            <a:ext cx="743482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Численность населения Свердловской области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215264611"/>
              </p:ext>
            </p:extLst>
          </p:nvPr>
        </p:nvGraphicFramePr>
        <p:xfrm>
          <a:off x="107504" y="637336"/>
          <a:ext cx="8856984" cy="2724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4178622456"/>
              </p:ext>
            </p:extLst>
          </p:nvPr>
        </p:nvGraphicFramePr>
        <p:xfrm>
          <a:off x="0" y="3361556"/>
          <a:ext cx="9144000" cy="2353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1370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86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4951" y="17459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9502" y="49188"/>
            <a:ext cx="680475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Цифровая трансформация отрасли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908439638"/>
              </p:ext>
            </p:extLst>
          </p:nvPr>
        </p:nvGraphicFramePr>
        <p:xfrm>
          <a:off x="0" y="687856"/>
          <a:ext cx="9144000" cy="296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663675913"/>
              </p:ext>
            </p:extLst>
          </p:nvPr>
        </p:nvGraphicFramePr>
        <p:xfrm>
          <a:off x="33386" y="3217540"/>
          <a:ext cx="9110614" cy="24974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47360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86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49188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9502" y="49188"/>
            <a:ext cx="680475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Цифровая трансформация отрасли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229" y="1849388"/>
            <a:ext cx="8352928" cy="3865612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63610067"/>
              </p:ext>
            </p:extLst>
          </p:nvPr>
        </p:nvGraphicFramePr>
        <p:xfrm>
          <a:off x="210" y="792316"/>
          <a:ext cx="9110614" cy="981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83224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86" y="625252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35461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7456" y="121196"/>
            <a:ext cx="680475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err="1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Цифровизация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государственных услуг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802" y="802458"/>
            <a:ext cx="91106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Предоставление государственных услуг через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Платформу государственных сервисов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9601805"/>
              </p:ext>
            </p:extLst>
          </p:nvPr>
        </p:nvGraphicFramePr>
        <p:xfrm>
          <a:off x="87456" y="1552937"/>
          <a:ext cx="8964932" cy="4040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97642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86" y="625252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35461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7456" y="121196"/>
            <a:ext cx="680475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err="1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Цифровизация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государственных услуг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0" y="2425452"/>
            <a:ext cx="9052388" cy="432048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СМЭВ-запросы в 2021 году по федеральным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ведомствам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813870"/>
            <a:ext cx="9143999" cy="3471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Количество СМЭВ-запросов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796089450"/>
              </p:ext>
            </p:extLst>
          </p:nvPr>
        </p:nvGraphicFramePr>
        <p:xfrm>
          <a:off x="0" y="987453"/>
          <a:ext cx="8959441" cy="131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5769640"/>
              </p:ext>
            </p:extLst>
          </p:nvPr>
        </p:nvGraphicFramePr>
        <p:xfrm>
          <a:off x="0" y="2857501"/>
          <a:ext cx="896448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6509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86" y="625252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35461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7456" y="121196"/>
            <a:ext cx="680475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err="1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Цифровизация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государственных услуг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026" name="Picture 2" descr="https://prekrasnaya.com/wp-content/uploads/2021/07/1-7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1" r="4218"/>
          <a:stretch/>
        </p:blipFill>
        <p:spPr bwMode="auto">
          <a:xfrm>
            <a:off x="16100" y="1259662"/>
            <a:ext cx="2016225" cy="152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2689" y="1042731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ЕГИССО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89833" y="778706"/>
            <a:ext cx="1458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Рождение ребенка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83457" y="1435637"/>
            <a:ext cx="2034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Установление инвалидности</a:t>
            </a:r>
            <a:endParaRPr lang="ru-RU" sz="20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6674" y="2097574"/>
            <a:ext cx="18905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Наступление пенсионного возраста</a:t>
            </a:r>
            <a:endParaRPr lang="ru-RU" sz="20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 rot="19934117">
            <a:off x="1657221" y="1388128"/>
            <a:ext cx="1005162" cy="2558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2020989" y="1838727"/>
            <a:ext cx="629706" cy="2957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444157">
            <a:off x="1898464" y="2407710"/>
            <a:ext cx="759719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276797">
            <a:off x="4123667" y="1191153"/>
            <a:ext cx="1164620" cy="2703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4627826" y="1707024"/>
            <a:ext cx="592245" cy="2703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20510778">
            <a:off x="4447474" y="2252290"/>
            <a:ext cx="809767" cy="2703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156671" y="1355331"/>
            <a:ext cx="19454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7 571 уведомление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20420112">
            <a:off x="7110551" y="1288159"/>
            <a:ext cx="900068" cy="2691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s://avatars.mds.yandex.net/get-zen_doc/3908958/pub_5f6f2db7df292d11097e9efb_5f6f3464df292d110987190d/scale_120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614"/>
          <a:stretch/>
        </p:blipFill>
        <p:spPr bwMode="auto">
          <a:xfrm>
            <a:off x="8029656" y="805542"/>
            <a:ext cx="949985" cy="73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avatars.mds.yandex.net/get-zen_doc/3908958/pub_5f6f2db7df292d11097e9efb_5f6f3464df292d110987190d/scale_1200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614"/>
          <a:stretch/>
        </p:blipFill>
        <p:spPr bwMode="auto">
          <a:xfrm>
            <a:off x="8032417" y="1546332"/>
            <a:ext cx="945715" cy="72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Стрелка вправо 21"/>
          <p:cNvSpPr/>
          <p:nvPr/>
        </p:nvSpPr>
        <p:spPr>
          <a:xfrm>
            <a:off x="7102128" y="1777088"/>
            <a:ext cx="782239" cy="2691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269561">
            <a:off x="7034741" y="2233465"/>
            <a:ext cx="945493" cy="2691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3148533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Общее количество зарегистрированных обращений получателей мер социальной поддержки в январе-сентябре 2021 года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4" descr="https://avatars.mds.yandex.net/get-zen_doc/3908958/pub_5f6f2db7df292d11097e9efb_5f6f3464df292d110987190d/scale_1200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614"/>
          <a:stretch/>
        </p:blipFill>
        <p:spPr bwMode="auto">
          <a:xfrm>
            <a:off x="8029656" y="2351063"/>
            <a:ext cx="945715" cy="72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Диаграмма 26"/>
          <p:cNvGraphicFramePr/>
          <p:nvPr>
            <p:extLst>
              <p:ext uri="{D42A27DB-BD31-4B8C-83A1-F6EECF244321}">
                <p14:modId xmlns:p14="http://schemas.microsoft.com/office/powerpoint/2010/main" val="1811253519"/>
              </p:ext>
            </p:extLst>
          </p:nvPr>
        </p:nvGraphicFramePr>
        <p:xfrm>
          <a:off x="350463" y="3828800"/>
          <a:ext cx="8136904" cy="1869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856442" y="4455206"/>
            <a:ext cx="1125307" cy="524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558 013 заявлений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79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50757" y="0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49188"/>
            <a:ext cx="6804756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Платформа обратной связи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30163" y="787003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Поступило сообщений в 2021 году – 3 567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73096" y="787003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Медиана качества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ответа – 5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17206" t="48789" r="68492" b="36909"/>
          <a:stretch/>
        </p:blipFill>
        <p:spPr>
          <a:xfrm>
            <a:off x="6801057" y="3217540"/>
            <a:ext cx="2304257" cy="12961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44377" y="1380230"/>
            <a:ext cx="4013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Тепловая карта удовлетворенности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/>
          <a:srcRect l="61813" t="64000" r="25588" b="9400"/>
          <a:stretch/>
        </p:blipFill>
        <p:spPr>
          <a:xfrm>
            <a:off x="4150006" y="2425452"/>
            <a:ext cx="2232248" cy="2650795"/>
          </a:xfrm>
          <a:prstGeom prst="rect">
            <a:avLst/>
          </a:prstGeom>
        </p:spPr>
      </p:pic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2988924437"/>
              </p:ext>
            </p:extLst>
          </p:nvPr>
        </p:nvGraphicFramePr>
        <p:xfrm>
          <a:off x="-2046" y="1278848"/>
          <a:ext cx="3779912" cy="4421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32894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49188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Предоставление субсидий НКО на реализацию проектов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817" y="2674475"/>
            <a:ext cx="1709929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87 млн. рублей</a:t>
            </a:r>
          </a:p>
          <a:p>
            <a:pPr algn="ctr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35 НКО</a:t>
            </a:r>
          </a:p>
          <a:p>
            <a:pPr algn="ctr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64 проекта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5455" y="4095864"/>
            <a:ext cx="93610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37 млн. рублей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05913" y="1499308"/>
            <a:ext cx="94564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50 млн. рублей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43808" y="3972752"/>
            <a:ext cx="2279366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Субсидии СОНКО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из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средств областного бюджета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12160" y="1499308"/>
            <a:ext cx="124825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Субсидии ННО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05176" y="2496404"/>
            <a:ext cx="95305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25 млн. рублей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81574" y="749323"/>
            <a:ext cx="157939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Средства областного бюджета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81574" y="2237927"/>
            <a:ext cx="1579394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Средства Фонда президентских грантов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05176" y="878589"/>
            <a:ext cx="95305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25 млн. рублей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74145" y="1501323"/>
            <a:ext cx="134673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28 ННО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28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проектов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15423" y="4095864"/>
            <a:ext cx="134673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7 СОНКО </a:t>
            </a:r>
            <a:b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36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проектов</a:t>
            </a:r>
          </a:p>
        </p:txBody>
      </p:sp>
      <p:cxnSp>
        <p:nvCxnSpPr>
          <p:cNvPr id="19" name="Прямая соединительная линия 18"/>
          <p:cNvCxnSpPr>
            <a:stCxn id="3" idx="0"/>
            <a:endCxn id="9" idx="2"/>
          </p:cNvCxnSpPr>
          <p:nvPr/>
        </p:nvCxnSpPr>
        <p:spPr>
          <a:xfrm flipV="1">
            <a:off x="925782" y="2084083"/>
            <a:ext cx="752954" cy="590392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3" idx="2"/>
            <a:endCxn id="7" idx="0"/>
          </p:cNvCxnSpPr>
          <p:nvPr/>
        </p:nvCxnSpPr>
        <p:spPr>
          <a:xfrm>
            <a:off x="925782" y="3505472"/>
            <a:ext cx="757725" cy="590392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9" idx="3"/>
            <a:endCxn id="16" idx="2"/>
          </p:cNvCxnSpPr>
          <p:nvPr/>
        </p:nvCxnSpPr>
        <p:spPr>
          <a:xfrm flipV="1">
            <a:off x="2151559" y="1463364"/>
            <a:ext cx="830142" cy="328332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endCxn id="13" idx="0"/>
          </p:cNvCxnSpPr>
          <p:nvPr/>
        </p:nvCxnSpPr>
        <p:spPr>
          <a:xfrm>
            <a:off x="2150215" y="1791695"/>
            <a:ext cx="831486" cy="704709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6" idx="3"/>
            <a:endCxn id="14" idx="1"/>
          </p:cNvCxnSpPr>
          <p:nvPr/>
        </p:nvCxnSpPr>
        <p:spPr>
          <a:xfrm flipV="1">
            <a:off x="3458226" y="1164822"/>
            <a:ext cx="423348" cy="6155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stCxn id="14" idx="3"/>
            <a:endCxn id="11" idx="1"/>
          </p:cNvCxnSpPr>
          <p:nvPr/>
        </p:nvCxnSpPr>
        <p:spPr>
          <a:xfrm>
            <a:off x="5460968" y="1164822"/>
            <a:ext cx="551192" cy="626874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stCxn id="11" idx="3"/>
            <a:endCxn id="17" idx="1"/>
          </p:cNvCxnSpPr>
          <p:nvPr/>
        </p:nvCxnSpPr>
        <p:spPr>
          <a:xfrm>
            <a:off x="7260418" y="1791696"/>
            <a:ext cx="413727" cy="2015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stCxn id="13" idx="3"/>
            <a:endCxn id="15" idx="1"/>
          </p:cNvCxnSpPr>
          <p:nvPr/>
        </p:nvCxnSpPr>
        <p:spPr>
          <a:xfrm flipV="1">
            <a:off x="3458226" y="2776536"/>
            <a:ext cx="423348" cy="12256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5" idx="3"/>
            <a:endCxn id="11" idx="1"/>
          </p:cNvCxnSpPr>
          <p:nvPr/>
        </p:nvCxnSpPr>
        <p:spPr>
          <a:xfrm flipV="1">
            <a:off x="5460968" y="1791696"/>
            <a:ext cx="551192" cy="984840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stCxn id="7" idx="3"/>
            <a:endCxn id="10" idx="1"/>
          </p:cNvCxnSpPr>
          <p:nvPr/>
        </p:nvCxnSpPr>
        <p:spPr>
          <a:xfrm flipV="1">
            <a:off x="2151559" y="4388251"/>
            <a:ext cx="692249" cy="1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>
            <a:stCxn id="10" idx="3"/>
            <a:endCxn id="18" idx="1"/>
          </p:cNvCxnSpPr>
          <p:nvPr/>
        </p:nvCxnSpPr>
        <p:spPr>
          <a:xfrm>
            <a:off x="5123174" y="4388251"/>
            <a:ext cx="692249" cy="1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53" name="Прямоугольник 52"/>
          <p:cNvSpPr/>
          <p:nvPr/>
        </p:nvSpPr>
        <p:spPr>
          <a:xfrm>
            <a:off x="70817" y="5039512"/>
            <a:ext cx="90344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Сайт Министерства социальной политики Свердловской области: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msp.midural.ru/deyatelnost/podder-ka-nko.html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05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417</Words>
  <Application>Microsoft Office PowerPoint</Application>
  <PresentationFormat>Экран (16:10)</PresentationFormat>
  <Paragraphs>88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СМЭВ-запросы в 2021 году по федеральным ведомствам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69</cp:revision>
  <dcterms:created xsi:type="dcterms:W3CDTF">2017-04-10T07:10:35Z</dcterms:created>
  <dcterms:modified xsi:type="dcterms:W3CDTF">2022-01-10T11:35:21Z</dcterms:modified>
</cp:coreProperties>
</file>