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48" r:id="rId1"/>
    <p:sldMasterId id="2147483696" r:id="rId2"/>
  </p:sldMasterIdLst>
  <p:notesMasterIdLst>
    <p:notesMasterId r:id="rId8"/>
  </p:notesMasterIdLst>
  <p:sldIdLst>
    <p:sldId id="256" r:id="rId3"/>
    <p:sldId id="303" r:id="rId4"/>
    <p:sldId id="304" r:id="rId5"/>
    <p:sldId id="305" r:id="rId6"/>
    <p:sldId id="306" r:id="rId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59749"/>
    <a:srgbClr val="F9B47B"/>
    <a:srgbClr val="FABF8E"/>
    <a:srgbClr val="FDDDC3"/>
    <a:srgbClr val="FF6600"/>
    <a:srgbClr val="97FFC6"/>
    <a:srgbClr val="B6DF89"/>
    <a:srgbClr val="C8A5E3"/>
    <a:srgbClr val="FBD1AF"/>
    <a:srgbClr val="FDEAD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4445" autoAdjust="0"/>
    <p:restoredTop sz="94629" autoAdjust="0"/>
  </p:normalViewPr>
  <p:slideViewPr>
    <p:cSldViewPr>
      <p:cViewPr varScale="1">
        <p:scale>
          <a:sx n="103" d="100"/>
          <a:sy n="103" d="100"/>
        </p:scale>
        <p:origin x="138" y="26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heme" Target="theme/theme1.xml"/><Relationship Id="rId5" Type="http://schemas.openxmlformats.org/officeDocument/2006/relationships/slide" Target="slides/slide3.xml"/><Relationship Id="rId1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4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5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6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60" b="0" i="0" u="none" strike="noStrike" kern="1200" spc="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r>
              <a:rPr lang="ru-RU" dirty="0"/>
              <a:t>Количество выданных сертификатов на областной материнский (семейный) капитал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60" b="0" i="0" u="none" strike="noStrike" kern="1200" spc="0" baseline="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title>
    <c:autoTitleDeleted val="0"/>
    <c:plotArea>
      <c:layout>
        <c:manualLayout>
          <c:layoutTarget val="inner"/>
          <c:xMode val="edge"/>
          <c:yMode val="edge"/>
          <c:x val="1.3655486827391518E-2"/>
          <c:y val="0.19800050142997941"/>
          <c:w val="0.97268902634521692"/>
          <c:h val="0.54328913026680892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Столбец2</c:v>
                </c:pt>
              </c:strCache>
            </c:strRef>
          </c:tx>
          <c:spPr>
            <a:solidFill>
              <a:srgbClr val="F59749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-2.6120335050282121E-3"/>
                  <c:y val="-7.1163740509147866E-2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4.4431564557627472E-2"/>
                      <c:h val="0.1283353143143792"/>
                    </c:manualLayout>
                  </c15:layout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800" b="0" i="0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Лист1!$A$2:$A$11</c:f>
              <c:strCache>
                <c:ptCount val="10"/>
                <c:pt idx="0">
                  <c:v>2012 год</c:v>
                </c:pt>
                <c:pt idx="1">
                  <c:v>2013 год</c:v>
                </c:pt>
                <c:pt idx="2">
                  <c:v>2014 год</c:v>
                </c:pt>
                <c:pt idx="3">
                  <c:v>2015 год</c:v>
                </c:pt>
                <c:pt idx="4">
                  <c:v>2016 год</c:v>
                </c:pt>
                <c:pt idx="5">
                  <c:v>2017 год</c:v>
                </c:pt>
                <c:pt idx="6">
                  <c:v>2018 год</c:v>
                </c:pt>
                <c:pt idx="7">
                  <c:v>2019 год</c:v>
                </c:pt>
                <c:pt idx="8">
                  <c:v>2020 год</c:v>
                </c:pt>
                <c:pt idx="9">
                  <c:v>2021 год</c:v>
                </c:pt>
              </c:strCache>
            </c:strRef>
          </c:cat>
          <c:val>
            <c:numRef>
              <c:f>Лист1!$B$2:$B$11</c:f>
              <c:numCache>
                <c:formatCode>General</c:formatCode>
                <c:ptCount val="10"/>
                <c:pt idx="0">
                  <c:v>92</c:v>
                </c:pt>
                <c:pt idx="1">
                  <c:v>13444</c:v>
                </c:pt>
                <c:pt idx="2">
                  <c:v>9731</c:v>
                </c:pt>
                <c:pt idx="3">
                  <c:v>9592</c:v>
                </c:pt>
                <c:pt idx="4">
                  <c:v>9312</c:v>
                </c:pt>
                <c:pt idx="5">
                  <c:v>9210</c:v>
                </c:pt>
                <c:pt idx="6">
                  <c:v>9072</c:v>
                </c:pt>
                <c:pt idx="7">
                  <c:v>8328</c:v>
                </c:pt>
                <c:pt idx="8">
                  <c:v>7345</c:v>
                </c:pt>
                <c:pt idx="9">
                  <c:v>7699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95"/>
        <c:overlap val="100"/>
        <c:axId val="103525544"/>
        <c:axId val="103527112"/>
      </c:barChart>
      <c:catAx>
        <c:axId val="10352554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103527112"/>
        <c:crosses val="autoZero"/>
        <c:auto val="1"/>
        <c:lblAlgn val="ctr"/>
        <c:lblOffset val="100"/>
        <c:noMultiLvlLbl val="0"/>
      </c:catAx>
      <c:valAx>
        <c:axId val="103527112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10352554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800" b="0">
          <a:solidFill>
            <a:schemeClr val="tx1"/>
          </a:solidFill>
          <a:latin typeface="Times New Roman" panose="02020603050405020304" pitchFamily="18" charset="0"/>
          <a:cs typeface="Times New Roman" panose="02020603050405020304" pitchFamily="18" charset="0"/>
        </a:defRPr>
      </a:pPr>
      <a:endParaRPr lang="ru-RU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60" b="0" i="0" u="none" strike="noStrike" kern="1200" spc="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r>
              <a:rPr lang="ru-RU"/>
              <a:t>Динамика количества многодетных семей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60" b="0" i="0" u="none" strike="noStrike" kern="1200" spc="0" baseline="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title>
    <c:autoTitleDeleted val="0"/>
    <c:plotArea>
      <c:layout>
        <c:manualLayout>
          <c:layoutTarget val="inner"/>
          <c:xMode val="edge"/>
          <c:yMode val="edge"/>
          <c:x val="1.3655486827391518E-2"/>
          <c:y val="0.19800050142997941"/>
          <c:w val="0.97268902634521692"/>
          <c:h val="0.50510614718968738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Столбец2</c:v>
                </c:pt>
              </c:strCache>
            </c:strRef>
          </c:tx>
          <c:spPr>
            <a:solidFill>
              <a:srgbClr val="F59749"/>
            </a:solidFill>
            <a:ln>
              <a:noFill/>
            </a:ln>
            <a:effectLst/>
          </c:spPr>
          <c:invertIfNegative val="0"/>
          <c:dLbls>
            <c:dLbl>
              <c:idx val="2"/>
              <c:layout>
                <c:manualLayout>
                  <c:x val="0"/>
                  <c:y val="-0.14127274188061656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800" b="0" i="0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Лист1!$A$2:$A$6</c:f>
              <c:strCache>
                <c:ptCount val="5"/>
                <c:pt idx="0">
                  <c:v>2017 год</c:v>
                </c:pt>
                <c:pt idx="1">
                  <c:v>2018 год</c:v>
                </c:pt>
                <c:pt idx="2">
                  <c:v>2019 год</c:v>
                </c:pt>
                <c:pt idx="3">
                  <c:v>2020 год</c:v>
                </c:pt>
                <c:pt idx="4">
                  <c:v>2021 год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175702</c:v>
                </c:pt>
                <c:pt idx="1">
                  <c:v>173248</c:v>
                </c:pt>
                <c:pt idx="2">
                  <c:v>199373</c:v>
                </c:pt>
                <c:pt idx="3">
                  <c:v>207242</c:v>
                </c:pt>
                <c:pt idx="4">
                  <c:v>214479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95"/>
        <c:overlap val="100"/>
        <c:axId val="103520448"/>
        <c:axId val="103523192"/>
      </c:barChart>
      <c:catAx>
        <c:axId val="10352044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103523192"/>
        <c:crosses val="autoZero"/>
        <c:auto val="1"/>
        <c:lblAlgn val="ctr"/>
        <c:lblOffset val="100"/>
        <c:noMultiLvlLbl val="0"/>
      </c:catAx>
      <c:valAx>
        <c:axId val="103523192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10352044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800" b="0">
          <a:solidFill>
            <a:schemeClr val="tx1"/>
          </a:solidFill>
          <a:latin typeface="Times New Roman" panose="02020603050405020304" pitchFamily="18" charset="0"/>
          <a:cs typeface="Times New Roman" panose="02020603050405020304" pitchFamily="18" charset="0"/>
        </a:defRPr>
      </a:pPr>
      <a:endParaRPr lang="ru-RU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60" b="0" i="0" u="none" strike="noStrike" kern="1200" spc="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r>
              <a:rPr lang="ru-RU" dirty="0"/>
              <a:t>Количества многодетных семей и детей воспитываемых в </a:t>
            </a:r>
            <a:r>
              <a:rPr lang="ru-RU" dirty="0" smtClean="0"/>
              <a:t>них</a:t>
            </a:r>
            <a:br>
              <a:rPr lang="ru-RU" dirty="0" smtClean="0"/>
            </a:br>
            <a:r>
              <a:rPr lang="ru-RU" dirty="0" smtClean="0"/>
              <a:t>в </a:t>
            </a:r>
            <a:r>
              <a:rPr lang="ru-RU" dirty="0"/>
              <a:t>Свердловской области.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60" b="0" i="0" u="none" strike="noStrike" kern="1200" spc="0" baseline="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2020 год</c:v>
                </c:pt>
              </c:strCache>
            </c:strRef>
          </c:tx>
          <c:spPr>
            <a:solidFill>
              <a:srgbClr val="F59749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800" b="0" i="0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Лист1!$A$2:$A$3</c:f>
              <c:strCache>
                <c:ptCount val="2"/>
                <c:pt idx="0">
                  <c:v>многодетных семей</c:v>
                </c:pt>
                <c:pt idx="1">
                  <c:v>детей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61921</c:v>
                </c:pt>
                <c:pt idx="1">
                  <c:v>205160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2021 год</c:v>
                </c:pt>
              </c:strCache>
            </c:strRef>
          </c:tx>
          <c:spPr>
            <a:solidFill>
              <a:srgbClr val="00B05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800" b="0" i="0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Лист1!$A$2:$A$3</c:f>
              <c:strCache>
                <c:ptCount val="2"/>
                <c:pt idx="0">
                  <c:v>многодетных семей</c:v>
                </c:pt>
                <c:pt idx="1">
                  <c:v>детей</c:v>
                </c:pt>
              </c:strCache>
            </c:strRef>
          </c:cat>
          <c:val>
            <c:numRef>
              <c:f>Лист1!$C$2:$C$3</c:f>
              <c:numCache>
                <c:formatCode>General</c:formatCode>
                <c:ptCount val="2"/>
                <c:pt idx="0">
                  <c:v>64728</c:v>
                </c:pt>
                <c:pt idx="1">
                  <c:v>215202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206038832"/>
        <c:axId val="206032168"/>
      </c:barChart>
      <c:catAx>
        <c:axId val="20603883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206032168"/>
        <c:crosses val="autoZero"/>
        <c:auto val="1"/>
        <c:lblAlgn val="ctr"/>
        <c:lblOffset val="100"/>
        <c:noMultiLvlLbl val="0"/>
      </c:catAx>
      <c:valAx>
        <c:axId val="20603216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20603883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800" b="0">
          <a:solidFill>
            <a:schemeClr val="tx1"/>
          </a:solidFill>
          <a:latin typeface="Times New Roman" panose="02020603050405020304" pitchFamily="18" charset="0"/>
          <a:cs typeface="Times New Roman" panose="02020603050405020304" pitchFamily="18" charset="0"/>
        </a:defRPr>
      </a:pPr>
      <a:endParaRPr lang="ru-RU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60" b="0" i="0" u="none" strike="noStrike" kern="1200" spc="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r>
              <a:rPr lang="ru-RU" dirty="0"/>
              <a:t>Принято приказов о выплате компенсации негосударственным поставщикам социальных </a:t>
            </a:r>
            <a:r>
              <a:rPr lang="ru-RU" dirty="0" smtClean="0"/>
              <a:t>услуг </a:t>
            </a:r>
            <a:endParaRPr lang="ru-RU" dirty="0"/>
          </a:p>
        </c:rich>
      </c:tx>
      <c:layout>
        <c:manualLayout>
          <c:xMode val="edge"/>
          <c:yMode val="edge"/>
          <c:x val="0.14831082442585883"/>
          <c:y val="0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60" b="0" i="0" u="none" strike="noStrike" kern="1200" spc="0" baseline="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2020 год</c:v>
                </c:pt>
              </c:strCache>
            </c:strRef>
          </c:tx>
          <c:spPr>
            <a:solidFill>
              <a:srgbClr val="F59749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800" b="0" i="0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Лист1!$B$2</c:f>
              <c:numCache>
                <c:formatCode>General</c:formatCode>
                <c:ptCount val="1"/>
                <c:pt idx="0">
                  <c:v>97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2021 год</c:v>
                </c:pt>
              </c:strCache>
            </c:strRef>
          </c:tx>
          <c:spPr>
            <a:solidFill>
              <a:srgbClr val="00B05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800" b="0" i="0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Лист1!$C$2</c:f>
              <c:numCache>
                <c:formatCode>General</c:formatCode>
                <c:ptCount val="1"/>
                <c:pt idx="0">
                  <c:v>181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206039224"/>
        <c:axId val="206037264"/>
      </c:barChart>
      <c:catAx>
        <c:axId val="20603922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206037264"/>
        <c:crosses val="autoZero"/>
        <c:auto val="1"/>
        <c:lblAlgn val="ctr"/>
        <c:lblOffset val="100"/>
        <c:noMultiLvlLbl val="0"/>
      </c:catAx>
      <c:valAx>
        <c:axId val="206037264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20603922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800" b="0">
          <a:solidFill>
            <a:schemeClr val="tx1"/>
          </a:solidFill>
          <a:latin typeface="Times New Roman" panose="02020603050405020304" pitchFamily="18" charset="0"/>
          <a:cs typeface="Times New Roman" panose="02020603050405020304" pitchFamily="18" charset="0"/>
        </a:defRPr>
      </a:pPr>
      <a:endParaRPr lang="ru-RU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60" b="0" i="0" u="none" strike="noStrike" kern="1200" spc="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r>
              <a:rPr lang="ru-RU"/>
              <a:t>Количество получателей социальных услуг получивших компенсацию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60" b="0" i="0" u="none" strike="noStrike" kern="1200" spc="0" baseline="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title>
    <c:autoTitleDeleted val="0"/>
    <c:plotArea>
      <c:layout>
        <c:manualLayout>
          <c:layoutTarget val="inner"/>
          <c:xMode val="edge"/>
          <c:yMode val="edge"/>
          <c:x val="5.4649639867870706E-2"/>
          <c:y val="0.27138946259288349"/>
          <c:w val="0.68642157913596458"/>
          <c:h val="0.6547088438760196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2020 год</c:v>
                </c:pt>
              </c:strCache>
            </c:strRef>
          </c:tx>
          <c:spPr>
            <a:solidFill>
              <a:srgbClr val="F59749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800" b="0" i="0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Лист1!$A$2:$A$2</c:f>
              <c:strCache>
                <c:ptCount val="1"/>
                <c:pt idx="0">
                  <c:v>получателей социальных услуг</c:v>
                </c:pt>
              </c:strCache>
            </c:strRef>
          </c:cat>
          <c:val>
            <c:numRef>
              <c:f>Лист1!$B$2:$B$2</c:f>
              <c:numCache>
                <c:formatCode>General</c:formatCode>
                <c:ptCount val="1"/>
                <c:pt idx="0">
                  <c:v>321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2021 год</c:v>
                </c:pt>
              </c:strCache>
            </c:strRef>
          </c:tx>
          <c:spPr>
            <a:solidFill>
              <a:srgbClr val="00B05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800" b="0" i="0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Лист1!$A$2:$A$2</c:f>
              <c:strCache>
                <c:ptCount val="1"/>
                <c:pt idx="0">
                  <c:v>получателей социальных услуг</c:v>
                </c:pt>
              </c:strCache>
            </c:strRef>
          </c:cat>
          <c:val>
            <c:numRef>
              <c:f>Лист1!$C$2:$C$2</c:f>
              <c:numCache>
                <c:formatCode>General</c:formatCode>
                <c:ptCount val="1"/>
                <c:pt idx="0">
                  <c:v>827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206032952"/>
        <c:axId val="206032560"/>
      </c:barChart>
      <c:catAx>
        <c:axId val="20603295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bg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206032560"/>
        <c:crosses val="autoZero"/>
        <c:auto val="1"/>
        <c:lblAlgn val="ctr"/>
        <c:lblOffset val="100"/>
        <c:noMultiLvlLbl val="0"/>
      </c:catAx>
      <c:valAx>
        <c:axId val="206032560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20603295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800" b="0">
          <a:solidFill>
            <a:schemeClr val="tx1"/>
          </a:solidFill>
          <a:latin typeface="Times New Roman" panose="02020603050405020304" pitchFamily="18" charset="0"/>
          <a:cs typeface="Times New Roman" panose="02020603050405020304" pitchFamily="18" charset="0"/>
        </a:defRPr>
      </a:pPr>
      <a:endParaRPr lang="ru-RU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60" b="0" i="0" u="none" strike="noStrike" kern="1200" spc="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r>
              <a:rPr lang="ru-RU" dirty="0"/>
              <a:t>Компенсировано</a:t>
            </a:r>
          </a:p>
          <a:p>
            <a:pPr>
              <a:defRPr/>
            </a:pPr>
            <a:r>
              <a:rPr lang="ru-RU" dirty="0"/>
              <a:t>оказание социальных услуг</a:t>
            </a:r>
            <a:endParaRPr lang="en-US" dirty="0"/>
          </a:p>
          <a:p>
            <a:pPr>
              <a:defRPr/>
            </a:pPr>
            <a:endParaRPr lang="en-US" dirty="0"/>
          </a:p>
          <a:p>
            <a:pPr>
              <a:defRPr/>
            </a:pPr>
            <a:endParaRPr lang="ru-RU" dirty="0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60" b="0" i="0" u="none" strike="noStrike" kern="1200" spc="0" baseline="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title>
    <c:autoTitleDeleted val="0"/>
    <c:plotArea>
      <c:layout>
        <c:manualLayout>
          <c:layoutTarget val="inner"/>
          <c:xMode val="edge"/>
          <c:yMode val="edge"/>
          <c:x val="0"/>
          <c:y val="0.26298160160917239"/>
          <c:w val="0.9342351791420539"/>
          <c:h val="0.6631167048597307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2020 год</c:v>
                </c:pt>
              </c:strCache>
            </c:strRef>
          </c:tx>
          <c:spPr>
            <a:solidFill>
              <a:srgbClr val="F59749"/>
            </a:solidFill>
            <a:ln>
              <a:noFill/>
            </a:ln>
            <a:effectLst/>
          </c:spPr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smtClean="0"/>
                      <a:t>272 тыс.</a:t>
                    </a:r>
                    <a:endParaRPr lang="ru-RU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800" b="0" i="0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</c:f>
              <c:strCache>
                <c:ptCount val="1"/>
                <c:pt idx="0">
                  <c:v>социальных услуг</c:v>
                </c:pt>
              </c:strCache>
            </c:strRef>
          </c:cat>
          <c:val>
            <c:numRef>
              <c:f>Лист1!$B$2</c:f>
              <c:numCache>
                <c:formatCode>General</c:formatCode>
                <c:ptCount val="1"/>
                <c:pt idx="0">
                  <c:v>272000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2021 год</c:v>
                </c:pt>
              </c:strCache>
            </c:strRef>
          </c:tx>
          <c:spPr>
            <a:solidFill>
              <a:srgbClr val="00B050"/>
            </a:solidFill>
            <a:ln>
              <a:noFill/>
            </a:ln>
            <a:effectLst/>
          </c:spPr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smtClean="0"/>
                      <a:t>1,85 млн</a:t>
                    </a:r>
                    <a:endParaRPr lang="ru-RU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800" b="0" i="0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</c:f>
              <c:strCache>
                <c:ptCount val="1"/>
                <c:pt idx="0">
                  <c:v>социальных услуг</c:v>
                </c:pt>
              </c:strCache>
            </c:strRef>
          </c:cat>
          <c:val>
            <c:numRef>
              <c:f>Лист1!$C$2</c:f>
              <c:numCache>
                <c:formatCode>General</c:formatCode>
                <c:ptCount val="1"/>
                <c:pt idx="0">
                  <c:v>1850000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206033736"/>
        <c:axId val="206034128"/>
      </c:barChart>
      <c:catAx>
        <c:axId val="20603373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b" anchorCtr="1"/>
          <a:lstStyle/>
          <a:p>
            <a:pPr>
              <a:defRPr sz="1800" b="0" i="0" u="none" strike="noStrike" kern="1200" baseline="0">
                <a:solidFill>
                  <a:schemeClr val="bg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206034128"/>
        <c:crosses val="autoZero"/>
        <c:auto val="1"/>
        <c:lblAlgn val="ctr"/>
        <c:lblOffset val="100"/>
        <c:noMultiLvlLbl val="0"/>
      </c:catAx>
      <c:valAx>
        <c:axId val="20603412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20603373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800" b="0">
          <a:solidFill>
            <a:schemeClr val="tx1"/>
          </a:solidFill>
          <a:latin typeface="Times New Roman" panose="02020603050405020304" pitchFamily="18" charset="0"/>
          <a:cs typeface="Times New Roman" panose="02020603050405020304" pitchFamily="18" charset="0"/>
        </a:defRPr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C0CD100-4ADB-4337-A044-0F8BE8530D84}" type="datetimeFigureOut">
              <a:rPr lang="ru-RU" smtClean="0"/>
              <a:t>10.01.2022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AE99D19-2511-4E93-A282-E6D624236C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80479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31"/>
            <a:ext cx="103632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8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78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67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5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4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3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2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1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/>
              <a:pPr/>
              <a:t>10.01.2022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/>
              <a:pPr/>
              <a:t>10.01.2022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5"/>
            <a:ext cx="10363200" cy="1362075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1pPr>
            <a:lvl2pPr marL="342891" indent="0">
              <a:buNone/>
              <a:defRPr sz="1351">
                <a:solidFill>
                  <a:schemeClr val="tx1">
                    <a:tint val="75000"/>
                  </a:schemeClr>
                </a:solidFill>
              </a:defRPr>
            </a:lvl2pPr>
            <a:lvl3pPr marL="685783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674" indent="0">
              <a:buNone/>
              <a:defRPr sz="1051">
                <a:solidFill>
                  <a:schemeClr val="tx1">
                    <a:tint val="75000"/>
                  </a:schemeClr>
                </a:solidFill>
              </a:defRPr>
            </a:lvl4pPr>
            <a:lvl5pPr marL="1371566" indent="0">
              <a:buNone/>
              <a:defRPr sz="1051">
                <a:solidFill>
                  <a:schemeClr val="tx1">
                    <a:tint val="75000"/>
                  </a:schemeClr>
                </a:solidFill>
              </a:defRPr>
            </a:lvl5pPr>
            <a:lvl6pPr marL="1714457" indent="0">
              <a:buNone/>
              <a:defRPr sz="1051">
                <a:solidFill>
                  <a:schemeClr val="tx1">
                    <a:tint val="75000"/>
                  </a:schemeClr>
                </a:solidFill>
              </a:defRPr>
            </a:lvl6pPr>
            <a:lvl7pPr marL="2057349" indent="0">
              <a:buNone/>
              <a:defRPr sz="1051">
                <a:solidFill>
                  <a:schemeClr val="tx1">
                    <a:tint val="75000"/>
                  </a:schemeClr>
                </a:solidFill>
              </a:defRPr>
            </a:lvl7pPr>
            <a:lvl8pPr marL="2400240" indent="0">
              <a:buNone/>
              <a:defRPr sz="1051">
                <a:solidFill>
                  <a:schemeClr val="tx1">
                    <a:tint val="75000"/>
                  </a:schemeClr>
                </a:solidFill>
              </a:defRPr>
            </a:lvl8pPr>
            <a:lvl9pPr marL="2743131" indent="0">
              <a:buNone/>
              <a:defRPr sz="105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/>
              <a:pPr/>
              <a:t>10.01.2022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00205"/>
            <a:ext cx="53848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1"/>
            </a:lvl4pPr>
            <a:lvl5pPr>
              <a:defRPr sz="1351"/>
            </a:lvl5pPr>
            <a:lvl6pPr>
              <a:defRPr sz="1351"/>
            </a:lvl6pPr>
            <a:lvl7pPr>
              <a:defRPr sz="1351"/>
            </a:lvl7pPr>
            <a:lvl8pPr>
              <a:defRPr sz="1351"/>
            </a:lvl8pPr>
            <a:lvl9pPr>
              <a:defRPr sz="1351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600205"/>
            <a:ext cx="53848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1"/>
            </a:lvl4pPr>
            <a:lvl5pPr>
              <a:defRPr sz="1351"/>
            </a:lvl5pPr>
            <a:lvl6pPr>
              <a:defRPr sz="1351"/>
            </a:lvl6pPr>
            <a:lvl7pPr>
              <a:defRPr sz="1351"/>
            </a:lvl7pPr>
            <a:lvl8pPr>
              <a:defRPr sz="1351"/>
            </a:lvl8pPr>
            <a:lvl9pPr>
              <a:defRPr sz="1351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/>
              <a:pPr/>
              <a:t>10.01.2022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4"/>
            <a:ext cx="5386917" cy="639763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891" indent="0">
              <a:buNone/>
              <a:defRPr sz="1500" b="1"/>
            </a:lvl2pPr>
            <a:lvl3pPr marL="685783" indent="0">
              <a:buNone/>
              <a:defRPr sz="1351" b="1"/>
            </a:lvl3pPr>
            <a:lvl4pPr marL="1028674" indent="0">
              <a:buNone/>
              <a:defRPr sz="1200" b="1"/>
            </a:lvl4pPr>
            <a:lvl5pPr marL="1371566" indent="0">
              <a:buNone/>
              <a:defRPr sz="1200" b="1"/>
            </a:lvl5pPr>
            <a:lvl6pPr marL="1714457" indent="0">
              <a:buNone/>
              <a:defRPr sz="1200" b="1"/>
            </a:lvl6pPr>
            <a:lvl7pPr marL="2057349" indent="0">
              <a:buNone/>
              <a:defRPr sz="1200" b="1"/>
            </a:lvl7pPr>
            <a:lvl8pPr marL="2400240" indent="0">
              <a:buNone/>
              <a:defRPr sz="1200" b="1"/>
            </a:lvl8pPr>
            <a:lvl9pPr marL="2743131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1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74" y="1535114"/>
            <a:ext cx="5389033" cy="639763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891" indent="0">
              <a:buNone/>
              <a:defRPr sz="1500" b="1"/>
            </a:lvl2pPr>
            <a:lvl3pPr marL="685783" indent="0">
              <a:buNone/>
              <a:defRPr sz="1351" b="1"/>
            </a:lvl3pPr>
            <a:lvl4pPr marL="1028674" indent="0">
              <a:buNone/>
              <a:defRPr sz="1200" b="1"/>
            </a:lvl4pPr>
            <a:lvl5pPr marL="1371566" indent="0">
              <a:buNone/>
              <a:defRPr sz="1200" b="1"/>
            </a:lvl5pPr>
            <a:lvl6pPr marL="1714457" indent="0">
              <a:buNone/>
              <a:defRPr sz="1200" b="1"/>
            </a:lvl6pPr>
            <a:lvl7pPr marL="2057349" indent="0">
              <a:buNone/>
              <a:defRPr sz="1200" b="1"/>
            </a:lvl7pPr>
            <a:lvl8pPr marL="2400240" indent="0">
              <a:buNone/>
              <a:defRPr sz="1200" b="1"/>
            </a:lvl8pPr>
            <a:lvl9pPr marL="2743131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74" y="2174875"/>
            <a:ext cx="5389033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1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/>
              <a:pPr/>
              <a:t>10.01.2022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/>
              <a:pPr/>
              <a:t>10.01.2022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/>
              <a:pPr/>
              <a:t>10.01.2022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7" y="273050"/>
            <a:ext cx="4011084" cy="1162051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55"/>
            <a:ext cx="6815667" cy="5853113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7" y="1435104"/>
            <a:ext cx="4011084" cy="4691063"/>
          </a:xfrm>
        </p:spPr>
        <p:txBody>
          <a:bodyPr/>
          <a:lstStyle>
            <a:lvl1pPr marL="0" indent="0">
              <a:buNone/>
              <a:defRPr sz="1051"/>
            </a:lvl1pPr>
            <a:lvl2pPr marL="342891" indent="0">
              <a:buNone/>
              <a:defRPr sz="900"/>
            </a:lvl2pPr>
            <a:lvl3pPr marL="685783" indent="0">
              <a:buNone/>
              <a:defRPr sz="751"/>
            </a:lvl3pPr>
            <a:lvl4pPr marL="1028674" indent="0">
              <a:buNone/>
              <a:defRPr sz="675"/>
            </a:lvl4pPr>
            <a:lvl5pPr marL="1371566" indent="0">
              <a:buNone/>
              <a:defRPr sz="675"/>
            </a:lvl5pPr>
            <a:lvl6pPr marL="1714457" indent="0">
              <a:buNone/>
              <a:defRPr sz="675"/>
            </a:lvl6pPr>
            <a:lvl7pPr marL="2057349" indent="0">
              <a:buNone/>
              <a:defRPr sz="675"/>
            </a:lvl7pPr>
            <a:lvl8pPr marL="2400240" indent="0">
              <a:buNone/>
              <a:defRPr sz="675"/>
            </a:lvl8pPr>
            <a:lvl9pPr marL="2743131" indent="0">
              <a:buNone/>
              <a:defRPr sz="6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/>
              <a:pPr/>
              <a:t>10.01.2022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2"/>
            <a:ext cx="7315200" cy="566739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2400"/>
            </a:lvl1pPr>
            <a:lvl2pPr marL="342891" indent="0">
              <a:buNone/>
              <a:defRPr sz="2100"/>
            </a:lvl2pPr>
            <a:lvl3pPr marL="685783" indent="0">
              <a:buNone/>
              <a:defRPr sz="1800"/>
            </a:lvl3pPr>
            <a:lvl4pPr marL="1028674" indent="0">
              <a:buNone/>
              <a:defRPr sz="1500"/>
            </a:lvl4pPr>
            <a:lvl5pPr marL="1371566" indent="0">
              <a:buNone/>
              <a:defRPr sz="1500"/>
            </a:lvl5pPr>
            <a:lvl6pPr marL="1714457" indent="0">
              <a:buNone/>
              <a:defRPr sz="1500"/>
            </a:lvl6pPr>
            <a:lvl7pPr marL="2057349" indent="0">
              <a:buNone/>
              <a:defRPr sz="1500"/>
            </a:lvl7pPr>
            <a:lvl8pPr marL="2400240" indent="0">
              <a:buNone/>
              <a:defRPr sz="1500"/>
            </a:lvl8pPr>
            <a:lvl9pPr marL="2743131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40"/>
            <a:ext cx="7315200" cy="804863"/>
          </a:xfrm>
        </p:spPr>
        <p:txBody>
          <a:bodyPr/>
          <a:lstStyle>
            <a:lvl1pPr marL="0" indent="0">
              <a:buNone/>
              <a:defRPr sz="1051"/>
            </a:lvl1pPr>
            <a:lvl2pPr marL="342891" indent="0">
              <a:buNone/>
              <a:defRPr sz="900"/>
            </a:lvl2pPr>
            <a:lvl3pPr marL="685783" indent="0">
              <a:buNone/>
              <a:defRPr sz="751"/>
            </a:lvl3pPr>
            <a:lvl4pPr marL="1028674" indent="0">
              <a:buNone/>
              <a:defRPr sz="675"/>
            </a:lvl4pPr>
            <a:lvl5pPr marL="1371566" indent="0">
              <a:buNone/>
              <a:defRPr sz="675"/>
            </a:lvl5pPr>
            <a:lvl6pPr marL="1714457" indent="0">
              <a:buNone/>
              <a:defRPr sz="675"/>
            </a:lvl6pPr>
            <a:lvl7pPr marL="2057349" indent="0">
              <a:buNone/>
              <a:defRPr sz="675"/>
            </a:lvl7pPr>
            <a:lvl8pPr marL="2400240" indent="0">
              <a:buNone/>
              <a:defRPr sz="675"/>
            </a:lvl8pPr>
            <a:lvl9pPr marL="2743131" indent="0">
              <a:buNone/>
              <a:defRPr sz="6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/>
              <a:pPr/>
              <a:t>10.01.2022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/>
              <a:pPr/>
              <a:t>10.01.2022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41"/>
            <a:ext cx="27432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41"/>
            <a:ext cx="80264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/>
              <a:pPr/>
              <a:t>10.01.2022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42417" y="1988843"/>
            <a:ext cx="10363200" cy="1780108"/>
          </a:xfrm>
        </p:spPr>
        <p:txBody>
          <a:bodyPr anchor="b">
            <a:normAutofit/>
          </a:bodyPr>
          <a:lstStyle>
            <a:lvl1pPr>
              <a:defRPr sz="33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56817" y="3861048"/>
            <a:ext cx="85344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3428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78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67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5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4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3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2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1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grpSp>
        <p:nvGrpSpPr>
          <p:cNvPr id="4" name="Группа 3"/>
          <p:cNvGrpSpPr/>
          <p:nvPr userDrawn="1"/>
        </p:nvGrpSpPr>
        <p:grpSpPr>
          <a:xfrm>
            <a:off x="0" y="6678362"/>
            <a:ext cx="12192000" cy="88460"/>
            <a:chOff x="135060" y="6381328"/>
            <a:chExt cx="8849966" cy="88460"/>
          </a:xfrm>
        </p:grpSpPr>
        <p:sp>
          <p:nvSpPr>
            <p:cNvPr id="29" name="Скругленный прямоугольник 28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351">
                <a:solidFill>
                  <a:prstClr val="white"/>
                </a:solidFill>
              </a:endParaRPr>
            </a:p>
          </p:txBody>
        </p:sp>
        <p:sp>
          <p:nvSpPr>
            <p:cNvPr id="20" name="Скругленный прямоугольник 19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351">
                <a:solidFill>
                  <a:prstClr val="white"/>
                </a:solidFill>
              </a:endParaRPr>
            </a:p>
          </p:txBody>
        </p:sp>
      </p:grpSp>
      <p:sp>
        <p:nvSpPr>
          <p:cNvPr id="38" name="Rounded Rectangle 13"/>
          <p:cNvSpPr/>
          <p:nvPr userDrawn="1"/>
        </p:nvSpPr>
        <p:spPr>
          <a:xfrm>
            <a:off x="0" y="6"/>
            <a:ext cx="12188216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 dirty="0">
              <a:solidFill>
                <a:prstClr val="white"/>
              </a:solidFill>
            </a:endParaRPr>
          </a:p>
        </p:txBody>
      </p:sp>
      <p:grpSp>
        <p:nvGrpSpPr>
          <p:cNvPr id="5" name="Group 15"/>
          <p:cNvGrpSpPr>
            <a:grpSpLocks noChangeAspect="1"/>
          </p:cNvGrpSpPr>
          <p:nvPr userDrawn="1"/>
        </p:nvGrpSpPr>
        <p:grpSpPr bwMode="hidden">
          <a:xfrm>
            <a:off x="-483" y="189734"/>
            <a:ext cx="12188699" cy="718987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40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351">
                <a:solidFill>
                  <a:prstClr val="black"/>
                </a:solidFill>
              </a:endParaRPr>
            </a:p>
          </p:txBody>
        </p:sp>
        <p:sp>
          <p:nvSpPr>
            <p:cNvPr id="43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351">
                <a:solidFill>
                  <a:prstClr val="black"/>
                </a:solidFill>
              </a:endParaRPr>
            </a:p>
          </p:txBody>
        </p:sp>
        <p:sp>
          <p:nvSpPr>
            <p:cNvPr id="44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351">
                <a:solidFill>
                  <a:prstClr val="black"/>
                </a:solidFill>
              </a:endParaRPr>
            </a:p>
          </p:txBody>
        </p:sp>
        <p:sp>
          <p:nvSpPr>
            <p:cNvPr id="45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351">
                <a:solidFill>
                  <a:prstClr val="black"/>
                </a:solidFill>
              </a:endParaRPr>
            </a:p>
          </p:txBody>
        </p:sp>
        <p:sp useBgFill="1">
          <p:nvSpPr>
            <p:cNvPr id="46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351">
                <a:solidFill>
                  <a:prstClr val="black"/>
                </a:solidFill>
              </a:endParaRPr>
            </a:p>
          </p:txBody>
        </p:sp>
      </p:grpSp>
      <p:sp>
        <p:nvSpPr>
          <p:cNvPr id="47" name="Прямоугольник 46"/>
          <p:cNvSpPr/>
          <p:nvPr userDrawn="1"/>
        </p:nvSpPr>
        <p:spPr>
          <a:xfrm>
            <a:off x="1509585" y="-51100"/>
            <a:ext cx="9601067" cy="481671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751"/>
              </a:spcAft>
            </a:pPr>
            <a:r>
              <a:rPr lang="ru-RU" sz="825" kern="110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825" kern="1100" dirty="0">
              <a:ln w="10160">
                <a:noFill/>
                <a:prstDash val="solid"/>
              </a:ln>
              <a:solidFill>
                <a:srgbClr val="0070C0"/>
              </a:solidFill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48" name="Picture 2" descr="C:\Users\korkin\Pictures\птичка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4693" y="-162388"/>
            <a:ext cx="1750289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62761" y="1772822"/>
            <a:ext cx="9877777" cy="475252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1391477" y="764704"/>
            <a:ext cx="10204715" cy="936104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9403" y="980728"/>
            <a:ext cx="10972800" cy="936104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902207" y="1988840"/>
            <a:ext cx="5096256" cy="45365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6193536" y="1988840"/>
            <a:ext cx="5096256" cy="45365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grpSp>
        <p:nvGrpSpPr>
          <p:cNvPr id="3" name="Group 15"/>
          <p:cNvGrpSpPr>
            <a:grpSpLocks noChangeAspect="1"/>
          </p:cNvGrpSpPr>
          <p:nvPr userDrawn="1"/>
        </p:nvGrpSpPr>
        <p:grpSpPr bwMode="hidden">
          <a:xfrm>
            <a:off x="-483" y="173961"/>
            <a:ext cx="12188699" cy="51321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351">
                <a:solidFill>
                  <a:prstClr val="black"/>
                </a:solidFill>
              </a:endParaRPr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351">
                <a:solidFill>
                  <a:prstClr val="black"/>
                </a:solidFill>
              </a:endParaRPr>
            </a:p>
          </p:txBody>
        </p:sp>
        <p:sp>
          <p:nvSpPr>
            <p:cNvPr id="10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351">
                <a:solidFill>
                  <a:prstClr val="black"/>
                </a:solidFill>
              </a:endParaRPr>
            </a:p>
          </p:txBody>
        </p:sp>
        <p:sp>
          <p:nvSpPr>
            <p:cNvPr id="12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351">
                <a:solidFill>
                  <a:prstClr val="black"/>
                </a:solidFill>
              </a:endParaRPr>
            </a:p>
          </p:txBody>
        </p:sp>
        <p:sp useBgFill="1">
          <p:nvSpPr>
            <p:cNvPr id="13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351">
                <a:solidFill>
                  <a:prstClr val="black"/>
                </a:solidFill>
              </a:endParaRPr>
            </a:p>
          </p:txBody>
        </p:sp>
      </p:grpSp>
      <p:pic>
        <p:nvPicPr>
          <p:cNvPr id="14" name="Picture 4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" y="-5694"/>
            <a:ext cx="719401" cy="4851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392" y="1340768"/>
            <a:ext cx="10972800" cy="125272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2208" y="2678118"/>
            <a:ext cx="5096256" cy="639763"/>
          </a:xfrm>
        </p:spPr>
        <p:txBody>
          <a:bodyPr anchor="ctr"/>
          <a:lstStyle>
            <a:lvl1pPr marL="0" indent="0" algn="ctr">
              <a:buNone/>
              <a:defRPr sz="1800" b="0">
                <a:solidFill>
                  <a:schemeClr val="tx2"/>
                </a:solidFill>
                <a:latin typeface="+mj-lt"/>
              </a:defRPr>
            </a:lvl1pPr>
            <a:lvl2pPr marL="342891" indent="0">
              <a:buNone/>
              <a:defRPr sz="1500" b="1"/>
            </a:lvl2pPr>
            <a:lvl3pPr marL="685783" indent="0">
              <a:buNone/>
              <a:defRPr sz="1351" b="1"/>
            </a:lvl3pPr>
            <a:lvl4pPr marL="1028674" indent="0">
              <a:buNone/>
              <a:defRPr sz="1200" b="1"/>
            </a:lvl4pPr>
            <a:lvl5pPr marL="1371566" indent="0">
              <a:buNone/>
              <a:defRPr sz="1200" b="1"/>
            </a:lvl5pPr>
            <a:lvl6pPr marL="1714457" indent="0">
              <a:buNone/>
              <a:defRPr sz="1200" b="1"/>
            </a:lvl6pPr>
            <a:lvl7pPr marL="2057349" indent="0">
              <a:buNone/>
              <a:defRPr sz="1200" b="1"/>
            </a:lvl7pPr>
            <a:lvl8pPr marL="2400240" indent="0">
              <a:buNone/>
              <a:defRPr sz="1200" b="1"/>
            </a:lvl8pPr>
            <a:lvl9pPr marL="2743131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03116" y="3429005"/>
            <a:ext cx="5093407" cy="2697163"/>
          </a:xfrm>
        </p:spPr>
        <p:txBody>
          <a:bodyPr/>
          <a:lstStyle>
            <a:lvl1pPr>
              <a:defRPr sz="1500"/>
            </a:lvl1pPr>
            <a:lvl2pPr>
              <a:defRPr sz="1351"/>
            </a:lvl2pPr>
            <a:lvl3pPr>
              <a:defRPr sz="1200"/>
            </a:lvl3pPr>
            <a:lvl4pPr>
              <a:defRPr sz="1051"/>
            </a:lvl4pPr>
            <a:lvl5pPr>
              <a:defRPr sz="1051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7600" y="2678118"/>
            <a:ext cx="5096256" cy="639763"/>
          </a:xfrm>
        </p:spPr>
        <p:txBody>
          <a:bodyPr anchor="ctr"/>
          <a:lstStyle>
            <a:lvl1pPr marL="0" indent="0" algn="ctr">
              <a:buNone/>
              <a:defRPr sz="1800" b="0" i="0">
                <a:solidFill>
                  <a:schemeClr val="tx2"/>
                </a:solidFill>
                <a:latin typeface="+mj-lt"/>
              </a:defRPr>
            </a:lvl1pPr>
            <a:lvl2pPr marL="342891" indent="0">
              <a:buNone/>
              <a:defRPr sz="1500" b="1"/>
            </a:lvl2pPr>
            <a:lvl3pPr marL="685783" indent="0">
              <a:buNone/>
              <a:defRPr sz="1351" b="1"/>
            </a:lvl3pPr>
            <a:lvl4pPr marL="1028674" indent="0">
              <a:buNone/>
              <a:defRPr sz="1200" b="1"/>
            </a:lvl4pPr>
            <a:lvl5pPr marL="1371566" indent="0">
              <a:buNone/>
              <a:defRPr sz="1200" b="1"/>
            </a:lvl5pPr>
            <a:lvl6pPr marL="1714457" indent="0">
              <a:buNone/>
              <a:defRPr sz="1200" b="1"/>
            </a:lvl6pPr>
            <a:lvl7pPr marL="2057349" indent="0">
              <a:buNone/>
              <a:defRPr sz="1200" b="1"/>
            </a:lvl7pPr>
            <a:lvl8pPr marL="2400240" indent="0">
              <a:buNone/>
              <a:defRPr sz="1200" b="1"/>
            </a:lvl8pPr>
            <a:lvl9pPr marL="2743131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7" y="3429005"/>
            <a:ext cx="5096256" cy="2697163"/>
          </a:xfrm>
        </p:spPr>
        <p:txBody>
          <a:bodyPr/>
          <a:lstStyle>
            <a:lvl1pPr>
              <a:defRPr sz="1500"/>
            </a:lvl1pPr>
            <a:lvl2pPr>
              <a:defRPr sz="1351"/>
            </a:lvl2pPr>
            <a:lvl3pPr>
              <a:defRPr sz="1200"/>
            </a:lvl3pPr>
            <a:lvl4pPr>
              <a:defRPr sz="1051"/>
            </a:lvl4pPr>
            <a:lvl5pPr>
              <a:defRPr sz="1051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884896" y="6250169"/>
            <a:ext cx="5048920" cy="365125"/>
          </a:xfrm>
          <a:prstGeom prst="rect">
            <a:avLst/>
          </a:prstGeom>
        </p:spPr>
        <p:txBody>
          <a:bodyPr/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258194" y="6250169"/>
            <a:ext cx="5048921" cy="365125"/>
          </a:xfrm>
          <a:prstGeom prst="rect">
            <a:avLst/>
          </a:prstGeom>
        </p:spPr>
        <p:txBody>
          <a:bodyPr/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5321452" y="6250169"/>
            <a:ext cx="1549101" cy="365125"/>
          </a:xfrm>
          <a:prstGeom prst="rect">
            <a:avLst/>
          </a:prstGeom>
        </p:spPr>
        <p:txBody>
          <a:bodyPr/>
          <a:lstStyle/>
          <a:p>
            <a:fld id="{52A6A2ED-C77A-46D0-9BDA-59A15A90B5E2}" type="slidenum">
              <a:rPr lang="ru-RU" smtClean="0">
                <a:solidFill>
                  <a:prstClr val="black"/>
                </a:solidFill>
              </a:rPr>
              <a:pPr/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9403" y="2564904"/>
            <a:ext cx="10972800" cy="125272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1" y="1340775"/>
            <a:ext cx="5486400" cy="1427833"/>
          </a:xfrm>
        </p:spPr>
        <p:txBody>
          <a:bodyPr anchor="b">
            <a:normAutofit/>
          </a:bodyPr>
          <a:lstStyle>
            <a:lvl1pPr algn="l">
              <a:defRPr sz="21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1" y="2785538"/>
            <a:ext cx="5486400" cy="3379771"/>
          </a:xfrm>
        </p:spPr>
        <p:txBody>
          <a:bodyPr>
            <a:normAutofit/>
          </a:bodyPr>
          <a:lstStyle>
            <a:lvl1pPr marL="0" indent="0">
              <a:buNone/>
              <a:defRPr sz="1351">
                <a:solidFill>
                  <a:srgbClr val="FFFFFF"/>
                </a:solidFill>
              </a:defRPr>
            </a:lvl1pPr>
            <a:lvl2pPr marL="342891" indent="0">
              <a:buNone/>
              <a:defRPr sz="900"/>
            </a:lvl2pPr>
            <a:lvl3pPr marL="685783" indent="0">
              <a:buNone/>
              <a:defRPr sz="751"/>
            </a:lvl3pPr>
            <a:lvl4pPr marL="1028674" indent="0">
              <a:buNone/>
              <a:defRPr sz="675"/>
            </a:lvl4pPr>
            <a:lvl5pPr marL="1371566" indent="0">
              <a:buNone/>
              <a:defRPr sz="675"/>
            </a:lvl5pPr>
            <a:lvl6pPr marL="1714457" indent="0">
              <a:buNone/>
              <a:defRPr sz="675"/>
            </a:lvl6pPr>
            <a:lvl7pPr marL="2057349" indent="0">
              <a:buNone/>
              <a:defRPr sz="675"/>
            </a:lvl7pPr>
            <a:lvl8pPr marL="2400240" indent="0">
              <a:buNone/>
              <a:defRPr sz="675"/>
            </a:lvl8pPr>
            <a:lvl9pPr marL="2743131" indent="0">
              <a:buNone/>
              <a:defRPr sz="6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27381" y="1371600"/>
            <a:ext cx="5472608" cy="421764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  <a:lvl2pPr marL="342891" indent="0">
              <a:buNone/>
              <a:defRPr sz="2100"/>
            </a:lvl2pPr>
            <a:lvl3pPr marL="685783" indent="0">
              <a:buNone/>
              <a:defRPr sz="1800"/>
            </a:lvl3pPr>
            <a:lvl4pPr marL="1028674" indent="0">
              <a:buNone/>
              <a:defRPr sz="1500"/>
            </a:lvl4pPr>
            <a:lvl5pPr marL="1371566" indent="0">
              <a:buNone/>
              <a:defRPr sz="1500"/>
            </a:lvl5pPr>
            <a:lvl6pPr marL="1714457" indent="0">
              <a:buNone/>
              <a:defRPr sz="1500"/>
            </a:lvl6pPr>
            <a:lvl7pPr marL="2057349" indent="0">
              <a:buNone/>
              <a:defRPr sz="1500"/>
            </a:lvl7pPr>
            <a:lvl8pPr marL="2400240" indent="0">
              <a:buNone/>
              <a:defRPr sz="1500"/>
            </a:lvl8pPr>
            <a:lvl9pPr marL="2743131" indent="0">
              <a:buNone/>
              <a:defRPr sz="15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6" name="Rounded Rectangle 13"/>
          <p:cNvSpPr/>
          <p:nvPr userDrawn="1"/>
        </p:nvSpPr>
        <p:spPr>
          <a:xfrm>
            <a:off x="0" y="6"/>
            <a:ext cx="12188216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 dirty="0">
              <a:solidFill>
                <a:prstClr val="white"/>
              </a:solidFill>
            </a:endParaRPr>
          </a:p>
        </p:txBody>
      </p:sp>
      <p:grpSp>
        <p:nvGrpSpPr>
          <p:cNvPr id="5" name="Group 15"/>
          <p:cNvGrpSpPr>
            <a:grpSpLocks noChangeAspect="1"/>
          </p:cNvGrpSpPr>
          <p:nvPr userDrawn="1"/>
        </p:nvGrpSpPr>
        <p:grpSpPr bwMode="hidden">
          <a:xfrm>
            <a:off x="-483" y="189734"/>
            <a:ext cx="12188699" cy="718987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28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351">
                <a:solidFill>
                  <a:prstClr val="black"/>
                </a:solidFill>
              </a:endParaRPr>
            </a:p>
          </p:txBody>
        </p:sp>
        <p:sp>
          <p:nvSpPr>
            <p:cNvPr id="29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351">
                <a:solidFill>
                  <a:prstClr val="black"/>
                </a:solidFill>
              </a:endParaRPr>
            </a:p>
          </p:txBody>
        </p:sp>
        <p:sp>
          <p:nvSpPr>
            <p:cNvPr id="30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351">
                <a:solidFill>
                  <a:prstClr val="black"/>
                </a:solidFill>
              </a:endParaRPr>
            </a:p>
          </p:txBody>
        </p:sp>
        <p:sp>
          <p:nvSpPr>
            <p:cNvPr id="31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351">
                <a:solidFill>
                  <a:prstClr val="black"/>
                </a:solidFill>
              </a:endParaRPr>
            </a:p>
          </p:txBody>
        </p:sp>
        <p:sp useBgFill="1">
          <p:nvSpPr>
            <p:cNvPr id="32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351">
                <a:solidFill>
                  <a:prstClr val="black"/>
                </a:solidFill>
              </a:endParaRPr>
            </a:p>
          </p:txBody>
        </p:sp>
      </p:grpSp>
      <p:sp>
        <p:nvSpPr>
          <p:cNvPr id="33" name="Прямоугольник 32"/>
          <p:cNvSpPr/>
          <p:nvPr userDrawn="1"/>
        </p:nvSpPr>
        <p:spPr>
          <a:xfrm>
            <a:off x="1509585" y="-51100"/>
            <a:ext cx="9601067" cy="481671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751"/>
              </a:spcAft>
            </a:pPr>
            <a:r>
              <a:rPr lang="ru-RU" sz="825" kern="110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825" kern="1100" dirty="0">
              <a:ln w="10160">
                <a:noFill/>
                <a:prstDash val="solid"/>
              </a:ln>
              <a:solidFill>
                <a:srgbClr val="0070C0"/>
              </a:solidFill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34" name="Picture 2" descr="C:\Users\korkin\Pictures\птичка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4693" y="-162388"/>
            <a:ext cx="1750289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Группа 16"/>
          <p:cNvGrpSpPr/>
          <p:nvPr userDrawn="1"/>
        </p:nvGrpSpPr>
        <p:grpSpPr>
          <a:xfrm>
            <a:off x="0" y="6678362"/>
            <a:ext cx="12192000" cy="88460"/>
            <a:chOff x="135060" y="6381328"/>
            <a:chExt cx="8849966" cy="88460"/>
          </a:xfrm>
        </p:grpSpPr>
        <p:sp>
          <p:nvSpPr>
            <p:cNvPr id="18" name="Скругленный прямоугольник 17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351">
                <a:solidFill>
                  <a:prstClr val="white"/>
                </a:solidFill>
              </a:endParaRPr>
            </a:p>
          </p:txBody>
        </p:sp>
        <p:sp>
          <p:nvSpPr>
            <p:cNvPr id="19" name="Скругленный прямоугольник 18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351">
                <a:solidFill>
                  <a:prstClr val="white"/>
                </a:solidFill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9403" y="908720"/>
            <a:ext cx="10972800" cy="93610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62761" y="1988848"/>
            <a:ext cx="9877777" cy="4536503"/>
          </a:xfrm>
        </p:spPr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9907001" y="6172208"/>
            <a:ext cx="1600617" cy="365125"/>
          </a:xfrm>
          <a:prstGeom prst="rect">
            <a:avLst/>
          </a:prstGeom>
        </p:spPr>
        <p:txBody>
          <a:bodyPr/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711200" y="6172205"/>
            <a:ext cx="7748965" cy="365125"/>
          </a:xfrm>
          <a:prstGeom prst="rect">
            <a:avLst/>
          </a:prstGeom>
        </p:spPr>
        <p:txBody>
          <a:bodyPr/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0365909" y="5578481"/>
            <a:ext cx="1142543" cy="669925"/>
          </a:xfrm>
          <a:prstGeom prst="rect">
            <a:avLst/>
          </a:prstGeom>
        </p:spPr>
        <p:txBody>
          <a:bodyPr/>
          <a:lstStyle/>
          <a:p>
            <a:fld id="{882A2416-E2B6-4A27-A9F7-366FB0CE345F}" type="slidenum">
              <a:rPr lang="ru-RU" smtClean="0">
                <a:solidFill>
                  <a:prstClr val="black"/>
                </a:solidFill>
              </a:rPr>
              <a:pPr/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206118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10" Type="http://schemas.openxmlformats.org/officeDocument/2006/relationships/image" Target="../media/image2.png"/><Relationship Id="rId4" Type="http://schemas.openxmlformats.org/officeDocument/2006/relationships/slideLayout" Target="../slideLayouts/slideLayout15.xml"/><Relationship Id="rId9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600205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53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2CF39B-D475-4895-98B3-1D74FD35700A}" type="datetimeFigureOut">
              <a:rPr lang="ru-RU" smtClean="0"/>
              <a:pPr/>
              <a:t>10.01.2022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53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53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685783" rtl="0" eaLnBrk="1" latinLnBrk="0" hangingPunct="1"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7168" indent="-257168" algn="l" defTabSz="685783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199" indent="-214308" algn="l" defTabSz="685783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29" indent="-171446" algn="l" defTabSz="685783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21" indent="-171446" algn="l" defTabSz="685783" rtl="0" eaLnBrk="1" latinLnBrk="0" hangingPunct="1">
        <a:spcBef>
          <a:spcPct val="20000"/>
        </a:spcBef>
        <a:buFont typeface="Arial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12" indent="-171446" algn="l" defTabSz="685783" rtl="0" eaLnBrk="1" latinLnBrk="0" hangingPunct="1">
        <a:spcBef>
          <a:spcPct val="20000"/>
        </a:spcBef>
        <a:buFont typeface="Arial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04" indent="-171446" algn="l" defTabSz="685783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795" indent="-171446" algn="l" defTabSz="685783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686" indent="-171446" algn="l" defTabSz="685783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578" indent="-171446" algn="l" defTabSz="685783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783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1pPr>
      <a:lvl2pPr marL="342891" algn="l" defTabSz="685783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2pPr>
      <a:lvl3pPr marL="685783" algn="l" defTabSz="685783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3pPr>
      <a:lvl4pPr marL="1028674" algn="l" defTabSz="685783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4pPr>
      <a:lvl5pPr marL="1371566" algn="l" defTabSz="685783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5pPr>
      <a:lvl6pPr marL="1714457" algn="l" defTabSz="685783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6pPr>
      <a:lvl7pPr marL="2057349" algn="l" defTabSz="685783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7pPr>
      <a:lvl8pPr marL="2400240" algn="l" defTabSz="685783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8pPr>
      <a:lvl9pPr marL="2743131" algn="l" defTabSz="685783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62761" y="1700816"/>
            <a:ext cx="9877777" cy="48245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en-US" dirty="0"/>
          </a:p>
        </p:txBody>
      </p:sp>
      <p:sp>
        <p:nvSpPr>
          <p:cNvPr id="22" name="Rounded Rectangle 13"/>
          <p:cNvSpPr/>
          <p:nvPr/>
        </p:nvSpPr>
        <p:spPr>
          <a:xfrm>
            <a:off x="0" y="6"/>
            <a:ext cx="12188216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 dirty="0">
              <a:solidFill>
                <a:prstClr val="white"/>
              </a:solidFill>
            </a:endParaRPr>
          </a:p>
        </p:txBody>
      </p:sp>
      <p:grpSp>
        <p:nvGrpSpPr>
          <p:cNvPr id="4" name="Group 15"/>
          <p:cNvGrpSpPr>
            <a:grpSpLocks noChangeAspect="1"/>
          </p:cNvGrpSpPr>
          <p:nvPr/>
        </p:nvGrpSpPr>
        <p:grpSpPr bwMode="hidden">
          <a:xfrm>
            <a:off x="-483" y="189734"/>
            <a:ext cx="12188699" cy="718987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24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351">
                <a:solidFill>
                  <a:prstClr val="black"/>
                </a:solidFill>
              </a:endParaRPr>
            </a:p>
          </p:txBody>
        </p:sp>
        <p:sp>
          <p:nvSpPr>
            <p:cNvPr id="25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351">
                <a:solidFill>
                  <a:prstClr val="black"/>
                </a:solidFill>
              </a:endParaRPr>
            </a:p>
          </p:txBody>
        </p:sp>
        <p:sp>
          <p:nvSpPr>
            <p:cNvPr id="26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351">
                <a:solidFill>
                  <a:prstClr val="black"/>
                </a:solidFill>
              </a:endParaRPr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351">
                <a:solidFill>
                  <a:prstClr val="black"/>
                </a:solidFill>
              </a:endParaRPr>
            </a:p>
          </p:txBody>
        </p:sp>
        <p:sp useBgFill="1">
          <p:nvSpPr>
            <p:cNvPr id="34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351">
                <a:solidFill>
                  <a:prstClr val="black"/>
                </a:solidFill>
              </a:endParaRPr>
            </a:p>
          </p:txBody>
        </p:sp>
      </p:grpSp>
      <p:sp>
        <p:nvSpPr>
          <p:cNvPr id="43" name="Прямоугольник 42"/>
          <p:cNvSpPr/>
          <p:nvPr/>
        </p:nvSpPr>
        <p:spPr>
          <a:xfrm>
            <a:off x="1509585" y="-51100"/>
            <a:ext cx="9601067" cy="481671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751"/>
              </a:spcAft>
            </a:pPr>
            <a:r>
              <a:rPr lang="ru-RU" sz="825" kern="110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825" kern="1100" dirty="0">
              <a:ln w="10160">
                <a:noFill/>
                <a:prstDash val="solid"/>
              </a:ln>
              <a:solidFill>
                <a:srgbClr val="0070C0"/>
              </a:solidFill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1026" name="Picture 2" descr="C:\Users\korkin\Pictures\птичка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4693" y="-162388"/>
            <a:ext cx="1750289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0457" y="686945"/>
            <a:ext cx="10863980" cy="9418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en-US" dirty="0"/>
          </a:p>
        </p:txBody>
      </p:sp>
      <p:grpSp>
        <p:nvGrpSpPr>
          <p:cNvPr id="5" name="Группа 15"/>
          <p:cNvGrpSpPr/>
          <p:nvPr/>
        </p:nvGrpSpPr>
        <p:grpSpPr>
          <a:xfrm>
            <a:off x="0" y="6678362"/>
            <a:ext cx="12192000" cy="88460"/>
            <a:chOff x="135060" y="6381328"/>
            <a:chExt cx="8849966" cy="88460"/>
          </a:xfrm>
        </p:grpSpPr>
        <p:sp>
          <p:nvSpPr>
            <p:cNvPr id="17" name="Скругленный прямоугольник 16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351">
                <a:solidFill>
                  <a:prstClr val="white"/>
                </a:solidFill>
              </a:endParaRPr>
            </a:p>
          </p:txBody>
        </p:sp>
        <p:sp>
          <p:nvSpPr>
            <p:cNvPr id="18" name="Скругленный прямоугольник 17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351">
                <a:solidFill>
                  <a:prstClr val="white"/>
                </a:solidFill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</p:sldLayoutIdLst>
  <p:transition/>
  <p:timing>
    <p:tnLst>
      <p:par>
        <p:cTn id="1" dur="indefinite" restart="never" nodeType="tmRoot"/>
      </p:par>
    </p:tnLst>
  </p:timing>
  <p:hf hdr="0" ftr="0" dt="0"/>
  <p:txStyles>
    <p:titleStyle>
      <a:lvl1pPr algn="ctr" defTabSz="685783" rtl="0" eaLnBrk="1" latinLnBrk="0" hangingPunct="1"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05735" indent="-205735" algn="l" defTabSz="685783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1pPr>
      <a:lvl2pPr marL="432187" indent="-205735" algn="l" defTabSz="685783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51" kern="1200">
          <a:solidFill>
            <a:schemeClr val="tx2"/>
          </a:solidFill>
          <a:latin typeface="+mn-lt"/>
          <a:ea typeface="+mn-ea"/>
          <a:cs typeface="+mn-cs"/>
        </a:defRPr>
      </a:lvl2pPr>
      <a:lvl3pPr marL="641731" indent="-171446" algn="l" defTabSz="685783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500" kern="1200">
          <a:solidFill>
            <a:schemeClr val="tx2"/>
          </a:solidFill>
          <a:latin typeface="+mn-lt"/>
          <a:ea typeface="+mn-ea"/>
          <a:cs typeface="+mn-cs"/>
        </a:defRPr>
      </a:lvl3pPr>
      <a:lvl4pPr marL="857229" indent="-171446" algn="l" defTabSz="685783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351" kern="1200">
          <a:solidFill>
            <a:schemeClr val="tx2"/>
          </a:solidFill>
          <a:latin typeface="+mn-lt"/>
          <a:ea typeface="+mn-ea"/>
          <a:cs typeface="+mn-cs"/>
        </a:defRPr>
      </a:lvl4pPr>
      <a:lvl5pPr marL="1097253" indent="-171446" algn="l" defTabSz="685783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200" kern="1200">
          <a:solidFill>
            <a:schemeClr val="tx2"/>
          </a:solidFill>
          <a:latin typeface="+mn-lt"/>
          <a:ea typeface="+mn-ea"/>
          <a:cs typeface="+mn-cs"/>
        </a:defRPr>
      </a:lvl5pPr>
      <a:lvl6pPr marL="1337277" indent="-171446" algn="l" defTabSz="685783" rtl="0" eaLnBrk="1" latinLnBrk="0" hangingPunct="1">
        <a:spcBef>
          <a:spcPts val="288"/>
        </a:spcBef>
        <a:buClr>
          <a:schemeClr val="accent1"/>
        </a:buClr>
        <a:buFont typeface="Symbol" pitchFamily="18" charset="2"/>
        <a:buChar char="*"/>
        <a:defRPr sz="1051" kern="1200">
          <a:solidFill>
            <a:schemeClr val="tx2"/>
          </a:solidFill>
          <a:latin typeface="+mn-lt"/>
          <a:ea typeface="+mn-ea"/>
          <a:cs typeface="+mn-cs"/>
        </a:defRPr>
      </a:lvl6pPr>
      <a:lvl7pPr marL="1577301" indent="-171446" algn="l" defTabSz="685783" rtl="0" eaLnBrk="1" latinLnBrk="0" hangingPunct="1">
        <a:spcBef>
          <a:spcPts val="288"/>
        </a:spcBef>
        <a:buClr>
          <a:schemeClr val="accent1"/>
        </a:buClr>
        <a:buFont typeface="Symbol" pitchFamily="18" charset="2"/>
        <a:buChar char="*"/>
        <a:defRPr sz="1051" kern="1200">
          <a:solidFill>
            <a:schemeClr val="tx2"/>
          </a:solidFill>
          <a:latin typeface="+mn-lt"/>
          <a:ea typeface="+mn-ea"/>
          <a:cs typeface="+mn-cs"/>
        </a:defRPr>
      </a:lvl7pPr>
      <a:lvl8pPr marL="1817325" indent="-171446" algn="l" defTabSz="685783" rtl="0" eaLnBrk="1" latinLnBrk="0" hangingPunct="1">
        <a:spcBef>
          <a:spcPts val="288"/>
        </a:spcBef>
        <a:buClr>
          <a:schemeClr val="accent1"/>
        </a:buClr>
        <a:buFont typeface="Symbol" pitchFamily="18" charset="2"/>
        <a:buChar char="*"/>
        <a:defRPr sz="1051" kern="1200">
          <a:solidFill>
            <a:schemeClr val="tx2"/>
          </a:solidFill>
          <a:latin typeface="+mn-lt"/>
          <a:ea typeface="+mn-ea"/>
          <a:cs typeface="+mn-cs"/>
        </a:defRPr>
      </a:lvl8pPr>
      <a:lvl9pPr marL="2057349" indent="-171446" algn="l" defTabSz="685783" rtl="0" eaLnBrk="1" latinLnBrk="0" hangingPunct="1">
        <a:spcBef>
          <a:spcPts val="288"/>
        </a:spcBef>
        <a:buClr>
          <a:schemeClr val="accent1"/>
        </a:buClr>
        <a:buFont typeface="Symbol" pitchFamily="18" charset="2"/>
        <a:buChar char="*"/>
        <a:defRPr sz="1051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783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1pPr>
      <a:lvl2pPr marL="342891" algn="l" defTabSz="685783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2pPr>
      <a:lvl3pPr marL="685783" algn="l" defTabSz="685783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3pPr>
      <a:lvl4pPr marL="1028674" algn="l" defTabSz="685783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4pPr>
      <a:lvl5pPr marL="1371566" algn="l" defTabSz="685783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5pPr>
      <a:lvl6pPr marL="1714457" algn="l" defTabSz="685783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6pPr>
      <a:lvl7pPr marL="2057349" algn="l" defTabSz="685783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7pPr>
      <a:lvl8pPr marL="2400240" algn="l" defTabSz="685783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8pPr>
      <a:lvl9pPr marL="2743131" algn="l" defTabSz="685783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2"/>
          <p:cNvSpPr txBox="1">
            <a:spLocks/>
          </p:cNvSpPr>
          <p:nvPr/>
        </p:nvSpPr>
        <p:spPr>
          <a:xfrm>
            <a:off x="375266" y="1268760"/>
            <a:ext cx="6451988" cy="2725223"/>
          </a:xfrm>
          <a:prstGeom prst="rect">
            <a:avLst/>
          </a:prstGeom>
        </p:spPr>
        <p:txBody>
          <a:bodyPr vert="horz" lIns="68580" tIns="34291" rIns="68580" bIns="34291" rtlCol="0" anchor="ctr">
            <a:noAutofit/>
          </a:bodyPr>
          <a:lstStyle/>
          <a:p>
            <a:pPr algn="ctr"/>
            <a:endParaRPr lang="ru-RU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75266" y="4545414"/>
            <a:ext cx="687286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i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Первый заместитель </a:t>
            </a:r>
            <a:endParaRPr lang="en-US" sz="2800" i="1" dirty="0" smtClean="0">
              <a:solidFill>
                <a:schemeClr val="tx1">
                  <a:lumMod val="85000"/>
                  <a:lumOff val="1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i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министра социальной </a:t>
            </a:r>
            <a:r>
              <a:rPr lang="ru-RU" sz="2800" i="1" dirty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политики </a:t>
            </a:r>
          </a:p>
          <a:p>
            <a:r>
              <a:rPr lang="ru-RU" sz="2800" i="1" dirty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Свердловской области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375266" y="3855720"/>
            <a:ext cx="6451988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Евгений Дмитриевич Шаповалов</a:t>
            </a:r>
            <a:endParaRPr lang="ru-RU" sz="3000" b="1" dirty="0">
              <a:solidFill>
                <a:schemeClr val="tx1">
                  <a:lumMod val="85000"/>
                  <a:lumOff val="1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9310465" y="5910584"/>
            <a:ext cx="266429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b="1" dirty="0" smtClean="0">
                <a:solidFill>
                  <a:srgbClr val="FF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Екатеринбург,</a:t>
            </a:r>
            <a:endParaRPr lang="ru-RU" b="1" dirty="0">
              <a:solidFill>
                <a:srgbClr val="FF66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ru-RU" b="1" dirty="0" smtClean="0">
                <a:solidFill>
                  <a:srgbClr val="FF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24 декабря 2021 </a:t>
            </a:r>
            <a:r>
              <a:rPr lang="ru-RU" b="1" dirty="0">
                <a:solidFill>
                  <a:srgbClr val="FF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года</a:t>
            </a:r>
            <a:endParaRPr lang="ru-RU" dirty="0">
              <a:solidFill>
                <a:srgbClr val="FF66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7968208" y="1124744"/>
            <a:ext cx="4032448" cy="46805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/>
          <a:srcRect l="71262" t="29000" r="3932" b="29000"/>
          <a:stretch/>
        </p:blipFill>
        <p:spPr>
          <a:xfrm>
            <a:off x="8159402" y="804774"/>
            <a:ext cx="3384376" cy="424847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8935663" y="5679297"/>
            <a:ext cx="267893" cy="300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351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ru-RU" sz="1351" dirty="0">
              <a:solidFill>
                <a:prstClr val="white"/>
              </a:solidFill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 flipV="1">
            <a:off x="1487488" y="548680"/>
            <a:ext cx="10513168" cy="1271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Заголовок 2"/>
          <p:cNvSpPr txBox="1">
            <a:spLocks/>
          </p:cNvSpPr>
          <p:nvPr/>
        </p:nvSpPr>
        <p:spPr>
          <a:xfrm>
            <a:off x="1703512" y="116632"/>
            <a:ext cx="5706255" cy="375032"/>
          </a:xfrm>
          <a:prstGeom prst="rect">
            <a:avLst/>
          </a:prstGeom>
        </p:spPr>
        <p:txBody>
          <a:bodyPr vert="horz" lIns="68580" tIns="34291" rIns="68580" bIns="34291" rtlCol="0" anchor="ctr">
            <a:noAutofit/>
          </a:bodyPr>
          <a:lstStyle/>
          <a:p>
            <a:pPr>
              <a:spcBef>
                <a:spcPct val="0"/>
              </a:spcBef>
              <a:defRPr/>
            </a:pPr>
            <a:endParaRPr lang="ru-RU" sz="2400" b="1" dirty="0">
              <a:solidFill>
                <a:srgbClr val="FF66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25" name="Диаграмма 24"/>
          <p:cNvGraphicFramePr/>
          <p:nvPr>
            <p:extLst>
              <p:ext uri="{D42A27DB-BD31-4B8C-83A1-F6EECF244321}">
                <p14:modId xmlns:p14="http://schemas.microsoft.com/office/powerpoint/2010/main" val="888784465"/>
              </p:ext>
            </p:extLst>
          </p:nvPr>
        </p:nvGraphicFramePr>
        <p:xfrm>
          <a:off x="1703513" y="751109"/>
          <a:ext cx="10009112" cy="335725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26" name="Диаграмма 25"/>
          <p:cNvGraphicFramePr/>
          <p:nvPr>
            <p:extLst>
              <p:ext uri="{D42A27DB-BD31-4B8C-83A1-F6EECF244321}">
                <p14:modId xmlns:p14="http://schemas.microsoft.com/office/powerpoint/2010/main" val="1449736541"/>
              </p:ext>
            </p:extLst>
          </p:nvPr>
        </p:nvGraphicFramePr>
        <p:xfrm>
          <a:off x="5951984" y="3933056"/>
          <a:ext cx="5760641" cy="292494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7" name="Прямоугольник 26"/>
          <p:cNvSpPr/>
          <p:nvPr/>
        </p:nvSpPr>
        <p:spPr>
          <a:xfrm>
            <a:off x="1572096" y="5032966"/>
            <a:ext cx="2026417" cy="1292662"/>
          </a:xfrm>
          <a:prstGeom prst="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algn="ctr"/>
            <a:r>
              <a:rPr lang="ru-RU" sz="2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 </a:t>
            </a:r>
            <a:endParaRPr lang="en-US" sz="2600" b="1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6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десять </a:t>
            </a:r>
            <a:r>
              <a:rPr lang="ru-RU" sz="2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лет   выдано </a:t>
            </a:r>
            <a:endParaRPr lang="ru-RU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3215680" y="4475975"/>
            <a:ext cx="2105929" cy="861774"/>
          </a:xfrm>
          <a:prstGeom prst="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algn="ctr"/>
            <a:r>
              <a:rPr lang="ru-RU" sz="25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83 </a:t>
            </a:r>
            <a:r>
              <a:rPr lang="ru-RU" sz="25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825 сертификата</a:t>
            </a:r>
            <a:endParaRPr lang="ru-RU" sz="2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0490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8935663" y="5679297"/>
            <a:ext cx="267893" cy="300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351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ru-RU" sz="1351" dirty="0">
              <a:solidFill>
                <a:prstClr val="white"/>
              </a:solidFill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 flipV="1">
            <a:off x="1487488" y="548680"/>
            <a:ext cx="10513168" cy="1271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Заголовок 2"/>
          <p:cNvSpPr txBox="1">
            <a:spLocks/>
          </p:cNvSpPr>
          <p:nvPr/>
        </p:nvSpPr>
        <p:spPr>
          <a:xfrm>
            <a:off x="1703512" y="116632"/>
            <a:ext cx="5706255" cy="375032"/>
          </a:xfrm>
          <a:prstGeom prst="rect">
            <a:avLst/>
          </a:prstGeom>
        </p:spPr>
        <p:txBody>
          <a:bodyPr vert="horz" lIns="68580" tIns="34291" rIns="68580" bIns="34291" rtlCol="0" anchor="ctr">
            <a:noAutofit/>
          </a:bodyPr>
          <a:lstStyle/>
          <a:p>
            <a:pPr>
              <a:spcBef>
                <a:spcPct val="0"/>
              </a:spcBef>
              <a:defRPr/>
            </a:pPr>
            <a:endParaRPr lang="ru-RU" sz="2400" b="1" dirty="0">
              <a:solidFill>
                <a:srgbClr val="FF66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3743146616"/>
              </p:ext>
            </p:extLst>
          </p:nvPr>
        </p:nvGraphicFramePr>
        <p:xfrm>
          <a:off x="2032000" y="719666"/>
          <a:ext cx="9752632" cy="558965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58628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8935663" y="5679297"/>
            <a:ext cx="267893" cy="300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351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ru-RU" sz="1351" dirty="0">
              <a:solidFill>
                <a:prstClr val="white"/>
              </a:solidFill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 flipV="1">
            <a:off x="1487488" y="548680"/>
            <a:ext cx="10513168" cy="1271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Заголовок 2"/>
          <p:cNvSpPr txBox="1">
            <a:spLocks/>
          </p:cNvSpPr>
          <p:nvPr/>
        </p:nvSpPr>
        <p:spPr>
          <a:xfrm>
            <a:off x="1703512" y="116632"/>
            <a:ext cx="5706255" cy="375032"/>
          </a:xfrm>
          <a:prstGeom prst="rect">
            <a:avLst/>
          </a:prstGeom>
        </p:spPr>
        <p:txBody>
          <a:bodyPr vert="horz" lIns="68580" tIns="34291" rIns="68580" bIns="34291" rtlCol="0" anchor="ctr">
            <a:noAutofit/>
          </a:bodyPr>
          <a:lstStyle/>
          <a:p>
            <a:pPr>
              <a:spcBef>
                <a:spcPct val="0"/>
              </a:spcBef>
              <a:defRPr/>
            </a:pPr>
            <a:endParaRPr lang="ru-RU" sz="2400" b="1" dirty="0">
              <a:solidFill>
                <a:srgbClr val="FF66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3199761291"/>
              </p:ext>
            </p:extLst>
          </p:nvPr>
        </p:nvGraphicFramePr>
        <p:xfrm>
          <a:off x="5995774" y="999820"/>
          <a:ext cx="6004882" cy="530949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0" name="Прямоугольник 9"/>
          <p:cNvSpPr/>
          <p:nvPr/>
        </p:nvSpPr>
        <p:spPr>
          <a:xfrm>
            <a:off x="2012963" y="2795261"/>
            <a:ext cx="3684886" cy="3293209"/>
          </a:xfrm>
          <a:prstGeom prst="rect">
            <a:avLst/>
          </a:prstGeom>
          <a:ln>
            <a:solidFill>
              <a:srgbClr val="7030A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algn="ctr"/>
            <a:endParaRPr lang="en-US" sz="2600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Сумма компенсации, выплаченной негосударственным поставщикам социальных услуг, в 2021 году</a:t>
            </a:r>
          </a:p>
          <a:p>
            <a:pPr algn="ctr"/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Стрелка вправо 11"/>
          <p:cNvSpPr/>
          <p:nvPr/>
        </p:nvSpPr>
        <p:spPr>
          <a:xfrm rot="16200000">
            <a:off x="3435456" y="2021755"/>
            <a:ext cx="839900" cy="394262"/>
          </a:xfrm>
          <a:prstGeom prst="rightArrow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2012963" y="1061253"/>
            <a:ext cx="3684886" cy="646331"/>
          </a:xfrm>
          <a:prstGeom prst="rect">
            <a:avLst/>
          </a:prstGeom>
          <a:ln>
            <a:solidFill>
              <a:srgbClr val="7030A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algn="ctr"/>
            <a:r>
              <a:rPr lang="ru-RU" sz="3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98,3 млн. рублей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2069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8935663" y="5679297"/>
            <a:ext cx="267893" cy="300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351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ru-RU" sz="1351" dirty="0">
              <a:solidFill>
                <a:prstClr val="white"/>
              </a:solidFill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 flipV="1">
            <a:off x="1487488" y="548680"/>
            <a:ext cx="10513168" cy="1271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Заголовок 2"/>
          <p:cNvSpPr txBox="1">
            <a:spLocks/>
          </p:cNvSpPr>
          <p:nvPr/>
        </p:nvSpPr>
        <p:spPr>
          <a:xfrm>
            <a:off x="1703512" y="116632"/>
            <a:ext cx="5706255" cy="375032"/>
          </a:xfrm>
          <a:prstGeom prst="rect">
            <a:avLst/>
          </a:prstGeom>
        </p:spPr>
        <p:txBody>
          <a:bodyPr vert="horz" lIns="68580" tIns="34291" rIns="68580" bIns="34291" rtlCol="0" anchor="ctr">
            <a:noAutofit/>
          </a:bodyPr>
          <a:lstStyle/>
          <a:p>
            <a:pPr>
              <a:spcBef>
                <a:spcPct val="0"/>
              </a:spcBef>
              <a:defRPr/>
            </a:pPr>
            <a:endParaRPr lang="ru-RU" sz="2400" b="1" dirty="0">
              <a:solidFill>
                <a:srgbClr val="FF66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12" name="Диаграмма 11"/>
          <p:cNvGraphicFramePr/>
          <p:nvPr>
            <p:extLst>
              <p:ext uri="{D42A27DB-BD31-4B8C-83A1-F6EECF244321}">
                <p14:modId xmlns:p14="http://schemas.microsoft.com/office/powerpoint/2010/main" val="3154593733"/>
              </p:ext>
            </p:extLst>
          </p:nvPr>
        </p:nvGraphicFramePr>
        <p:xfrm>
          <a:off x="6744072" y="812254"/>
          <a:ext cx="5112568" cy="556907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3" name="Диаграмма 12"/>
          <p:cNvGraphicFramePr/>
          <p:nvPr>
            <p:extLst>
              <p:ext uri="{D42A27DB-BD31-4B8C-83A1-F6EECF244321}">
                <p14:modId xmlns:p14="http://schemas.microsoft.com/office/powerpoint/2010/main" val="1760259240"/>
              </p:ext>
            </p:extLst>
          </p:nvPr>
        </p:nvGraphicFramePr>
        <p:xfrm>
          <a:off x="2432403" y="810058"/>
          <a:ext cx="4248472" cy="556907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2317568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Шаблон презентации на 14082013(2)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2704</TotalTime>
  <Words>91</Words>
  <Application>Microsoft Office PowerPoint</Application>
  <PresentationFormat>Широкоэкранный</PresentationFormat>
  <Paragraphs>27</Paragraphs>
  <Slides>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5</vt:i4>
      </vt:variant>
    </vt:vector>
  </HeadingPairs>
  <TitlesOfParts>
    <vt:vector size="13" baseType="lpstr">
      <vt:lpstr>Arial</vt:lpstr>
      <vt:lpstr>Arial Black</vt:lpstr>
      <vt:lpstr>Calibri</vt:lpstr>
      <vt:lpstr>Candara</vt:lpstr>
      <vt:lpstr>Symbol</vt:lpstr>
      <vt:lpstr>Times New Roman</vt:lpstr>
      <vt:lpstr>Тема Office</vt:lpstr>
      <vt:lpstr>Шаблон презентации на 14082013(2)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Olga Sorokina</dc:creator>
  <cp:lastModifiedBy>Герасимова Елена Александровна</cp:lastModifiedBy>
  <cp:revision>224</cp:revision>
  <dcterms:created xsi:type="dcterms:W3CDTF">2017-04-10T11:17:02Z</dcterms:created>
  <dcterms:modified xsi:type="dcterms:W3CDTF">2022-01-10T11:43:03Z</dcterms:modified>
</cp:coreProperties>
</file>