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2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3.xml" ContentType="application/vnd.openxmlformats-officedocument.themeOverr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4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5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6.xml" ContentType="application/vnd.openxmlformats-officedocument.themeOverr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7.xml" ContentType="application/vnd.openxmlformats-officedocument.themeOverride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theme/themeOverride8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2.xml" ContentType="application/vnd.openxmlformats-officedocument.drawingml.chartshapes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Override9.xml" ContentType="application/vnd.openxmlformats-officedocument.themeOverr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heme/themeOverride10.xml" ContentType="application/vnd.openxmlformats-officedocument.themeOverr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heme/themeOverride11.xml" ContentType="application/vnd.openxmlformats-officedocument.themeOverr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heme/themeOverride12.xml" ContentType="application/vnd.openxmlformats-officedocument.themeOverr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theme/themeOverride13.xml" ContentType="application/vnd.openxmlformats-officedocument.themeOverr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1"/>
    <p:sldMasterId id="2147483660" r:id="rId2"/>
    <p:sldMasterId id="2147483696" r:id="rId3"/>
  </p:sldMasterIdLst>
  <p:notesMasterIdLst>
    <p:notesMasterId r:id="rId19"/>
  </p:notesMasterIdLst>
  <p:sldIdLst>
    <p:sldId id="256" r:id="rId4"/>
    <p:sldId id="365" r:id="rId5"/>
    <p:sldId id="375" r:id="rId6"/>
    <p:sldId id="370" r:id="rId7"/>
    <p:sldId id="366" r:id="rId8"/>
    <p:sldId id="367" r:id="rId9"/>
    <p:sldId id="377" r:id="rId10"/>
    <p:sldId id="369" r:id="rId11"/>
    <p:sldId id="372" r:id="rId12"/>
    <p:sldId id="384" r:id="rId13"/>
    <p:sldId id="383" r:id="rId14"/>
    <p:sldId id="385" r:id="rId15"/>
    <p:sldId id="386" r:id="rId16"/>
    <p:sldId id="387" r:id="rId17"/>
    <p:sldId id="259" r:id="rId18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0000"/>
    <a:srgbClr val="0000FF"/>
    <a:srgbClr val="1E059B"/>
    <a:srgbClr val="3DCF44"/>
    <a:srgbClr val="10E0FC"/>
    <a:srgbClr val="800000"/>
    <a:srgbClr val="DE0000"/>
    <a:srgbClr val="FFCC00"/>
    <a:srgbClr val="30CCDC"/>
    <a:srgbClr val="DEFE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3391" autoAdjust="0"/>
  </p:normalViewPr>
  <p:slideViewPr>
    <p:cSldViewPr>
      <p:cViewPr varScale="1">
        <p:scale>
          <a:sx n="109" d="100"/>
          <a:sy n="109" d="100"/>
        </p:scale>
        <p:origin x="165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256-464F-BEFD-1F6864F019D8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256-464F-BEFD-1F6864F019D8}"/>
              </c:ext>
            </c:extLst>
          </c:dPt>
          <c:dLbls>
            <c:dLbl>
              <c:idx val="0"/>
              <c:layout>
                <c:manualLayout>
                  <c:x val="-3.6193247831220368E-2"/>
                  <c:y val="-0.3324070314026411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160,3 </a:t>
                    </a:r>
                    <a:br>
                      <a:rPr lang="ru-RU" dirty="0" smtClean="0"/>
                    </a:br>
                    <a:r>
                      <a:rPr lang="ru-RU" dirty="0" smtClean="0"/>
                      <a:t>млн. рублей</a:t>
                    </a:r>
                    <a:endParaRPr lang="ru-RU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256-464F-BEFD-1F6864F019D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5831654298298281E-2"/>
                  <c:y val="-1.53337847518858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79,0</a:t>
                    </a:r>
                    <a:br>
                      <a:rPr lang="ru-RU" dirty="0" smtClean="0"/>
                    </a:br>
                    <a:r>
                      <a:rPr lang="ru-RU" dirty="0" smtClean="0"/>
                      <a:t> млн. рублей</a:t>
                    </a:r>
                    <a:endParaRPr lang="ru-RU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256-464F-BEFD-1F6864F019D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Средства федерального бюджета</c:v>
                </c:pt>
                <c:pt idx="1">
                  <c:v>Средства обастного бюджета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160.30000000000001</c:v>
                </c:pt>
                <c:pt idx="1">
                  <c:v>79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256-464F-BEFD-1F6864F019D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1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b="1" dirty="0" smtClean="0"/>
              <a:t>Распределение </a:t>
            </a:r>
            <a:r>
              <a:rPr lang="ru-RU" b="1" dirty="0"/>
              <a:t>численности граждан, заключивших социальный контракт</a:t>
            </a:r>
          </a:p>
        </c:rich>
      </c:tx>
      <c:layout>
        <c:manualLayout>
          <c:xMode val="edge"/>
          <c:yMode val="edge"/>
          <c:x val="0.15172483112076801"/>
          <c:y val="1.4685183801323586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1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8.6738996213535466E-2"/>
          <c:y val="0.31502027382634507"/>
          <c:w val="0.91036970391268002"/>
          <c:h val="0.289175664402185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Лист1!#REF!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Лист1!$A$2:$A$5</c:f>
              <c:strCache>
                <c:ptCount val="4"/>
                <c:pt idx="0">
                  <c:v>Поиск работы</c:v>
                </c:pt>
                <c:pt idx="1">
                  <c:v>Осуществление индивидуальной предпринимательской деятельности</c:v>
                </c:pt>
                <c:pt idx="2">
                  <c:v>Осуществление иных мероприятий</c:v>
                </c:pt>
                <c:pt idx="3">
                  <c:v>Ведение личного подсобного хозяйства</c:v>
                </c:pt>
              </c:strCache>
            </c:strRef>
          </c:cat>
          <c:val>
            <c:numRef>
              <c:f>Лист1!#REF!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99C-4FDD-AFB2-13C0736677C1}"/>
            </c:ext>
          </c:extLst>
        </c:ser>
        <c:ser>
          <c:idx val="1"/>
          <c:order val="1"/>
          <c:tx>
            <c:strRef>
              <c:f>Лист1!$B$1</c:f>
              <c:strCache>
                <c:ptCount val="1"/>
                <c:pt idx="0">
                  <c:v>Факт на 20.12.2021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Поиск работы</c:v>
                </c:pt>
                <c:pt idx="1">
                  <c:v>Осуществление индивидуальной предпринимательской деятельности</c:v>
                </c:pt>
                <c:pt idx="2">
                  <c:v>Осуществление иных мероприятий</c:v>
                </c:pt>
                <c:pt idx="3">
                  <c:v>Ведение личного подсобного хозяйства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2968</c:v>
                </c:pt>
                <c:pt idx="1">
                  <c:v>562</c:v>
                </c:pt>
                <c:pt idx="2">
                  <c:v>1629</c:v>
                </c:pt>
                <c:pt idx="3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99C-4FDD-AFB2-13C0736677C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26894728"/>
        <c:axId val="226895512"/>
      </c:barChart>
      <c:catAx>
        <c:axId val="226894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6895512"/>
        <c:crosses val="autoZero"/>
        <c:auto val="1"/>
        <c:lblAlgn val="ctr"/>
        <c:lblOffset val="100"/>
        <c:noMultiLvlLbl val="0"/>
      </c:catAx>
      <c:valAx>
        <c:axId val="2268955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6894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14E-49B5-88B1-CDDBAF6B10F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14E-49B5-88B1-CDDBAF6B10FC}"/>
              </c:ext>
            </c:extLst>
          </c:dPt>
          <c:dLbls>
            <c:dLbl>
              <c:idx val="0"/>
              <c:layout>
                <c:manualLayout>
                  <c:x val="-1.1461329041574039E-2"/>
                  <c:y val="-4.3749999999999997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2000" b="1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1" smtClean="0"/>
                      <a:t>202,2 </a:t>
                    </a:r>
                    <a:br>
                      <a:rPr lang="ru-RU" b="1" smtClean="0"/>
                    </a:br>
                    <a:r>
                      <a:rPr lang="ru-RU" b="1" smtClean="0"/>
                      <a:t>млн.</a:t>
                    </a:r>
                    <a:r>
                      <a:rPr lang="ru-RU" b="1" baseline="0" smtClean="0"/>
                      <a:t> рублей</a:t>
                    </a:r>
                    <a:endParaRPr lang="ru-RU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000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14E-49B5-88B1-CDDBAF6B10FC}"/>
                </c:ext>
                <c:ext xmlns:c15="http://schemas.microsoft.com/office/drawing/2012/chart" uri="{CE6537A1-D6FC-4f65-9D91-7224C49458BB}">
                  <c15:layout>
                    <c:manualLayout>
                      <c:w val="0.23624917273328921"/>
                      <c:h val="0.22495324803149605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4583333333333334E-2"/>
                  <c:y val="-1.2500000000000001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2000" b="1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1" dirty="0" smtClean="0"/>
                      <a:t>86,7 </a:t>
                    </a:r>
                    <a:br>
                      <a:rPr lang="ru-RU" b="1" dirty="0" smtClean="0"/>
                    </a:br>
                    <a:r>
                      <a:rPr lang="ru-RU" b="1" dirty="0" smtClean="0"/>
                      <a:t>млн. рублей</a:t>
                    </a:r>
                    <a:endParaRPr lang="ru-RU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000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14E-49B5-88B1-CDDBAF6B10FC}"/>
                </c:ext>
                <c:ext xmlns:c15="http://schemas.microsoft.com/office/drawing/2012/chart" uri="{CE6537A1-D6FC-4f65-9D91-7224C49458BB}">
                  <c15:layout>
                    <c:manualLayout>
                      <c:w val="0.24730200131233596"/>
                      <c:h val="0.22495324803149605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Средства федерального бюджета</c:v>
                </c:pt>
                <c:pt idx="1">
                  <c:v>Средства областного бюджета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202.2</c:v>
                </c:pt>
                <c:pt idx="1">
                  <c:v>86.7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14E-49B5-88B1-CDDBAF6B10F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финансирования</c:v>
                </c:pt>
              </c:strCache>
            </c:strRef>
          </c:tx>
          <c:spPr>
            <a:gradFill>
              <a:gsLst>
                <a:gs pos="100000">
                  <a:schemeClr val="accent1">
                    <a:alpha val="0"/>
                  </a:schemeClr>
                </a:gs>
                <a:gs pos="50000">
                  <a:schemeClr val="accent1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strRef>
              <c:f>Лист1!$A$2:$A$4</c:f>
              <c:strCache>
                <c:ptCount val="3"/>
                <c:pt idx="0">
                  <c:v>Всего</c:v>
                </c:pt>
                <c:pt idx="1">
                  <c:v>Средства федерального бюджета</c:v>
                </c:pt>
                <c:pt idx="2">
                  <c:v>Средства областного бюджета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10201.08</c:v>
                </c:pt>
                <c:pt idx="1">
                  <c:v>6778.01</c:v>
                </c:pt>
                <c:pt idx="2">
                  <c:v>3423.0699999999997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21E-488A-B103-4F1C66B23B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26786984"/>
        <c:axId val="226786200"/>
        <c:axId val="0"/>
      </c:bar3DChart>
      <c:catAx>
        <c:axId val="226786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786200"/>
        <c:crosses val="autoZero"/>
        <c:auto val="1"/>
        <c:lblAlgn val="ctr"/>
        <c:lblOffset val="100"/>
        <c:noMultiLvlLbl val="0"/>
      </c:catAx>
      <c:valAx>
        <c:axId val="2267862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6786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241394</c:v>
                </c:pt>
                <c:pt idx="1">
                  <c:v>26214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818-4D68-87ED-98E4E8F8929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 01.04.2021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1">
                  <c:v>172083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818-4D68-87ED-98E4E8F892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6790120"/>
        <c:axId val="226787768"/>
        <c:axId val="0"/>
      </c:bar3DChart>
      <c:catAx>
        <c:axId val="2267901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787768"/>
        <c:crosses val="autoZero"/>
        <c:auto val="1"/>
        <c:lblAlgn val="ctr"/>
        <c:lblOffset val="100"/>
        <c:noMultiLvlLbl val="0"/>
      </c:catAx>
      <c:valAx>
        <c:axId val="22678776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6790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Решений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101-4519-8BA5-22D37445C03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101-4519-8BA5-22D37445C03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101-4519-8BA5-22D37445C03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101-4519-8BA5-22D37445C032}"/>
              </c:ext>
            </c:extLst>
          </c:dPt>
          <c:cat>
            <c:numRef>
              <c:f>Лист1!$A$2:$A$4</c:f>
              <c:numCache>
                <c:formatCode>0%</c:formatCode>
                <c:ptCount val="3"/>
                <c:pt idx="0">
                  <c:v>0.5</c:v>
                </c:pt>
                <c:pt idx="1">
                  <c:v>0.75</c:v>
                </c:pt>
                <c:pt idx="2">
                  <c:v>1</c:v>
                </c:pt>
              </c:numCache>
            </c:numRef>
          </c:cat>
          <c:val>
            <c:numRef>
              <c:f>Лист1!$B$2:$B$4</c:f>
              <c:numCache>
                <c:formatCode>#,##0</c:formatCode>
                <c:ptCount val="3"/>
                <c:pt idx="0">
                  <c:v>13337</c:v>
                </c:pt>
                <c:pt idx="1">
                  <c:v>6892</c:v>
                </c:pt>
                <c:pt idx="2">
                  <c:v>44061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6101-4519-8BA5-22D37445C0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5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5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BD13DE-6CBB-4162-8D91-1E01960B163A}" type="doc">
      <dgm:prSet loTypeId="urn:microsoft.com/office/officeart/2005/8/layout/StepDownProcess" loCatId="process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05BD736-F360-40EC-AF01-B24CAFBEDA06}">
      <dgm:prSet phldrT="[Текст]"/>
      <dgm:spPr/>
      <dgm:t>
        <a:bodyPr/>
        <a:lstStyle/>
        <a:p>
          <a:r>
            <a:rPr lang="ru-RU" dirty="0" smtClean="0"/>
            <a:t>1 277 120 граждан</a:t>
          </a:r>
          <a:endParaRPr lang="ru-RU" dirty="0"/>
        </a:p>
      </dgm:t>
    </dgm:pt>
    <dgm:pt modelId="{D7758F1C-D3C9-4EB8-BB3E-E01502B085C1}" type="parTrans" cxnId="{2B9435C7-3366-470C-98A4-53A61DD145D3}">
      <dgm:prSet/>
      <dgm:spPr/>
      <dgm:t>
        <a:bodyPr/>
        <a:lstStyle/>
        <a:p>
          <a:endParaRPr lang="ru-RU"/>
        </a:p>
      </dgm:t>
    </dgm:pt>
    <dgm:pt modelId="{8444DAAC-C26B-45C3-91AD-A293AA075C14}" type="sibTrans" cxnId="{2B9435C7-3366-470C-98A4-53A61DD145D3}">
      <dgm:prSet/>
      <dgm:spPr/>
      <dgm:t>
        <a:bodyPr/>
        <a:lstStyle/>
        <a:p>
          <a:endParaRPr lang="ru-RU"/>
        </a:p>
      </dgm:t>
    </dgm:pt>
    <dgm:pt modelId="{17BF1305-73FA-49B7-B207-B0C17B4FF8BA}">
      <dgm:prSet phldrT="[Текст]" custT="1"/>
      <dgm:spPr/>
      <dgm:t>
        <a:bodyPr/>
        <a:lstStyle/>
        <a:p>
          <a:r>
            <a:rPr lang="ru-RU" sz="1800" dirty="0" smtClean="0"/>
            <a:t>Являются получателями различных видов социальных выплат</a:t>
          </a:r>
          <a:endParaRPr lang="ru-RU" sz="1800" dirty="0"/>
        </a:p>
      </dgm:t>
    </dgm:pt>
    <dgm:pt modelId="{8CE2F93A-8506-44C2-8F28-1F445618B783}" type="parTrans" cxnId="{08546097-E044-4468-BB75-ED06BB37D50D}">
      <dgm:prSet/>
      <dgm:spPr/>
      <dgm:t>
        <a:bodyPr/>
        <a:lstStyle/>
        <a:p>
          <a:endParaRPr lang="ru-RU"/>
        </a:p>
      </dgm:t>
    </dgm:pt>
    <dgm:pt modelId="{280BE184-39D7-4BE0-A0FC-58973BE6B5E2}" type="sibTrans" cxnId="{08546097-E044-4468-BB75-ED06BB37D50D}">
      <dgm:prSet/>
      <dgm:spPr/>
      <dgm:t>
        <a:bodyPr/>
        <a:lstStyle/>
        <a:p>
          <a:endParaRPr lang="ru-RU"/>
        </a:p>
      </dgm:t>
    </dgm:pt>
    <dgm:pt modelId="{A0BC32B6-CF63-411E-B285-2B3274DFCFC2}">
      <dgm:prSet phldrT="[Текст]"/>
      <dgm:spPr/>
      <dgm:t>
        <a:bodyPr/>
        <a:lstStyle/>
        <a:p>
          <a:r>
            <a:rPr lang="ru-RU" dirty="0" smtClean="0"/>
            <a:t>247,86 тыс. социальных выплат</a:t>
          </a:r>
          <a:endParaRPr lang="ru-RU" dirty="0"/>
        </a:p>
      </dgm:t>
    </dgm:pt>
    <dgm:pt modelId="{A862E35D-E348-4CBC-A1CD-A40C37D4F2DF}" type="parTrans" cxnId="{C40C544D-2032-48C2-8C34-BB0F687B097D}">
      <dgm:prSet/>
      <dgm:spPr/>
      <dgm:t>
        <a:bodyPr/>
        <a:lstStyle/>
        <a:p>
          <a:endParaRPr lang="ru-RU"/>
        </a:p>
      </dgm:t>
    </dgm:pt>
    <dgm:pt modelId="{8A22DAFF-20BF-4025-B3A0-CA7CF63DC4D6}" type="sibTrans" cxnId="{C40C544D-2032-48C2-8C34-BB0F687B097D}">
      <dgm:prSet/>
      <dgm:spPr/>
      <dgm:t>
        <a:bodyPr/>
        <a:lstStyle/>
        <a:p>
          <a:endParaRPr lang="ru-RU"/>
        </a:p>
      </dgm:t>
    </dgm:pt>
    <dgm:pt modelId="{8C4BC6DB-2C5E-431E-B19F-C5A15CA1F810}">
      <dgm:prSet phldrT="[Текст]" custT="1"/>
      <dgm:spPr/>
      <dgm:t>
        <a:bodyPr/>
        <a:lstStyle/>
        <a:p>
          <a:r>
            <a:rPr lang="ru-RU" sz="1800" dirty="0" smtClean="0"/>
            <a:t>Назначено территориальными управлениями социальной политики с 01.01.2021</a:t>
          </a:r>
          <a:endParaRPr lang="ru-RU" sz="1800" dirty="0"/>
        </a:p>
      </dgm:t>
    </dgm:pt>
    <dgm:pt modelId="{6E9AFD95-B429-435F-A525-E318A0FA195A}" type="parTrans" cxnId="{D9448CFD-7F1D-4F5C-9C86-A0AA9EE2E4AA}">
      <dgm:prSet/>
      <dgm:spPr/>
      <dgm:t>
        <a:bodyPr/>
        <a:lstStyle/>
        <a:p>
          <a:endParaRPr lang="ru-RU"/>
        </a:p>
      </dgm:t>
    </dgm:pt>
    <dgm:pt modelId="{71807E62-1611-43B6-BB70-88426094C47B}" type="sibTrans" cxnId="{D9448CFD-7F1D-4F5C-9C86-A0AA9EE2E4AA}">
      <dgm:prSet/>
      <dgm:spPr/>
      <dgm:t>
        <a:bodyPr/>
        <a:lstStyle/>
        <a:p>
          <a:endParaRPr lang="ru-RU"/>
        </a:p>
      </dgm:t>
    </dgm:pt>
    <dgm:pt modelId="{B94B56BB-3DA2-4865-976B-8EE7E205F52B}">
      <dgm:prSet phldrT="[Текст]"/>
      <dgm:spPr/>
      <dgm:t>
        <a:bodyPr/>
        <a:lstStyle/>
        <a:p>
          <a:r>
            <a:rPr lang="ru-RU" dirty="0" smtClean="0"/>
            <a:t>1,950 млн. социальных выплат </a:t>
          </a:r>
          <a:endParaRPr lang="ru-RU" dirty="0"/>
        </a:p>
      </dgm:t>
    </dgm:pt>
    <dgm:pt modelId="{47C4E7CB-4D2F-4EBC-8204-8F2D6B64F8F0}" type="parTrans" cxnId="{935DAFD7-911F-480F-A7CB-8C954332957B}">
      <dgm:prSet/>
      <dgm:spPr/>
      <dgm:t>
        <a:bodyPr/>
        <a:lstStyle/>
        <a:p>
          <a:endParaRPr lang="ru-RU"/>
        </a:p>
      </dgm:t>
    </dgm:pt>
    <dgm:pt modelId="{695B0EA3-5B8C-4B35-8285-85FF1EF6C2B6}" type="sibTrans" cxnId="{935DAFD7-911F-480F-A7CB-8C954332957B}">
      <dgm:prSet/>
      <dgm:spPr/>
      <dgm:t>
        <a:bodyPr/>
        <a:lstStyle/>
        <a:p>
          <a:endParaRPr lang="ru-RU"/>
        </a:p>
      </dgm:t>
    </dgm:pt>
    <dgm:pt modelId="{53055622-E36F-4B76-82E3-B9819EE4670E}">
      <dgm:prSet phldrT="[Текст]" custT="1"/>
      <dgm:spPr/>
      <dgm:t>
        <a:bodyPr/>
        <a:lstStyle/>
        <a:p>
          <a:r>
            <a:rPr lang="ru-RU" sz="1600" dirty="0" smtClean="0"/>
            <a:t>произведено гражданам с учетом членов их семей, на которых произведено назначение</a:t>
          </a:r>
          <a:endParaRPr lang="ru-RU" sz="1600" dirty="0"/>
        </a:p>
      </dgm:t>
    </dgm:pt>
    <dgm:pt modelId="{70D726A7-FC08-4511-899E-C6339166E9F6}" type="parTrans" cxnId="{BA61DAAF-C983-4C07-A463-03478E79F5CC}">
      <dgm:prSet/>
      <dgm:spPr/>
      <dgm:t>
        <a:bodyPr/>
        <a:lstStyle/>
        <a:p>
          <a:endParaRPr lang="ru-RU"/>
        </a:p>
      </dgm:t>
    </dgm:pt>
    <dgm:pt modelId="{8A132E84-9C3E-46B4-BE56-94B20050BE61}" type="sibTrans" cxnId="{BA61DAAF-C983-4C07-A463-03478E79F5CC}">
      <dgm:prSet/>
      <dgm:spPr/>
      <dgm:t>
        <a:bodyPr/>
        <a:lstStyle/>
        <a:p>
          <a:endParaRPr lang="ru-RU"/>
        </a:p>
      </dgm:t>
    </dgm:pt>
    <dgm:pt modelId="{BDB9AB38-7DC7-4BBF-9870-D147A26FB7F6}" type="pres">
      <dgm:prSet presAssocID="{18BD13DE-6CBB-4162-8D91-1E01960B163A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6E0BF0A-8CE3-4DB1-A1A8-1F6D3A0A73C0}" type="pres">
      <dgm:prSet presAssocID="{805BD736-F360-40EC-AF01-B24CAFBEDA06}" presName="composite" presStyleCnt="0"/>
      <dgm:spPr/>
    </dgm:pt>
    <dgm:pt modelId="{79E854F8-F860-4DE8-8510-E5C77F223D3C}" type="pres">
      <dgm:prSet presAssocID="{805BD736-F360-40EC-AF01-B24CAFBEDA06}" presName="bentUpArrow1" presStyleLbl="alignImgPlace1" presStyleIdx="0" presStyleCnt="2" custLinFactNeighborX="-163" custLinFactNeighborY="-226"/>
      <dgm:spPr/>
    </dgm:pt>
    <dgm:pt modelId="{B20C7D01-3955-41AA-B0BE-0B5F1FD66883}" type="pres">
      <dgm:prSet presAssocID="{805BD736-F360-40EC-AF01-B24CAFBEDA06}" presName="ParentText" presStyleLbl="node1" presStyleIdx="0" presStyleCnt="3" custLinFactNeighborX="-110" custLinFactNeighborY="-19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AA0B97-2B1C-45C4-86C5-73C6AEEE0B9C}" type="pres">
      <dgm:prSet presAssocID="{805BD736-F360-40EC-AF01-B24CAFBEDA06}" presName="ChildText" presStyleLbl="revTx" presStyleIdx="0" presStyleCnt="3" custScaleX="190333" custLinFactNeighborX="80440" custLinFactNeighborY="-586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6A60B3-9093-4A5A-923B-2130EBDA9C38}" type="pres">
      <dgm:prSet presAssocID="{8444DAAC-C26B-45C3-91AD-A293AA075C14}" presName="sibTrans" presStyleCnt="0"/>
      <dgm:spPr/>
    </dgm:pt>
    <dgm:pt modelId="{14DF334A-1AF4-4349-B3D2-984D35B8F576}" type="pres">
      <dgm:prSet presAssocID="{A0BC32B6-CF63-411E-B285-2B3274DFCFC2}" presName="composite" presStyleCnt="0"/>
      <dgm:spPr/>
    </dgm:pt>
    <dgm:pt modelId="{D2072065-E996-411A-812E-A549E53C0189}" type="pres">
      <dgm:prSet presAssocID="{A0BC32B6-CF63-411E-B285-2B3274DFCFC2}" presName="bentUpArrow1" presStyleLbl="alignImgPlace1" presStyleIdx="1" presStyleCnt="2"/>
      <dgm:spPr/>
    </dgm:pt>
    <dgm:pt modelId="{8D6221A4-A4C1-4462-B02C-C904F7C215AC}" type="pres">
      <dgm:prSet presAssocID="{A0BC32B6-CF63-411E-B285-2B3274DFCFC2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12A55-78F3-43A2-ABF3-6A278F80A976}" type="pres">
      <dgm:prSet presAssocID="{A0BC32B6-CF63-411E-B285-2B3274DFCFC2}" presName="ChildText" presStyleLbl="revTx" presStyleIdx="1" presStyleCnt="3" custScaleX="179525" custLinFactNeighborX="49835" custLinFactNeighborY="33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532B4D-21C2-4EFA-BC44-FF4256F7EB7E}" type="pres">
      <dgm:prSet presAssocID="{8A22DAFF-20BF-4025-B3A0-CA7CF63DC4D6}" presName="sibTrans" presStyleCnt="0"/>
      <dgm:spPr/>
    </dgm:pt>
    <dgm:pt modelId="{4342000A-73AD-4C40-87B2-51E13A4DED0A}" type="pres">
      <dgm:prSet presAssocID="{B94B56BB-3DA2-4865-976B-8EE7E205F52B}" presName="composite" presStyleCnt="0"/>
      <dgm:spPr/>
    </dgm:pt>
    <dgm:pt modelId="{64E2AFC8-4ADD-40C7-B1C9-5023AE6217F1}" type="pres">
      <dgm:prSet presAssocID="{B94B56BB-3DA2-4865-976B-8EE7E205F52B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A14473-BE94-4C5D-B9EF-5880AD4AA83D}" type="pres">
      <dgm:prSet presAssocID="{B94B56BB-3DA2-4865-976B-8EE7E205F52B}" presName="FinalChildText" presStyleLbl="revTx" presStyleIdx="2" presStyleCnt="3" custLinFactNeighborX="4085" custLinFactNeighborY="3727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85B2EA-AB98-42B0-B4F3-76FB568A2D4C}" type="presOf" srcId="{A0BC32B6-CF63-411E-B285-2B3274DFCFC2}" destId="{8D6221A4-A4C1-4462-B02C-C904F7C215AC}" srcOrd="0" destOrd="0" presId="urn:microsoft.com/office/officeart/2005/8/layout/StepDownProcess"/>
    <dgm:cxn modelId="{935DAFD7-911F-480F-A7CB-8C954332957B}" srcId="{18BD13DE-6CBB-4162-8D91-1E01960B163A}" destId="{B94B56BB-3DA2-4865-976B-8EE7E205F52B}" srcOrd="2" destOrd="0" parTransId="{47C4E7CB-4D2F-4EBC-8204-8F2D6B64F8F0}" sibTransId="{695B0EA3-5B8C-4B35-8285-85FF1EF6C2B6}"/>
    <dgm:cxn modelId="{9AEBA39D-0A0A-45DD-AB34-CFA2C9014FAD}" type="presOf" srcId="{B94B56BB-3DA2-4865-976B-8EE7E205F52B}" destId="{64E2AFC8-4ADD-40C7-B1C9-5023AE6217F1}" srcOrd="0" destOrd="0" presId="urn:microsoft.com/office/officeart/2005/8/layout/StepDownProcess"/>
    <dgm:cxn modelId="{D9448CFD-7F1D-4F5C-9C86-A0AA9EE2E4AA}" srcId="{A0BC32B6-CF63-411E-B285-2B3274DFCFC2}" destId="{8C4BC6DB-2C5E-431E-B19F-C5A15CA1F810}" srcOrd="0" destOrd="0" parTransId="{6E9AFD95-B429-435F-A525-E318A0FA195A}" sibTransId="{71807E62-1611-43B6-BB70-88426094C47B}"/>
    <dgm:cxn modelId="{BA61DAAF-C983-4C07-A463-03478E79F5CC}" srcId="{B94B56BB-3DA2-4865-976B-8EE7E205F52B}" destId="{53055622-E36F-4B76-82E3-B9819EE4670E}" srcOrd="0" destOrd="0" parTransId="{70D726A7-FC08-4511-899E-C6339166E9F6}" sibTransId="{8A132E84-9C3E-46B4-BE56-94B20050BE61}"/>
    <dgm:cxn modelId="{08546097-E044-4468-BB75-ED06BB37D50D}" srcId="{805BD736-F360-40EC-AF01-B24CAFBEDA06}" destId="{17BF1305-73FA-49B7-B207-B0C17B4FF8BA}" srcOrd="0" destOrd="0" parTransId="{8CE2F93A-8506-44C2-8F28-1F445618B783}" sibTransId="{280BE184-39D7-4BE0-A0FC-58973BE6B5E2}"/>
    <dgm:cxn modelId="{C40C544D-2032-48C2-8C34-BB0F687B097D}" srcId="{18BD13DE-6CBB-4162-8D91-1E01960B163A}" destId="{A0BC32B6-CF63-411E-B285-2B3274DFCFC2}" srcOrd="1" destOrd="0" parTransId="{A862E35D-E348-4CBC-A1CD-A40C37D4F2DF}" sibTransId="{8A22DAFF-20BF-4025-B3A0-CA7CF63DC4D6}"/>
    <dgm:cxn modelId="{6CA65E19-160C-46DD-B1B9-B659CC1465E4}" type="presOf" srcId="{8C4BC6DB-2C5E-431E-B19F-C5A15CA1F810}" destId="{27D12A55-78F3-43A2-ABF3-6A278F80A976}" srcOrd="0" destOrd="0" presId="urn:microsoft.com/office/officeart/2005/8/layout/StepDownProcess"/>
    <dgm:cxn modelId="{900C1691-76AD-4421-A761-3E03DCD29A88}" type="presOf" srcId="{17BF1305-73FA-49B7-B207-B0C17B4FF8BA}" destId="{BCAA0B97-2B1C-45C4-86C5-73C6AEEE0B9C}" srcOrd="0" destOrd="0" presId="urn:microsoft.com/office/officeart/2005/8/layout/StepDownProcess"/>
    <dgm:cxn modelId="{851BB611-E9C3-44A4-9028-47E74F87C69C}" type="presOf" srcId="{53055622-E36F-4B76-82E3-B9819EE4670E}" destId="{C7A14473-BE94-4C5D-B9EF-5880AD4AA83D}" srcOrd="0" destOrd="0" presId="urn:microsoft.com/office/officeart/2005/8/layout/StepDownProcess"/>
    <dgm:cxn modelId="{1C0521AE-4038-4CC8-80F2-6DB97918CBD5}" type="presOf" srcId="{18BD13DE-6CBB-4162-8D91-1E01960B163A}" destId="{BDB9AB38-7DC7-4BBF-9870-D147A26FB7F6}" srcOrd="0" destOrd="0" presId="urn:microsoft.com/office/officeart/2005/8/layout/StepDownProcess"/>
    <dgm:cxn modelId="{2B9435C7-3366-470C-98A4-53A61DD145D3}" srcId="{18BD13DE-6CBB-4162-8D91-1E01960B163A}" destId="{805BD736-F360-40EC-AF01-B24CAFBEDA06}" srcOrd="0" destOrd="0" parTransId="{D7758F1C-D3C9-4EB8-BB3E-E01502B085C1}" sibTransId="{8444DAAC-C26B-45C3-91AD-A293AA075C14}"/>
    <dgm:cxn modelId="{EF243B4E-2453-4715-9D23-5D90F0DBBE34}" type="presOf" srcId="{805BD736-F360-40EC-AF01-B24CAFBEDA06}" destId="{B20C7D01-3955-41AA-B0BE-0B5F1FD66883}" srcOrd="0" destOrd="0" presId="urn:microsoft.com/office/officeart/2005/8/layout/StepDownProcess"/>
    <dgm:cxn modelId="{1C62E2CF-9BB9-42F8-90A2-50813A7C12C4}" type="presParOf" srcId="{BDB9AB38-7DC7-4BBF-9870-D147A26FB7F6}" destId="{46E0BF0A-8CE3-4DB1-A1A8-1F6D3A0A73C0}" srcOrd="0" destOrd="0" presId="urn:microsoft.com/office/officeart/2005/8/layout/StepDownProcess"/>
    <dgm:cxn modelId="{422D09B3-F969-4DE7-AB3B-84A0CB9841C6}" type="presParOf" srcId="{46E0BF0A-8CE3-4DB1-A1A8-1F6D3A0A73C0}" destId="{79E854F8-F860-4DE8-8510-E5C77F223D3C}" srcOrd="0" destOrd="0" presId="urn:microsoft.com/office/officeart/2005/8/layout/StepDownProcess"/>
    <dgm:cxn modelId="{CE94F44B-32D4-4C7E-8EDD-F320C3BDF44F}" type="presParOf" srcId="{46E0BF0A-8CE3-4DB1-A1A8-1F6D3A0A73C0}" destId="{B20C7D01-3955-41AA-B0BE-0B5F1FD66883}" srcOrd="1" destOrd="0" presId="urn:microsoft.com/office/officeart/2005/8/layout/StepDownProcess"/>
    <dgm:cxn modelId="{31BCA9CF-2522-48E8-A6F7-6EE4CA25DD0B}" type="presParOf" srcId="{46E0BF0A-8CE3-4DB1-A1A8-1F6D3A0A73C0}" destId="{BCAA0B97-2B1C-45C4-86C5-73C6AEEE0B9C}" srcOrd="2" destOrd="0" presId="urn:microsoft.com/office/officeart/2005/8/layout/StepDownProcess"/>
    <dgm:cxn modelId="{0EAD9A4A-113E-4C66-8B22-B433F4903AF9}" type="presParOf" srcId="{BDB9AB38-7DC7-4BBF-9870-D147A26FB7F6}" destId="{3D6A60B3-9093-4A5A-923B-2130EBDA9C38}" srcOrd="1" destOrd="0" presId="urn:microsoft.com/office/officeart/2005/8/layout/StepDownProcess"/>
    <dgm:cxn modelId="{CFACAD3F-E3FE-4996-A823-F2241246AC4E}" type="presParOf" srcId="{BDB9AB38-7DC7-4BBF-9870-D147A26FB7F6}" destId="{14DF334A-1AF4-4349-B3D2-984D35B8F576}" srcOrd="2" destOrd="0" presId="urn:microsoft.com/office/officeart/2005/8/layout/StepDownProcess"/>
    <dgm:cxn modelId="{56FC4F57-4C20-4A67-BFF4-308174413FF9}" type="presParOf" srcId="{14DF334A-1AF4-4349-B3D2-984D35B8F576}" destId="{D2072065-E996-411A-812E-A549E53C0189}" srcOrd="0" destOrd="0" presId="urn:microsoft.com/office/officeart/2005/8/layout/StepDownProcess"/>
    <dgm:cxn modelId="{7AECE94B-4EE1-4013-AD6E-93E4F4114D60}" type="presParOf" srcId="{14DF334A-1AF4-4349-B3D2-984D35B8F576}" destId="{8D6221A4-A4C1-4462-B02C-C904F7C215AC}" srcOrd="1" destOrd="0" presId="urn:microsoft.com/office/officeart/2005/8/layout/StepDownProcess"/>
    <dgm:cxn modelId="{257CFB0B-1090-4E7B-AF84-0A1669724849}" type="presParOf" srcId="{14DF334A-1AF4-4349-B3D2-984D35B8F576}" destId="{27D12A55-78F3-43A2-ABF3-6A278F80A976}" srcOrd="2" destOrd="0" presId="urn:microsoft.com/office/officeart/2005/8/layout/StepDownProcess"/>
    <dgm:cxn modelId="{84ED84A4-74D3-4EC8-8D0F-26C39EFA952C}" type="presParOf" srcId="{BDB9AB38-7DC7-4BBF-9870-D147A26FB7F6}" destId="{82532B4D-21C2-4EFA-BC44-FF4256F7EB7E}" srcOrd="3" destOrd="0" presId="urn:microsoft.com/office/officeart/2005/8/layout/StepDownProcess"/>
    <dgm:cxn modelId="{F0181BE4-2214-4937-B6BF-2F7AE18CF54A}" type="presParOf" srcId="{BDB9AB38-7DC7-4BBF-9870-D147A26FB7F6}" destId="{4342000A-73AD-4C40-87B2-51E13A4DED0A}" srcOrd="4" destOrd="0" presId="urn:microsoft.com/office/officeart/2005/8/layout/StepDownProcess"/>
    <dgm:cxn modelId="{020CCCBE-188F-4B48-9E6D-9FD277A29C35}" type="presParOf" srcId="{4342000A-73AD-4C40-87B2-51E13A4DED0A}" destId="{64E2AFC8-4ADD-40C7-B1C9-5023AE6217F1}" srcOrd="0" destOrd="0" presId="urn:microsoft.com/office/officeart/2005/8/layout/StepDownProcess"/>
    <dgm:cxn modelId="{C5B3C201-B274-4C7B-A0A8-D856046DD95F}" type="presParOf" srcId="{4342000A-73AD-4C40-87B2-51E13A4DED0A}" destId="{C7A14473-BE94-4C5D-B9EF-5880AD4AA83D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7039E7-BC83-4A05-AD1C-51732E506C85}" type="doc">
      <dgm:prSet loTypeId="urn:microsoft.com/office/officeart/2005/8/layout/vList3" loCatId="list" qsTypeId="urn:microsoft.com/office/officeart/2005/8/quickstyle/3d3" qsCatId="3D" csTypeId="urn:microsoft.com/office/officeart/2005/8/colors/colorful3" csCatId="colorful" phldr="1"/>
      <dgm:spPr/>
    </dgm:pt>
    <dgm:pt modelId="{245AB0AA-8DEA-4FF3-A3FF-BB56EE7DAB4D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 закона Свердловской области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CB3C12-9ADD-46B5-9F54-A3D007E30F8A}" type="parTrans" cxnId="{FA62D649-2782-43C3-B637-8CBD93BDEE0D}">
      <dgm:prSet/>
      <dgm:spPr/>
      <dgm:t>
        <a:bodyPr/>
        <a:lstStyle/>
        <a:p>
          <a:endParaRPr lang="ru-RU" sz="2400"/>
        </a:p>
      </dgm:t>
    </dgm:pt>
    <dgm:pt modelId="{468E50EA-5D74-4188-945A-8BB6844ECCEC}" type="sibTrans" cxnId="{FA62D649-2782-43C3-B637-8CBD93BDEE0D}">
      <dgm:prSet/>
      <dgm:spPr/>
      <dgm:t>
        <a:bodyPr/>
        <a:lstStyle/>
        <a:p>
          <a:endParaRPr lang="ru-RU" sz="2400"/>
        </a:p>
      </dgm:t>
    </dgm:pt>
    <dgm:pt modelId="{9AEB6C83-5E3C-478B-A63C-4F4D66E0B31A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 Указа Губернатора Свердловской области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6E4AF7C-2602-496D-8026-5299912996E3}" type="parTrans" cxnId="{C111D0F5-CCA2-4A01-BD43-6DE5FAF70AA4}">
      <dgm:prSet/>
      <dgm:spPr/>
      <dgm:t>
        <a:bodyPr/>
        <a:lstStyle/>
        <a:p>
          <a:endParaRPr lang="ru-RU" sz="2400"/>
        </a:p>
      </dgm:t>
    </dgm:pt>
    <dgm:pt modelId="{C8E3E0B3-F706-4487-95EA-369A8DAFDDC6}" type="sibTrans" cxnId="{C111D0F5-CCA2-4A01-BD43-6DE5FAF70AA4}">
      <dgm:prSet/>
      <dgm:spPr/>
      <dgm:t>
        <a:bodyPr/>
        <a:lstStyle/>
        <a:p>
          <a:endParaRPr lang="ru-RU" sz="2400"/>
        </a:p>
      </dgm:t>
    </dgm:pt>
    <dgm:pt modelId="{6C0C06B1-685C-4BAB-B583-89FFE2F20E51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9 постановлений Правительства Свердловской области 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F9C8B21-6FF2-4492-AF4C-592D7A211BB7}" type="parTrans" cxnId="{BF240DE7-E879-4787-B9B5-27D0856FD319}">
      <dgm:prSet/>
      <dgm:spPr/>
      <dgm:t>
        <a:bodyPr/>
        <a:lstStyle/>
        <a:p>
          <a:endParaRPr lang="ru-RU" sz="2400"/>
        </a:p>
      </dgm:t>
    </dgm:pt>
    <dgm:pt modelId="{4B15C1CC-5D69-4545-B06A-DE233BBA095D}" type="sibTrans" cxnId="{BF240DE7-E879-4787-B9B5-27D0856FD319}">
      <dgm:prSet/>
      <dgm:spPr/>
      <dgm:t>
        <a:bodyPr/>
        <a:lstStyle/>
        <a:p>
          <a:endParaRPr lang="ru-RU" sz="2400"/>
        </a:p>
      </dgm:t>
    </dgm:pt>
    <dgm:pt modelId="{5C4397D4-264E-4DC2-8E13-BBAFDAB85C35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21 приказ Министерства социальной политики Свердловской области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2DC3277-B2ED-42AE-BBBD-A15AFD610809}" type="sibTrans" cxnId="{D87E98F2-E612-4EA1-AE7F-3D03A1F6D658}">
      <dgm:prSet/>
      <dgm:spPr/>
      <dgm:t>
        <a:bodyPr/>
        <a:lstStyle/>
        <a:p>
          <a:endParaRPr lang="ru-RU" sz="2400"/>
        </a:p>
      </dgm:t>
    </dgm:pt>
    <dgm:pt modelId="{82960B19-C49B-4D4E-85D9-123460300A63}" type="parTrans" cxnId="{D87E98F2-E612-4EA1-AE7F-3D03A1F6D658}">
      <dgm:prSet/>
      <dgm:spPr/>
      <dgm:t>
        <a:bodyPr/>
        <a:lstStyle/>
        <a:p>
          <a:endParaRPr lang="ru-RU" sz="2400"/>
        </a:p>
      </dgm:t>
    </dgm:pt>
    <dgm:pt modelId="{8B2F998D-332C-46A0-A8B1-F2E73F69E138}" type="pres">
      <dgm:prSet presAssocID="{607039E7-BC83-4A05-AD1C-51732E506C85}" presName="linearFlow" presStyleCnt="0">
        <dgm:presLayoutVars>
          <dgm:dir/>
          <dgm:resizeHandles val="exact"/>
        </dgm:presLayoutVars>
      </dgm:prSet>
      <dgm:spPr/>
    </dgm:pt>
    <dgm:pt modelId="{E882B896-40F6-45DB-86D4-E7267BC2B655}" type="pres">
      <dgm:prSet presAssocID="{245AB0AA-8DEA-4FF3-A3FF-BB56EE7DAB4D}" presName="composite" presStyleCnt="0"/>
      <dgm:spPr/>
    </dgm:pt>
    <dgm:pt modelId="{2F0B2EDF-EF9F-4F78-A510-B2F095428A02}" type="pres">
      <dgm:prSet presAssocID="{245AB0AA-8DEA-4FF3-A3FF-BB56EE7DAB4D}" presName="imgShp" presStyleLbl="fgImgPlace1" presStyleIdx="0" presStyleCnt="4" custScaleX="36897" custScaleY="39342" custLinFactX="-1442" custLinFactNeighborX="-100000" custLinFactNeighborY="-4121"/>
      <dgm:spPr/>
    </dgm:pt>
    <dgm:pt modelId="{7FC9D9BA-71E6-4DE0-9F50-2971203F4618}" type="pres">
      <dgm:prSet presAssocID="{245AB0AA-8DEA-4FF3-A3FF-BB56EE7DAB4D}" presName="txShp" presStyleLbl="node1" presStyleIdx="0" presStyleCnt="4" custScaleX="139556" custLinFactNeighborX="9" custLinFactNeighborY="20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F8333A-EA7F-442C-8D10-010C19E9F22E}" type="pres">
      <dgm:prSet presAssocID="{468E50EA-5D74-4188-945A-8BB6844ECCEC}" presName="spacing" presStyleCnt="0"/>
      <dgm:spPr/>
    </dgm:pt>
    <dgm:pt modelId="{A0172611-894D-4B90-9CB5-38985246A675}" type="pres">
      <dgm:prSet presAssocID="{9AEB6C83-5E3C-478B-A63C-4F4D66E0B31A}" presName="composite" presStyleCnt="0"/>
      <dgm:spPr/>
    </dgm:pt>
    <dgm:pt modelId="{48C0427A-135A-4910-A11A-99F78E9F7F50}" type="pres">
      <dgm:prSet presAssocID="{9AEB6C83-5E3C-478B-A63C-4F4D66E0B31A}" presName="imgShp" presStyleLbl="fgImgPlace1" presStyleIdx="1" presStyleCnt="4" custScaleX="36897" custScaleY="39342" custLinFactX="-1442" custLinFactNeighborX="-100000" custLinFactNeighborY="-4121"/>
      <dgm:spPr/>
    </dgm:pt>
    <dgm:pt modelId="{7A1EEEA4-0F9D-47B4-B721-57FAB86C30DF}" type="pres">
      <dgm:prSet presAssocID="{9AEB6C83-5E3C-478B-A63C-4F4D66E0B31A}" presName="txShp" presStyleLbl="node1" presStyleIdx="1" presStyleCnt="4" custScaleX="139556" custLinFactNeighborX="9" custLinFactNeighborY="-2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36975C-F29B-4C21-B9BC-9025227F8566}" type="pres">
      <dgm:prSet presAssocID="{C8E3E0B3-F706-4487-95EA-369A8DAFDDC6}" presName="spacing" presStyleCnt="0"/>
      <dgm:spPr/>
    </dgm:pt>
    <dgm:pt modelId="{F5602D11-CD7D-48E0-8E2A-8ACEB5FF68BD}" type="pres">
      <dgm:prSet presAssocID="{6C0C06B1-685C-4BAB-B583-89FFE2F20E51}" presName="composite" presStyleCnt="0"/>
      <dgm:spPr/>
    </dgm:pt>
    <dgm:pt modelId="{17696D8B-C172-4689-8C0F-F553A40BFE8C}" type="pres">
      <dgm:prSet presAssocID="{6C0C06B1-685C-4BAB-B583-89FFE2F20E51}" presName="imgShp" presStyleLbl="fgImgPlace1" presStyleIdx="2" presStyleCnt="4" custScaleX="36897" custScaleY="39342" custLinFactX="-1442" custLinFactNeighborX="-100000" custLinFactNeighborY="-4121"/>
      <dgm:spPr/>
    </dgm:pt>
    <dgm:pt modelId="{01A54B9A-ACAF-4EA8-A3DA-03F884FF1ECF}" type="pres">
      <dgm:prSet presAssocID="{6C0C06B1-685C-4BAB-B583-89FFE2F20E51}" presName="txShp" presStyleLbl="node1" presStyleIdx="2" presStyleCnt="4" custScaleX="139556" custLinFactNeighborX="9" custLinFactNeighborY="-2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DAB13F-8718-458F-96C7-A89087C59AE9}" type="pres">
      <dgm:prSet presAssocID="{4B15C1CC-5D69-4545-B06A-DE233BBA095D}" presName="spacing" presStyleCnt="0"/>
      <dgm:spPr/>
    </dgm:pt>
    <dgm:pt modelId="{DB6EA93C-149E-48A1-92B3-437523F1C86E}" type="pres">
      <dgm:prSet presAssocID="{5C4397D4-264E-4DC2-8E13-BBAFDAB85C35}" presName="composite" presStyleCnt="0"/>
      <dgm:spPr/>
    </dgm:pt>
    <dgm:pt modelId="{7C35963E-FF1E-49E6-9A97-576C5B59A95C}" type="pres">
      <dgm:prSet presAssocID="{5C4397D4-264E-4DC2-8E13-BBAFDAB85C35}" presName="imgShp" presStyleLbl="fgImgPlace1" presStyleIdx="3" presStyleCnt="4" custScaleX="36897" custScaleY="39342" custLinFactX="-1442" custLinFactNeighborX="-100000" custLinFactNeighborY="-4121"/>
      <dgm:spPr/>
    </dgm:pt>
    <dgm:pt modelId="{BAF3CD29-5BC4-47AF-B465-E16C3D79D324}" type="pres">
      <dgm:prSet presAssocID="{5C4397D4-264E-4DC2-8E13-BBAFDAB85C35}" presName="txShp" presStyleLbl="node1" presStyleIdx="3" presStyleCnt="4" custScaleX="139556" custLinFactNeighborX="9" custLinFactNeighborY="-2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7E98F2-E612-4EA1-AE7F-3D03A1F6D658}" srcId="{607039E7-BC83-4A05-AD1C-51732E506C85}" destId="{5C4397D4-264E-4DC2-8E13-BBAFDAB85C35}" srcOrd="3" destOrd="0" parTransId="{82960B19-C49B-4D4E-85D9-123460300A63}" sibTransId="{32DC3277-B2ED-42AE-BBBD-A15AFD610809}"/>
    <dgm:cxn modelId="{FA62D649-2782-43C3-B637-8CBD93BDEE0D}" srcId="{607039E7-BC83-4A05-AD1C-51732E506C85}" destId="{245AB0AA-8DEA-4FF3-A3FF-BB56EE7DAB4D}" srcOrd="0" destOrd="0" parTransId="{63CB3C12-9ADD-46B5-9F54-A3D007E30F8A}" sibTransId="{468E50EA-5D74-4188-945A-8BB6844ECCEC}"/>
    <dgm:cxn modelId="{4B22B54A-1440-487B-B5D4-F3EBB2F7F2A1}" type="presOf" srcId="{6C0C06B1-685C-4BAB-B583-89FFE2F20E51}" destId="{01A54B9A-ACAF-4EA8-A3DA-03F884FF1ECF}" srcOrd="0" destOrd="0" presId="urn:microsoft.com/office/officeart/2005/8/layout/vList3"/>
    <dgm:cxn modelId="{BF240DE7-E879-4787-B9B5-27D0856FD319}" srcId="{607039E7-BC83-4A05-AD1C-51732E506C85}" destId="{6C0C06B1-685C-4BAB-B583-89FFE2F20E51}" srcOrd="2" destOrd="0" parTransId="{5F9C8B21-6FF2-4492-AF4C-592D7A211BB7}" sibTransId="{4B15C1CC-5D69-4545-B06A-DE233BBA095D}"/>
    <dgm:cxn modelId="{C111D0F5-CCA2-4A01-BD43-6DE5FAF70AA4}" srcId="{607039E7-BC83-4A05-AD1C-51732E506C85}" destId="{9AEB6C83-5E3C-478B-A63C-4F4D66E0B31A}" srcOrd="1" destOrd="0" parTransId="{86E4AF7C-2602-496D-8026-5299912996E3}" sibTransId="{C8E3E0B3-F706-4487-95EA-369A8DAFDDC6}"/>
    <dgm:cxn modelId="{6A5115AB-7C80-46E4-A21F-1F4DA8ADD49A}" type="presOf" srcId="{5C4397D4-264E-4DC2-8E13-BBAFDAB85C35}" destId="{BAF3CD29-5BC4-47AF-B465-E16C3D79D324}" srcOrd="0" destOrd="0" presId="urn:microsoft.com/office/officeart/2005/8/layout/vList3"/>
    <dgm:cxn modelId="{EF380C71-37A2-4CE4-BE60-753981F7C4C5}" type="presOf" srcId="{245AB0AA-8DEA-4FF3-A3FF-BB56EE7DAB4D}" destId="{7FC9D9BA-71E6-4DE0-9F50-2971203F4618}" srcOrd="0" destOrd="0" presId="urn:microsoft.com/office/officeart/2005/8/layout/vList3"/>
    <dgm:cxn modelId="{B998E475-5F06-4682-9856-EE0D490F56F8}" type="presOf" srcId="{9AEB6C83-5E3C-478B-A63C-4F4D66E0B31A}" destId="{7A1EEEA4-0F9D-47B4-B721-57FAB86C30DF}" srcOrd="0" destOrd="0" presId="urn:microsoft.com/office/officeart/2005/8/layout/vList3"/>
    <dgm:cxn modelId="{2DA16B36-A193-4B54-B816-07AC2BDCF9A1}" type="presOf" srcId="{607039E7-BC83-4A05-AD1C-51732E506C85}" destId="{8B2F998D-332C-46A0-A8B1-F2E73F69E138}" srcOrd="0" destOrd="0" presId="urn:microsoft.com/office/officeart/2005/8/layout/vList3"/>
    <dgm:cxn modelId="{B190D441-0297-4CC7-8116-614C25A75184}" type="presParOf" srcId="{8B2F998D-332C-46A0-A8B1-F2E73F69E138}" destId="{E882B896-40F6-45DB-86D4-E7267BC2B655}" srcOrd="0" destOrd="0" presId="urn:microsoft.com/office/officeart/2005/8/layout/vList3"/>
    <dgm:cxn modelId="{8128928D-131B-4D1D-9561-6CDCE216A6E6}" type="presParOf" srcId="{E882B896-40F6-45DB-86D4-E7267BC2B655}" destId="{2F0B2EDF-EF9F-4F78-A510-B2F095428A02}" srcOrd="0" destOrd="0" presId="urn:microsoft.com/office/officeart/2005/8/layout/vList3"/>
    <dgm:cxn modelId="{D58F2DA8-9CF9-491D-BDEC-9933D9A97749}" type="presParOf" srcId="{E882B896-40F6-45DB-86D4-E7267BC2B655}" destId="{7FC9D9BA-71E6-4DE0-9F50-2971203F4618}" srcOrd="1" destOrd="0" presId="urn:microsoft.com/office/officeart/2005/8/layout/vList3"/>
    <dgm:cxn modelId="{8D2DD671-D653-43B2-97FB-502A4C97D7B7}" type="presParOf" srcId="{8B2F998D-332C-46A0-A8B1-F2E73F69E138}" destId="{E0F8333A-EA7F-442C-8D10-010C19E9F22E}" srcOrd="1" destOrd="0" presId="urn:microsoft.com/office/officeart/2005/8/layout/vList3"/>
    <dgm:cxn modelId="{CD89E11A-FC01-4DE1-97D6-138A87C6EA72}" type="presParOf" srcId="{8B2F998D-332C-46A0-A8B1-F2E73F69E138}" destId="{A0172611-894D-4B90-9CB5-38985246A675}" srcOrd="2" destOrd="0" presId="urn:microsoft.com/office/officeart/2005/8/layout/vList3"/>
    <dgm:cxn modelId="{7C1C518C-EAE8-4F7E-A624-A377E69EACC3}" type="presParOf" srcId="{A0172611-894D-4B90-9CB5-38985246A675}" destId="{48C0427A-135A-4910-A11A-99F78E9F7F50}" srcOrd="0" destOrd="0" presId="urn:microsoft.com/office/officeart/2005/8/layout/vList3"/>
    <dgm:cxn modelId="{1A29B487-4C10-4638-A644-2D4606043E85}" type="presParOf" srcId="{A0172611-894D-4B90-9CB5-38985246A675}" destId="{7A1EEEA4-0F9D-47B4-B721-57FAB86C30DF}" srcOrd="1" destOrd="0" presId="urn:microsoft.com/office/officeart/2005/8/layout/vList3"/>
    <dgm:cxn modelId="{01455538-6864-4C5C-A88B-C77F10408EA4}" type="presParOf" srcId="{8B2F998D-332C-46A0-A8B1-F2E73F69E138}" destId="{C236975C-F29B-4C21-B9BC-9025227F8566}" srcOrd="3" destOrd="0" presId="urn:microsoft.com/office/officeart/2005/8/layout/vList3"/>
    <dgm:cxn modelId="{8EC8AE38-CEA8-4C59-8A41-85917246699F}" type="presParOf" srcId="{8B2F998D-332C-46A0-A8B1-F2E73F69E138}" destId="{F5602D11-CD7D-48E0-8E2A-8ACEB5FF68BD}" srcOrd="4" destOrd="0" presId="urn:microsoft.com/office/officeart/2005/8/layout/vList3"/>
    <dgm:cxn modelId="{DEF4F7C2-4BC2-4700-92A1-4A2958DB745F}" type="presParOf" srcId="{F5602D11-CD7D-48E0-8E2A-8ACEB5FF68BD}" destId="{17696D8B-C172-4689-8C0F-F553A40BFE8C}" srcOrd="0" destOrd="0" presId="urn:microsoft.com/office/officeart/2005/8/layout/vList3"/>
    <dgm:cxn modelId="{ED4AF023-2523-4AB8-A636-2E8265D590F7}" type="presParOf" srcId="{F5602D11-CD7D-48E0-8E2A-8ACEB5FF68BD}" destId="{01A54B9A-ACAF-4EA8-A3DA-03F884FF1ECF}" srcOrd="1" destOrd="0" presId="urn:microsoft.com/office/officeart/2005/8/layout/vList3"/>
    <dgm:cxn modelId="{C8B65AB9-ADD5-4585-96DD-378FA58173F0}" type="presParOf" srcId="{8B2F998D-332C-46A0-A8B1-F2E73F69E138}" destId="{F1DAB13F-8718-458F-96C7-A89087C59AE9}" srcOrd="5" destOrd="0" presId="urn:microsoft.com/office/officeart/2005/8/layout/vList3"/>
    <dgm:cxn modelId="{84CF7AB0-E8D7-4883-AC21-6772C200CD48}" type="presParOf" srcId="{8B2F998D-332C-46A0-A8B1-F2E73F69E138}" destId="{DB6EA93C-149E-48A1-92B3-437523F1C86E}" srcOrd="6" destOrd="0" presId="urn:microsoft.com/office/officeart/2005/8/layout/vList3"/>
    <dgm:cxn modelId="{96EDEE6F-5A90-4745-BBAD-3A6230A1C53E}" type="presParOf" srcId="{DB6EA93C-149E-48A1-92B3-437523F1C86E}" destId="{7C35963E-FF1E-49E6-9A97-576C5B59A95C}" srcOrd="0" destOrd="0" presId="urn:microsoft.com/office/officeart/2005/8/layout/vList3"/>
    <dgm:cxn modelId="{B84B30EB-A924-4520-903B-306DB9C5E554}" type="presParOf" srcId="{DB6EA93C-149E-48A1-92B3-437523F1C86E}" destId="{BAF3CD29-5BC4-47AF-B465-E16C3D79D32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F18F1A0-5C0E-42B7-AAF3-A583AC3671AC}" type="doc">
      <dgm:prSet loTypeId="urn:microsoft.com/office/officeart/2009/3/layout/StepUpProcess" loCatId="process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787C49C-84AB-4D47-AC89-901FDA276982}">
      <dgm:prSet phldrT="[Текст]" custT="1"/>
      <dgm:spPr/>
      <dgm:t>
        <a:bodyPr/>
        <a:lstStyle/>
        <a:p>
          <a:r>
            <a:rPr lang="ru-RU" sz="3200" dirty="0" smtClean="0"/>
            <a:t>50 % </a:t>
          </a:r>
          <a:r>
            <a:rPr lang="ru-RU" sz="2000" dirty="0" smtClean="0"/>
            <a:t>ВПМ для детей</a:t>
          </a:r>
          <a:endParaRPr lang="ru-RU" sz="2000" dirty="0"/>
        </a:p>
      </dgm:t>
    </dgm:pt>
    <dgm:pt modelId="{2DA20E83-3DF5-4588-BC8F-6348ED5BBC27}" type="parTrans" cxnId="{328813CB-CED0-4219-8C26-CBCDCD2CECDF}">
      <dgm:prSet/>
      <dgm:spPr/>
      <dgm:t>
        <a:bodyPr/>
        <a:lstStyle/>
        <a:p>
          <a:endParaRPr lang="ru-RU"/>
        </a:p>
      </dgm:t>
    </dgm:pt>
    <dgm:pt modelId="{12FEF3BB-A7CD-48D4-8702-51C0CA5DF2F9}" type="sibTrans" cxnId="{328813CB-CED0-4219-8C26-CBCDCD2CECDF}">
      <dgm:prSet/>
      <dgm:spPr/>
      <dgm:t>
        <a:bodyPr/>
        <a:lstStyle/>
        <a:p>
          <a:endParaRPr lang="ru-RU"/>
        </a:p>
      </dgm:t>
    </dgm:pt>
    <dgm:pt modelId="{16913FF1-CEAB-4982-BAA3-185DB0FF6698}">
      <dgm:prSet phldrT="[Текст]" custT="1"/>
      <dgm:spPr/>
      <dgm:t>
        <a:bodyPr/>
        <a:lstStyle/>
        <a:p>
          <a:r>
            <a:rPr lang="ru-RU" sz="3200" dirty="0" smtClean="0"/>
            <a:t>75 %  </a:t>
          </a:r>
          <a:r>
            <a:rPr lang="ru-RU" sz="2000" dirty="0" smtClean="0"/>
            <a:t>ВПМ для детей</a:t>
          </a:r>
          <a:endParaRPr lang="ru-RU" sz="2000" dirty="0"/>
        </a:p>
      </dgm:t>
    </dgm:pt>
    <dgm:pt modelId="{80F5697B-5DCD-47BE-B52A-312665889476}" type="parTrans" cxnId="{5F4F198A-2AE3-47AF-9B69-0406EF6037C6}">
      <dgm:prSet/>
      <dgm:spPr/>
      <dgm:t>
        <a:bodyPr/>
        <a:lstStyle/>
        <a:p>
          <a:endParaRPr lang="ru-RU"/>
        </a:p>
      </dgm:t>
    </dgm:pt>
    <dgm:pt modelId="{63413BBD-2667-4B16-A1DE-08801917291F}" type="sibTrans" cxnId="{5F4F198A-2AE3-47AF-9B69-0406EF6037C6}">
      <dgm:prSet/>
      <dgm:spPr/>
      <dgm:t>
        <a:bodyPr/>
        <a:lstStyle/>
        <a:p>
          <a:endParaRPr lang="ru-RU"/>
        </a:p>
      </dgm:t>
    </dgm:pt>
    <dgm:pt modelId="{C7283247-C199-486B-9DE3-BBAA08F923BC}">
      <dgm:prSet phldrT="[Текст]" custT="1"/>
      <dgm:spPr/>
      <dgm:t>
        <a:bodyPr/>
        <a:lstStyle/>
        <a:p>
          <a:r>
            <a:rPr lang="ru-RU" sz="3200" dirty="0" smtClean="0"/>
            <a:t>100 % </a:t>
          </a:r>
          <a:r>
            <a:rPr lang="ru-RU" sz="2000" dirty="0" smtClean="0"/>
            <a:t>ВПМ для детей</a:t>
          </a:r>
          <a:endParaRPr lang="ru-RU" sz="2000" dirty="0"/>
        </a:p>
      </dgm:t>
    </dgm:pt>
    <dgm:pt modelId="{876002FD-25C5-48E8-A6E9-A05603863F80}" type="parTrans" cxnId="{7006B591-EC93-4A6F-ABD5-6605BDFFCAA3}">
      <dgm:prSet/>
      <dgm:spPr/>
      <dgm:t>
        <a:bodyPr/>
        <a:lstStyle/>
        <a:p>
          <a:endParaRPr lang="ru-RU"/>
        </a:p>
      </dgm:t>
    </dgm:pt>
    <dgm:pt modelId="{831D2BD4-7C9F-4E25-B5CD-080E48D48083}" type="sibTrans" cxnId="{7006B591-EC93-4A6F-ABD5-6605BDFFCAA3}">
      <dgm:prSet/>
      <dgm:spPr/>
      <dgm:t>
        <a:bodyPr/>
        <a:lstStyle/>
        <a:p>
          <a:endParaRPr lang="ru-RU"/>
        </a:p>
      </dgm:t>
    </dgm:pt>
    <dgm:pt modelId="{08288A03-D613-4C3E-8EC8-8B700E0719C1}" type="pres">
      <dgm:prSet presAssocID="{DF18F1A0-5C0E-42B7-AAF3-A583AC3671A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3C60E60-9291-48E2-9C0B-7772E26ED132}" type="pres">
      <dgm:prSet presAssocID="{6787C49C-84AB-4D47-AC89-901FDA276982}" presName="composite" presStyleCnt="0"/>
      <dgm:spPr/>
    </dgm:pt>
    <dgm:pt modelId="{463FE169-D6DA-4B7F-B2BD-7F769588DA5C}" type="pres">
      <dgm:prSet presAssocID="{6787C49C-84AB-4D47-AC89-901FDA276982}" presName="LShape" presStyleLbl="alignNode1" presStyleIdx="0" presStyleCnt="5"/>
      <dgm:spPr/>
    </dgm:pt>
    <dgm:pt modelId="{D8A765D7-0F6F-40F8-BEA9-580F1168331A}" type="pres">
      <dgm:prSet presAssocID="{6787C49C-84AB-4D47-AC89-901FDA276982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D74567-27D0-4136-973E-A0F37BA3F9F1}" type="pres">
      <dgm:prSet presAssocID="{6787C49C-84AB-4D47-AC89-901FDA276982}" presName="Triangle" presStyleLbl="alignNode1" presStyleIdx="1" presStyleCnt="5"/>
      <dgm:spPr/>
    </dgm:pt>
    <dgm:pt modelId="{6E9057C4-1B09-4E12-8FA1-8337D7B06C2F}" type="pres">
      <dgm:prSet presAssocID="{12FEF3BB-A7CD-48D4-8702-51C0CA5DF2F9}" presName="sibTrans" presStyleCnt="0"/>
      <dgm:spPr/>
    </dgm:pt>
    <dgm:pt modelId="{D8347CB5-8ABE-4B60-A3B2-08F7EBBA82EA}" type="pres">
      <dgm:prSet presAssocID="{12FEF3BB-A7CD-48D4-8702-51C0CA5DF2F9}" presName="space" presStyleCnt="0"/>
      <dgm:spPr/>
    </dgm:pt>
    <dgm:pt modelId="{85BF5967-7832-405D-8503-736CB6D6B906}" type="pres">
      <dgm:prSet presAssocID="{16913FF1-CEAB-4982-BAA3-185DB0FF6698}" presName="composite" presStyleCnt="0"/>
      <dgm:spPr/>
    </dgm:pt>
    <dgm:pt modelId="{9BD362A6-459C-4EF1-8603-063787672C36}" type="pres">
      <dgm:prSet presAssocID="{16913FF1-CEAB-4982-BAA3-185DB0FF6698}" presName="LShape" presStyleLbl="alignNode1" presStyleIdx="2" presStyleCnt="5"/>
      <dgm:spPr/>
    </dgm:pt>
    <dgm:pt modelId="{E2103635-0C85-41C1-9CE7-C870E29E25BF}" type="pres">
      <dgm:prSet presAssocID="{16913FF1-CEAB-4982-BAA3-185DB0FF6698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AA4B60-43DC-4084-BF8B-E9383415EE15}" type="pres">
      <dgm:prSet presAssocID="{16913FF1-CEAB-4982-BAA3-185DB0FF6698}" presName="Triangle" presStyleLbl="alignNode1" presStyleIdx="3" presStyleCnt="5"/>
      <dgm:spPr/>
    </dgm:pt>
    <dgm:pt modelId="{C581E762-A89F-411F-838D-3336A457B901}" type="pres">
      <dgm:prSet presAssocID="{63413BBD-2667-4B16-A1DE-08801917291F}" presName="sibTrans" presStyleCnt="0"/>
      <dgm:spPr/>
    </dgm:pt>
    <dgm:pt modelId="{A5506E9A-39FD-4CFF-BCE8-8A5ED8CB0477}" type="pres">
      <dgm:prSet presAssocID="{63413BBD-2667-4B16-A1DE-08801917291F}" presName="space" presStyleCnt="0"/>
      <dgm:spPr/>
    </dgm:pt>
    <dgm:pt modelId="{7E295F62-8944-48AA-BE22-A72D553AF3E0}" type="pres">
      <dgm:prSet presAssocID="{C7283247-C199-486B-9DE3-BBAA08F923BC}" presName="composite" presStyleCnt="0"/>
      <dgm:spPr/>
    </dgm:pt>
    <dgm:pt modelId="{4588AD9F-CC20-424F-B0A1-FF317BF6E2AF}" type="pres">
      <dgm:prSet presAssocID="{C7283247-C199-486B-9DE3-BBAA08F923BC}" presName="LShape" presStyleLbl="alignNode1" presStyleIdx="4" presStyleCnt="5"/>
      <dgm:spPr/>
    </dgm:pt>
    <dgm:pt modelId="{02667091-D97D-42D8-AF1B-CAC3BB1948DA}" type="pres">
      <dgm:prSet presAssocID="{C7283247-C199-486B-9DE3-BBAA08F923BC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A5F5EE-27DD-4007-9827-9AC3A11C4CC0}" type="presOf" srcId="{DF18F1A0-5C0E-42B7-AAF3-A583AC3671AC}" destId="{08288A03-D613-4C3E-8EC8-8B700E0719C1}" srcOrd="0" destOrd="0" presId="urn:microsoft.com/office/officeart/2009/3/layout/StepUpProcess"/>
    <dgm:cxn modelId="{328813CB-CED0-4219-8C26-CBCDCD2CECDF}" srcId="{DF18F1A0-5C0E-42B7-AAF3-A583AC3671AC}" destId="{6787C49C-84AB-4D47-AC89-901FDA276982}" srcOrd="0" destOrd="0" parTransId="{2DA20E83-3DF5-4588-BC8F-6348ED5BBC27}" sibTransId="{12FEF3BB-A7CD-48D4-8702-51C0CA5DF2F9}"/>
    <dgm:cxn modelId="{2221714D-6A15-4B4D-ADD6-164D5C38FC4F}" type="presOf" srcId="{16913FF1-CEAB-4982-BAA3-185DB0FF6698}" destId="{E2103635-0C85-41C1-9CE7-C870E29E25BF}" srcOrd="0" destOrd="0" presId="urn:microsoft.com/office/officeart/2009/3/layout/StepUpProcess"/>
    <dgm:cxn modelId="{5AA01109-7BD5-4434-A1E0-CB8F39CC4690}" type="presOf" srcId="{C7283247-C199-486B-9DE3-BBAA08F923BC}" destId="{02667091-D97D-42D8-AF1B-CAC3BB1948DA}" srcOrd="0" destOrd="0" presId="urn:microsoft.com/office/officeart/2009/3/layout/StepUpProcess"/>
    <dgm:cxn modelId="{7006B591-EC93-4A6F-ABD5-6605BDFFCAA3}" srcId="{DF18F1A0-5C0E-42B7-AAF3-A583AC3671AC}" destId="{C7283247-C199-486B-9DE3-BBAA08F923BC}" srcOrd="2" destOrd="0" parTransId="{876002FD-25C5-48E8-A6E9-A05603863F80}" sibTransId="{831D2BD4-7C9F-4E25-B5CD-080E48D48083}"/>
    <dgm:cxn modelId="{E7EC7C96-B2DD-453D-A350-E2A3C0A1E11A}" type="presOf" srcId="{6787C49C-84AB-4D47-AC89-901FDA276982}" destId="{D8A765D7-0F6F-40F8-BEA9-580F1168331A}" srcOrd="0" destOrd="0" presId="urn:microsoft.com/office/officeart/2009/3/layout/StepUpProcess"/>
    <dgm:cxn modelId="{5F4F198A-2AE3-47AF-9B69-0406EF6037C6}" srcId="{DF18F1A0-5C0E-42B7-AAF3-A583AC3671AC}" destId="{16913FF1-CEAB-4982-BAA3-185DB0FF6698}" srcOrd="1" destOrd="0" parTransId="{80F5697B-5DCD-47BE-B52A-312665889476}" sibTransId="{63413BBD-2667-4B16-A1DE-08801917291F}"/>
    <dgm:cxn modelId="{C491A706-2C09-4393-A76E-DCA378537249}" type="presParOf" srcId="{08288A03-D613-4C3E-8EC8-8B700E0719C1}" destId="{43C60E60-9291-48E2-9C0B-7772E26ED132}" srcOrd="0" destOrd="0" presId="urn:microsoft.com/office/officeart/2009/3/layout/StepUpProcess"/>
    <dgm:cxn modelId="{F2BCD52D-1E65-444B-9B60-20D2894E827E}" type="presParOf" srcId="{43C60E60-9291-48E2-9C0B-7772E26ED132}" destId="{463FE169-D6DA-4B7F-B2BD-7F769588DA5C}" srcOrd="0" destOrd="0" presId="urn:microsoft.com/office/officeart/2009/3/layout/StepUpProcess"/>
    <dgm:cxn modelId="{8BF3C777-D630-40AD-9614-3C1083DEE526}" type="presParOf" srcId="{43C60E60-9291-48E2-9C0B-7772E26ED132}" destId="{D8A765D7-0F6F-40F8-BEA9-580F1168331A}" srcOrd="1" destOrd="0" presId="urn:microsoft.com/office/officeart/2009/3/layout/StepUpProcess"/>
    <dgm:cxn modelId="{B328A583-918B-49A2-A1AE-F4F4A97FE495}" type="presParOf" srcId="{43C60E60-9291-48E2-9C0B-7772E26ED132}" destId="{04D74567-27D0-4136-973E-A0F37BA3F9F1}" srcOrd="2" destOrd="0" presId="urn:microsoft.com/office/officeart/2009/3/layout/StepUpProcess"/>
    <dgm:cxn modelId="{E013BCFB-BBC6-4074-846A-75996EB61B29}" type="presParOf" srcId="{08288A03-D613-4C3E-8EC8-8B700E0719C1}" destId="{6E9057C4-1B09-4E12-8FA1-8337D7B06C2F}" srcOrd="1" destOrd="0" presId="urn:microsoft.com/office/officeart/2009/3/layout/StepUpProcess"/>
    <dgm:cxn modelId="{FB4A98A7-8DD1-4F9E-AD11-358A560BAC06}" type="presParOf" srcId="{6E9057C4-1B09-4E12-8FA1-8337D7B06C2F}" destId="{D8347CB5-8ABE-4B60-A3B2-08F7EBBA82EA}" srcOrd="0" destOrd="0" presId="urn:microsoft.com/office/officeart/2009/3/layout/StepUpProcess"/>
    <dgm:cxn modelId="{99BC628C-4648-4532-98B4-8A4CE9E9CBC4}" type="presParOf" srcId="{08288A03-D613-4C3E-8EC8-8B700E0719C1}" destId="{85BF5967-7832-405D-8503-736CB6D6B906}" srcOrd="2" destOrd="0" presId="urn:microsoft.com/office/officeart/2009/3/layout/StepUpProcess"/>
    <dgm:cxn modelId="{4F14A384-4118-4C90-B34E-17DDC5CE49DD}" type="presParOf" srcId="{85BF5967-7832-405D-8503-736CB6D6B906}" destId="{9BD362A6-459C-4EF1-8603-063787672C36}" srcOrd="0" destOrd="0" presId="urn:microsoft.com/office/officeart/2009/3/layout/StepUpProcess"/>
    <dgm:cxn modelId="{C046397E-237D-4BB6-9307-819A6BF649DB}" type="presParOf" srcId="{85BF5967-7832-405D-8503-736CB6D6B906}" destId="{E2103635-0C85-41C1-9CE7-C870E29E25BF}" srcOrd="1" destOrd="0" presId="urn:microsoft.com/office/officeart/2009/3/layout/StepUpProcess"/>
    <dgm:cxn modelId="{09569D63-774D-4677-ACF5-9AD016184570}" type="presParOf" srcId="{85BF5967-7832-405D-8503-736CB6D6B906}" destId="{40AA4B60-43DC-4084-BF8B-E9383415EE15}" srcOrd="2" destOrd="0" presId="urn:microsoft.com/office/officeart/2009/3/layout/StepUpProcess"/>
    <dgm:cxn modelId="{6F61483B-99FC-4B1F-B6DB-F74D6A44A1F4}" type="presParOf" srcId="{08288A03-D613-4C3E-8EC8-8B700E0719C1}" destId="{C581E762-A89F-411F-838D-3336A457B901}" srcOrd="3" destOrd="0" presId="urn:microsoft.com/office/officeart/2009/3/layout/StepUpProcess"/>
    <dgm:cxn modelId="{394AB2E4-DCD5-4EFB-8A37-684A124E1429}" type="presParOf" srcId="{C581E762-A89F-411F-838D-3336A457B901}" destId="{A5506E9A-39FD-4CFF-BCE8-8A5ED8CB0477}" srcOrd="0" destOrd="0" presId="urn:microsoft.com/office/officeart/2009/3/layout/StepUpProcess"/>
    <dgm:cxn modelId="{4A5B5319-D8B5-45BA-B3BC-2D08EC70A72A}" type="presParOf" srcId="{08288A03-D613-4C3E-8EC8-8B700E0719C1}" destId="{7E295F62-8944-48AA-BE22-A72D553AF3E0}" srcOrd="4" destOrd="0" presId="urn:microsoft.com/office/officeart/2009/3/layout/StepUpProcess"/>
    <dgm:cxn modelId="{75FCA129-5D87-4EE6-851E-F8B34E86C4FD}" type="presParOf" srcId="{7E295F62-8944-48AA-BE22-A72D553AF3E0}" destId="{4588AD9F-CC20-424F-B0A1-FF317BF6E2AF}" srcOrd="0" destOrd="0" presId="urn:microsoft.com/office/officeart/2009/3/layout/StepUpProcess"/>
    <dgm:cxn modelId="{DCBBFEDA-AD09-4879-B4BB-5C65E401D0CA}" type="presParOf" srcId="{7E295F62-8944-48AA-BE22-A72D553AF3E0}" destId="{02667091-D97D-42D8-AF1B-CAC3BB1948DA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79ADED1-ADFE-4147-8432-FFA477401275}" type="doc">
      <dgm:prSet loTypeId="urn:microsoft.com/office/officeart/2005/8/layout/vList6" loCatId="process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F131B70-E6BE-43D5-8534-18FD8C6DDFDD}">
      <dgm:prSet phldrT="[Текст]" custT="1"/>
      <dgm:spPr/>
      <dgm:t>
        <a:bodyPr/>
        <a:lstStyle/>
        <a:p>
          <a:pPr algn="ctr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Назначено</a:t>
          </a:r>
        </a:p>
        <a:p>
          <a:pPr algn="ctr"/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 2021 году</a:t>
          </a:r>
        </a:p>
      </dgm:t>
    </dgm:pt>
    <dgm:pt modelId="{B9DB0D87-5E3C-48C5-8A10-6AD722E3F332}" type="parTrans" cxnId="{F3A8C6C5-C961-4807-8811-63066054C53B}">
      <dgm:prSet/>
      <dgm:spPr/>
      <dgm:t>
        <a:bodyPr/>
        <a:lstStyle/>
        <a:p>
          <a:endParaRPr lang="ru-RU"/>
        </a:p>
      </dgm:t>
    </dgm:pt>
    <dgm:pt modelId="{674C321B-90C6-46AE-B992-D2ED7DFE3767}" type="sibTrans" cxnId="{F3A8C6C5-C961-4807-8811-63066054C53B}">
      <dgm:prSet/>
      <dgm:spPr/>
      <dgm:t>
        <a:bodyPr/>
        <a:lstStyle/>
        <a:p>
          <a:endParaRPr lang="ru-RU"/>
        </a:p>
      </dgm:t>
    </dgm:pt>
    <dgm:pt modelId="{DB2F9D3F-38B3-4FC2-B76E-2F9799AA97BF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112 313 семьям</a:t>
          </a:r>
          <a:endParaRPr lang="ru-RU" sz="2000" dirty="0"/>
        </a:p>
      </dgm:t>
    </dgm:pt>
    <dgm:pt modelId="{8D6C4EE3-F32A-4B0A-A11A-4B1A82641D42}" type="parTrans" cxnId="{45BC9110-913E-4D34-A9D6-4D55725416D3}">
      <dgm:prSet/>
      <dgm:spPr/>
      <dgm:t>
        <a:bodyPr/>
        <a:lstStyle/>
        <a:p>
          <a:endParaRPr lang="ru-RU"/>
        </a:p>
      </dgm:t>
    </dgm:pt>
    <dgm:pt modelId="{25930C65-A861-47B8-BD5D-8310092D6C00}" type="sibTrans" cxnId="{45BC9110-913E-4D34-A9D6-4D55725416D3}">
      <dgm:prSet/>
      <dgm:spPr/>
      <dgm:t>
        <a:bodyPr/>
        <a:lstStyle/>
        <a:p>
          <a:endParaRPr lang="ru-RU"/>
        </a:p>
      </dgm:t>
    </dgm:pt>
    <dgm:pt modelId="{B0958FFE-4B70-4576-B8D5-CE81A06947FC}">
      <dgm:prSet phldrT="[Текст]" custT="1"/>
      <dgm:spPr/>
      <dgm:t>
        <a:bodyPr/>
        <a:lstStyle/>
        <a:p>
          <a:pPr algn="ctr"/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Принято решений по заявлениям</a:t>
          </a:r>
        </a:p>
        <a:p>
          <a:pPr algn="ctr"/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 01.04.2021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FE502ED-2BDA-4AE2-A6F3-0023AAAB7A87}" type="parTrans" cxnId="{B7651E32-E47D-4BED-AAD3-93D30EEADBB8}">
      <dgm:prSet/>
      <dgm:spPr/>
      <dgm:t>
        <a:bodyPr/>
        <a:lstStyle/>
        <a:p>
          <a:endParaRPr lang="ru-RU"/>
        </a:p>
      </dgm:t>
    </dgm:pt>
    <dgm:pt modelId="{1A27027E-C505-46AE-8D26-13CC8D401D70}" type="sibTrans" cxnId="{B7651E32-E47D-4BED-AAD3-93D30EEADBB8}">
      <dgm:prSet/>
      <dgm:spPr/>
      <dgm:t>
        <a:bodyPr/>
        <a:lstStyle/>
        <a:p>
          <a:endParaRPr lang="ru-RU"/>
        </a:p>
      </dgm:t>
    </dgm:pt>
    <dgm:pt modelId="{B9BDDE42-1503-4BAC-944E-4790E8449BE2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64</a:t>
          </a:r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290 решений</a:t>
          </a:r>
          <a:endParaRPr lang="ru-RU" sz="2000" dirty="0"/>
        </a:p>
      </dgm:t>
    </dgm:pt>
    <dgm:pt modelId="{434A2D74-C9A1-4F97-BBDA-B06FB7539E88}" type="parTrans" cxnId="{9D6E846B-7191-4ADD-B21C-ED46F4B517E7}">
      <dgm:prSet/>
      <dgm:spPr/>
      <dgm:t>
        <a:bodyPr/>
        <a:lstStyle/>
        <a:p>
          <a:endParaRPr lang="ru-RU"/>
        </a:p>
      </dgm:t>
    </dgm:pt>
    <dgm:pt modelId="{D74A8C98-8AEF-4AC3-9564-541F33404123}" type="sibTrans" cxnId="{9D6E846B-7191-4ADD-B21C-ED46F4B517E7}">
      <dgm:prSet/>
      <dgm:spPr/>
      <dgm:t>
        <a:bodyPr/>
        <a:lstStyle/>
        <a:p>
          <a:endParaRPr lang="ru-RU"/>
        </a:p>
      </dgm:t>
    </dgm:pt>
    <dgm:pt modelId="{99D97CC1-F34B-479D-8F6F-D7CF3AF7A0C8}">
      <dgm:prSet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147 069 детей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03AC6FE-FEB3-4A44-870C-7D18E2813807}" type="parTrans" cxnId="{09F1D54A-B109-491B-879C-6DDEB6F5AF47}">
      <dgm:prSet/>
      <dgm:spPr/>
      <dgm:t>
        <a:bodyPr/>
        <a:lstStyle/>
        <a:p>
          <a:endParaRPr lang="ru-RU"/>
        </a:p>
      </dgm:t>
    </dgm:pt>
    <dgm:pt modelId="{3D54A262-3769-4CFD-A36C-CD7FF33ECECE}" type="sibTrans" cxnId="{09F1D54A-B109-491B-879C-6DDEB6F5AF47}">
      <dgm:prSet/>
      <dgm:spPr/>
      <dgm:t>
        <a:bodyPr/>
        <a:lstStyle/>
        <a:p>
          <a:endParaRPr lang="ru-RU"/>
        </a:p>
      </dgm:t>
    </dgm:pt>
    <dgm:pt modelId="{4AD9DF56-39BE-453D-A41B-EDD91C0F2856}" type="pres">
      <dgm:prSet presAssocID="{C79ADED1-ADFE-4147-8432-FFA47740127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A591141-8836-48E2-94A8-D05EA6C9EA83}" type="pres">
      <dgm:prSet presAssocID="{5F131B70-E6BE-43D5-8534-18FD8C6DDFDD}" presName="linNode" presStyleCnt="0"/>
      <dgm:spPr/>
    </dgm:pt>
    <dgm:pt modelId="{141ECA0C-A586-4762-B8E8-3631603C42F3}" type="pres">
      <dgm:prSet presAssocID="{5F131B70-E6BE-43D5-8534-18FD8C6DDFDD}" presName="parentShp" presStyleLbl="node1" presStyleIdx="0" presStyleCnt="2" custScaleX="71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32061F-FBE9-44E1-8046-49CAF53330AD}" type="pres">
      <dgm:prSet presAssocID="{5F131B70-E6BE-43D5-8534-18FD8C6DDFDD}" presName="childShp" presStyleLbl="bgAccFollowNode1" presStyleIdx="0" presStyleCnt="2" custScaleX="705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A82420-63C8-4D50-824F-50A0F49FC3D6}" type="pres">
      <dgm:prSet presAssocID="{674C321B-90C6-46AE-B992-D2ED7DFE3767}" presName="spacing" presStyleCnt="0"/>
      <dgm:spPr/>
    </dgm:pt>
    <dgm:pt modelId="{29E3DAC5-BB27-4737-9457-A4B77439F633}" type="pres">
      <dgm:prSet presAssocID="{B0958FFE-4B70-4576-B8D5-CE81A06947FC}" presName="linNode" presStyleCnt="0"/>
      <dgm:spPr/>
    </dgm:pt>
    <dgm:pt modelId="{C20626D9-44CB-43C6-9104-34256DECCD55}" type="pres">
      <dgm:prSet presAssocID="{B0958FFE-4B70-4576-B8D5-CE81A06947FC}" presName="parentShp" presStyleLbl="node1" presStyleIdx="1" presStyleCnt="2" custScaleX="71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A24920-7BF8-4CB0-8705-A091AA87F5F5}" type="pres">
      <dgm:prSet presAssocID="{B0958FFE-4B70-4576-B8D5-CE81A06947FC}" presName="childShp" presStyleLbl="bgAccFollowNode1" presStyleIdx="1" presStyleCnt="2" custScaleX="705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D6E846B-7191-4ADD-B21C-ED46F4B517E7}" srcId="{B0958FFE-4B70-4576-B8D5-CE81A06947FC}" destId="{B9BDDE42-1503-4BAC-944E-4790E8449BE2}" srcOrd="0" destOrd="0" parTransId="{434A2D74-C9A1-4F97-BBDA-B06FB7539E88}" sibTransId="{D74A8C98-8AEF-4AC3-9564-541F33404123}"/>
    <dgm:cxn modelId="{F3A8C6C5-C961-4807-8811-63066054C53B}" srcId="{C79ADED1-ADFE-4147-8432-FFA477401275}" destId="{5F131B70-E6BE-43D5-8534-18FD8C6DDFDD}" srcOrd="0" destOrd="0" parTransId="{B9DB0D87-5E3C-48C5-8A10-6AD722E3F332}" sibTransId="{674C321B-90C6-46AE-B992-D2ED7DFE3767}"/>
    <dgm:cxn modelId="{45BC9110-913E-4D34-A9D6-4D55725416D3}" srcId="{5F131B70-E6BE-43D5-8534-18FD8C6DDFDD}" destId="{DB2F9D3F-38B3-4FC2-B76E-2F9799AA97BF}" srcOrd="0" destOrd="0" parTransId="{8D6C4EE3-F32A-4B0A-A11A-4B1A82641D42}" sibTransId="{25930C65-A861-47B8-BD5D-8310092D6C00}"/>
    <dgm:cxn modelId="{5B303C85-AE4D-4BFC-9C2E-52900FA08543}" type="presOf" srcId="{B9BDDE42-1503-4BAC-944E-4790E8449BE2}" destId="{E2A24920-7BF8-4CB0-8705-A091AA87F5F5}" srcOrd="0" destOrd="0" presId="urn:microsoft.com/office/officeart/2005/8/layout/vList6"/>
    <dgm:cxn modelId="{C36393C8-72FB-4DEE-8735-D76E8181CD59}" type="presOf" srcId="{DB2F9D3F-38B3-4FC2-B76E-2F9799AA97BF}" destId="{6332061F-FBE9-44E1-8046-49CAF53330AD}" srcOrd="0" destOrd="0" presId="urn:microsoft.com/office/officeart/2005/8/layout/vList6"/>
    <dgm:cxn modelId="{9ADB1A8E-5BCA-40E7-8B46-70CE88BB1DEC}" type="presOf" srcId="{5F131B70-E6BE-43D5-8534-18FD8C6DDFDD}" destId="{141ECA0C-A586-4762-B8E8-3631603C42F3}" srcOrd="0" destOrd="0" presId="urn:microsoft.com/office/officeart/2005/8/layout/vList6"/>
    <dgm:cxn modelId="{707391D7-BA79-47B0-8230-6F6B236DF913}" type="presOf" srcId="{C79ADED1-ADFE-4147-8432-FFA477401275}" destId="{4AD9DF56-39BE-453D-A41B-EDD91C0F2856}" srcOrd="0" destOrd="0" presId="urn:microsoft.com/office/officeart/2005/8/layout/vList6"/>
    <dgm:cxn modelId="{09F1D54A-B109-491B-879C-6DDEB6F5AF47}" srcId="{5F131B70-E6BE-43D5-8534-18FD8C6DDFDD}" destId="{99D97CC1-F34B-479D-8F6F-D7CF3AF7A0C8}" srcOrd="1" destOrd="0" parTransId="{903AC6FE-FEB3-4A44-870C-7D18E2813807}" sibTransId="{3D54A262-3769-4CFD-A36C-CD7FF33ECECE}"/>
    <dgm:cxn modelId="{B7651E32-E47D-4BED-AAD3-93D30EEADBB8}" srcId="{C79ADED1-ADFE-4147-8432-FFA477401275}" destId="{B0958FFE-4B70-4576-B8D5-CE81A06947FC}" srcOrd="1" destOrd="0" parTransId="{BFE502ED-2BDA-4AE2-A6F3-0023AAAB7A87}" sibTransId="{1A27027E-C505-46AE-8D26-13CC8D401D70}"/>
    <dgm:cxn modelId="{B3D6B490-12EF-4FEA-B872-8F6A5C5C3E07}" type="presOf" srcId="{B0958FFE-4B70-4576-B8D5-CE81A06947FC}" destId="{C20626D9-44CB-43C6-9104-34256DECCD55}" srcOrd="0" destOrd="0" presId="urn:microsoft.com/office/officeart/2005/8/layout/vList6"/>
    <dgm:cxn modelId="{29566AA7-05D9-4F4D-8CB5-568B187A0831}" type="presOf" srcId="{99D97CC1-F34B-479D-8F6F-D7CF3AF7A0C8}" destId="{6332061F-FBE9-44E1-8046-49CAF53330AD}" srcOrd="0" destOrd="1" presId="urn:microsoft.com/office/officeart/2005/8/layout/vList6"/>
    <dgm:cxn modelId="{3C2B6C84-B2E3-491C-9D6F-12B5C33C0EBF}" type="presParOf" srcId="{4AD9DF56-39BE-453D-A41B-EDD91C0F2856}" destId="{1A591141-8836-48E2-94A8-D05EA6C9EA83}" srcOrd="0" destOrd="0" presId="urn:microsoft.com/office/officeart/2005/8/layout/vList6"/>
    <dgm:cxn modelId="{73E7D264-41FB-4EF7-876B-AD632500A4FD}" type="presParOf" srcId="{1A591141-8836-48E2-94A8-D05EA6C9EA83}" destId="{141ECA0C-A586-4762-B8E8-3631603C42F3}" srcOrd="0" destOrd="0" presId="urn:microsoft.com/office/officeart/2005/8/layout/vList6"/>
    <dgm:cxn modelId="{61916E49-6FAC-494B-A42C-C66375BEC344}" type="presParOf" srcId="{1A591141-8836-48E2-94A8-D05EA6C9EA83}" destId="{6332061F-FBE9-44E1-8046-49CAF53330AD}" srcOrd="1" destOrd="0" presId="urn:microsoft.com/office/officeart/2005/8/layout/vList6"/>
    <dgm:cxn modelId="{AE171712-D396-4883-ABCC-672646B695B4}" type="presParOf" srcId="{4AD9DF56-39BE-453D-A41B-EDD91C0F2856}" destId="{BFA82420-63C8-4D50-824F-50A0F49FC3D6}" srcOrd="1" destOrd="0" presId="urn:microsoft.com/office/officeart/2005/8/layout/vList6"/>
    <dgm:cxn modelId="{70FE0B8C-A896-4EA0-8252-0FA75AB36564}" type="presParOf" srcId="{4AD9DF56-39BE-453D-A41B-EDD91C0F2856}" destId="{29E3DAC5-BB27-4737-9457-A4B77439F633}" srcOrd="2" destOrd="0" presId="urn:microsoft.com/office/officeart/2005/8/layout/vList6"/>
    <dgm:cxn modelId="{6D5D0CC4-4CAA-4307-9DDC-5A59D987E173}" type="presParOf" srcId="{29E3DAC5-BB27-4737-9457-A4B77439F633}" destId="{C20626D9-44CB-43C6-9104-34256DECCD55}" srcOrd="0" destOrd="0" presId="urn:microsoft.com/office/officeart/2005/8/layout/vList6"/>
    <dgm:cxn modelId="{BE7A7C4C-6C7E-4A8A-9BDE-79F1893FFCE5}" type="presParOf" srcId="{29E3DAC5-BB27-4737-9457-A4B77439F633}" destId="{E2A24920-7BF8-4CB0-8705-A091AA87F5F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3C4B7A1-E283-4A17-9779-2753BA9A5138}" type="doc">
      <dgm:prSet loTypeId="urn:microsoft.com/office/officeart/2005/8/layout/radial4" loCatId="relationship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A035E07-19E3-4CE9-864C-40A59C30B43B}">
      <dgm:prSet phldrT="[Текст]" custT="1"/>
      <dgm:spPr/>
      <dgm:t>
        <a:bodyPr/>
        <a:lstStyle/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Пенсионный фонд Российской Федерации</a:t>
          </a:r>
        </a:p>
        <a:p>
          <a:r>
            <a:rPr lang="ru-RU" sz="1600" b="1" dirty="0" smtClean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40 тыс. личных дел </a:t>
          </a:r>
          <a:endParaRPr lang="ru-RU" sz="1600" b="1" dirty="0">
            <a:solidFill>
              <a:schemeClr val="accent1">
                <a:lumMod val="40000"/>
                <a:lumOff val="6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ABD3E37-F7AD-4611-A1F4-E003A48CF004}" type="parTrans" cxnId="{79FC858C-69FD-4BE5-83E7-C782D17D22EB}">
      <dgm:prSet/>
      <dgm:spPr/>
      <dgm:t>
        <a:bodyPr/>
        <a:lstStyle/>
        <a:p>
          <a:endParaRPr lang="ru-RU"/>
        </a:p>
      </dgm:t>
    </dgm:pt>
    <dgm:pt modelId="{1994CCB8-5248-4BA2-982F-667D48EE13A7}" type="sibTrans" cxnId="{79FC858C-69FD-4BE5-83E7-C782D17D22EB}">
      <dgm:prSet/>
      <dgm:spPr/>
      <dgm:t>
        <a:bodyPr/>
        <a:lstStyle/>
        <a:p>
          <a:endParaRPr lang="ru-RU"/>
        </a:p>
      </dgm:t>
    </dgm:pt>
    <dgm:pt modelId="{B3F89F70-51B4-4BD4-85F9-3295DBF1B1DD}">
      <dgm:prSet phldrT="[Текст]" custT="1"/>
      <dgm:spPr/>
      <dgm:t>
        <a:bodyPr/>
        <a:lstStyle/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лицам, подвергшимся воздействию радиации</a:t>
          </a:r>
        </a:p>
        <a:p>
          <a:r>
            <a:rPr lang="ru-RU" sz="18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6,5 тыс. личных дел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6F97610-81B9-4F61-B406-B7AB68C87146}" type="parTrans" cxnId="{062F985E-3FA1-47F9-A19B-4A572305EA48}">
      <dgm:prSet/>
      <dgm:spPr/>
      <dgm:t>
        <a:bodyPr/>
        <a:lstStyle/>
        <a:p>
          <a:endParaRPr lang="ru-RU"/>
        </a:p>
      </dgm:t>
    </dgm:pt>
    <dgm:pt modelId="{FCF0A136-91BE-45F8-A17D-6187C63782EF}" type="sibTrans" cxnId="{062F985E-3FA1-47F9-A19B-4A572305EA48}">
      <dgm:prSet/>
      <dgm:spPr/>
      <dgm:t>
        <a:bodyPr/>
        <a:lstStyle/>
        <a:p>
          <a:endParaRPr lang="ru-RU"/>
        </a:p>
      </dgm:t>
    </dgm:pt>
    <dgm:pt modelId="{757FE174-6119-4A93-BE9A-17ED275F50F0}">
      <dgm:prSet phldrT="[Текст]" custT="1"/>
      <dgm:spPr/>
      <dgm:t>
        <a:bodyPr/>
        <a:lstStyle/>
        <a:p>
          <a:r>
            <a:rPr lang="ru-RU" sz="2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военнослужащим и членам их семей</a:t>
          </a:r>
        </a:p>
        <a:p>
          <a:r>
            <a:rPr lang="ru-RU" sz="18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5,9 тыс. личных дел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7A6FF68-FA1F-4FD9-AD1E-D81F81DBB2A2}" type="parTrans" cxnId="{40ED6550-3D04-467F-ABB3-A3B8EBC64FF6}">
      <dgm:prSet/>
      <dgm:spPr/>
      <dgm:t>
        <a:bodyPr/>
        <a:lstStyle/>
        <a:p>
          <a:endParaRPr lang="ru-RU"/>
        </a:p>
      </dgm:t>
    </dgm:pt>
    <dgm:pt modelId="{D101DD3D-F991-4620-97B7-A178B9E1DB2C}" type="sibTrans" cxnId="{40ED6550-3D04-467F-ABB3-A3B8EBC64FF6}">
      <dgm:prSet/>
      <dgm:spPr/>
      <dgm:t>
        <a:bodyPr/>
        <a:lstStyle/>
        <a:p>
          <a:endParaRPr lang="ru-RU"/>
        </a:p>
      </dgm:t>
    </dgm:pt>
    <dgm:pt modelId="{E3700224-E5F5-44FC-8957-C93A6B4E6ED1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гражданам, имеющих детей</a:t>
          </a:r>
        </a:p>
        <a:p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28 тыс. личных дел</a:t>
          </a:r>
          <a:endParaRPr lang="ru-RU" sz="1600" b="1" dirty="0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3A40ADC-C9C4-4CF4-9377-2284CCE3BE99}" type="parTrans" cxnId="{A716BA01-BA59-44AC-8DA3-0C8433B27051}">
      <dgm:prSet/>
      <dgm:spPr/>
      <dgm:t>
        <a:bodyPr/>
        <a:lstStyle/>
        <a:p>
          <a:endParaRPr lang="ru-RU"/>
        </a:p>
      </dgm:t>
    </dgm:pt>
    <dgm:pt modelId="{3B991A68-09CB-41EC-AB54-AAE375C482BC}" type="sibTrans" cxnId="{A716BA01-BA59-44AC-8DA3-0C8433B27051}">
      <dgm:prSet/>
      <dgm:spPr/>
      <dgm:t>
        <a:bodyPr/>
        <a:lstStyle/>
        <a:p>
          <a:endParaRPr lang="ru-RU"/>
        </a:p>
      </dgm:t>
    </dgm:pt>
    <dgm:pt modelId="{879E7CF9-7099-44CB-A85E-99BACE30D752}" type="pres">
      <dgm:prSet presAssocID="{03C4B7A1-E283-4A17-9779-2753BA9A513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B22FA6-0D78-4DE2-B924-ACE3E7A35223}" type="pres">
      <dgm:prSet presAssocID="{1A035E07-19E3-4CE9-864C-40A59C30B43B}" presName="centerShape" presStyleLbl="node0" presStyleIdx="0" presStyleCnt="1"/>
      <dgm:spPr/>
      <dgm:t>
        <a:bodyPr/>
        <a:lstStyle/>
        <a:p>
          <a:endParaRPr lang="ru-RU"/>
        </a:p>
      </dgm:t>
    </dgm:pt>
    <dgm:pt modelId="{D9787B49-4EB4-40B5-A861-56FE830D0C48}" type="pres">
      <dgm:prSet presAssocID="{F6F97610-81B9-4F61-B406-B7AB68C87146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E20F87F6-09FE-4404-A084-F868D8E63804}" type="pres">
      <dgm:prSet presAssocID="{B3F89F70-51B4-4BD4-85F9-3295DBF1B1D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8DB674-E52A-474A-91A7-1AFE5693B75B}" type="pres">
      <dgm:prSet presAssocID="{C7A6FF68-FA1F-4FD9-AD1E-D81F81DBB2A2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40402557-9DC9-4372-B889-B632B31D6328}" type="pres">
      <dgm:prSet presAssocID="{757FE174-6119-4A93-BE9A-17ED275F50F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82261B-F6E3-4D46-87D3-F1CB0053E6ED}" type="pres">
      <dgm:prSet presAssocID="{B3A40ADC-C9C4-4CF4-9377-2284CCE3BE99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0B18FB52-7EB8-4719-90D3-3670566F1F19}" type="pres">
      <dgm:prSet presAssocID="{E3700224-E5F5-44FC-8957-C93A6B4E6ED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16BA01-BA59-44AC-8DA3-0C8433B27051}" srcId="{1A035E07-19E3-4CE9-864C-40A59C30B43B}" destId="{E3700224-E5F5-44FC-8957-C93A6B4E6ED1}" srcOrd="2" destOrd="0" parTransId="{B3A40ADC-C9C4-4CF4-9377-2284CCE3BE99}" sibTransId="{3B991A68-09CB-41EC-AB54-AAE375C482BC}"/>
    <dgm:cxn modelId="{1494DF79-1FA1-4FD8-8F02-0E4A9C153960}" type="presOf" srcId="{1A035E07-19E3-4CE9-864C-40A59C30B43B}" destId="{C5B22FA6-0D78-4DE2-B924-ACE3E7A35223}" srcOrd="0" destOrd="0" presId="urn:microsoft.com/office/officeart/2005/8/layout/radial4"/>
    <dgm:cxn modelId="{4E4AED62-BD36-46C2-9CD6-AE642B8A62A2}" type="presOf" srcId="{B3A40ADC-C9C4-4CF4-9377-2284CCE3BE99}" destId="{4D82261B-F6E3-4D46-87D3-F1CB0053E6ED}" srcOrd="0" destOrd="0" presId="urn:microsoft.com/office/officeart/2005/8/layout/radial4"/>
    <dgm:cxn modelId="{463EEC9B-3004-446B-A5EF-3C74207E16E5}" type="presOf" srcId="{03C4B7A1-E283-4A17-9779-2753BA9A5138}" destId="{879E7CF9-7099-44CB-A85E-99BACE30D752}" srcOrd="0" destOrd="0" presId="urn:microsoft.com/office/officeart/2005/8/layout/radial4"/>
    <dgm:cxn modelId="{8C970EEA-1D3E-463F-B4C0-0F52A0155BAF}" type="presOf" srcId="{B3F89F70-51B4-4BD4-85F9-3295DBF1B1DD}" destId="{E20F87F6-09FE-4404-A084-F868D8E63804}" srcOrd="0" destOrd="0" presId="urn:microsoft.com/office/officeart/2005/8/layout/radial4"/>
    <dgm:cxn modelId="{53A7E206-FD10-41D4-88AF-CC7B7F652373}" type="presOf" srcId="{C7A6FF68-FA1F-4FD9-AD1E-D81F81DBB2A2}" destId="{EA8DB674-E52A-474A-91A7-1AFE5693B75B}" srcOrd="0" destOrd="0" presId="urn:microsoft.com/office/officeart/2005/8/layout/radial4"/>
    <dgm:cxn modelId="{79FC858C-69FD-4BE5-83E7-C782D17D22EB}" srcId="{03C4B7A1-E283-4A17-9779-2753BA9A5138}" destId="{1A035E07-19E3-4CE9-864C-40A59C30B43B}" srcOrd="0" destOrd="0" parTransId="{2ABD3E37-F7AD-4611-A1F4-E003A48CF004}" sibTransId="{1994CCB8-5248-4BA2-982F-667D48EE13A7}"/>
    <dgm:cxn modelId="{4F27AF6D-41BA-4088-AD33-3B7F12CEF40C}" type="presOf" srcId="{757FE174-6119-4A93-BE9A-17ED275F50F0}" destId="{40402557-9DC9-4372-B889-B632B31D6328}" srcOrd="0" destOrd="0" presId="urn:microsoft.com/office/officeart/2005/8/layout/radial4"/>
    <dgm:cxn modelId="{062F985E-3FA1-47F9-A19B-4A572305EA48}" srcId="{1A035E07-19E3-4CE9-864C-40A59C30B43B}" destId="{B3F89F70-51B4-4BD4-85F9-3295DBF1B1DD}" srcOrd="0" destOrd="0" parTransId="{F6F97610-81B9-4F61-B406-B7AB68C87146}" sibTransId="{FCF0A136-91BE-45F8-A17D-6187C63782EF}"/>
    <dgm:cxn modelId="{40ED6550-3D04-467F-ABB3-A3B8EBC64FF6}" srcId="{1A035E07-19E3-4CE9-864C-40A59C30B43B}" destId="{757FE174-6119-4A93-BE9A-17ED275F50F0}" srcOrd="1" destOrd="0" parTransId="{C7A6FF68-FA1F-4FD9-AD1E-D81F81DBB2A2}" sibTransId="{D101DD3D-F991-4620-97B7-A178B9E1DB2C}"/>
    <dgm:cxn modelId="{7B1C0E24-E171-41B2-874E-5D94C5EC1165}" type="presOf" srcId="{E3700224-E5F5-44FC-8957-C93A6B4E6ED1}" destId="{0B18FB52-7EB8-4719-90D3-3670566F1F19}" srcOrd="0" destOrd="0" presId="urn:microsoft.com/office/officeart/2005/8/layout/radial4"/>
    <dgm:cxn modelId="{4B61421B-89FC-475F-AAE9-172853BC7EBD}" type="presOf" srcId="{F6F97610-81B9-4F61-B406-B7AB68C87146}" destId="{D9787B49-4EB4-40B5-A861-56FE830D0C48}" srcOrd="0" destOrd="0" presId="urn:microsoft.com/office/officeart/2005/8/layout/radial4"/>
    <dgm:cxn modelId="{EE36BCFE-4536-45E5-8EAC-4EF41FFDA7DB}" type="presParOf" srcId="{879E7CF9-7099-44CB-A85E-99BACE30D752}" destId="{C5B22FA6-0D78-4DE2-B924-ACE3E7A35223}" srcOrd="0" destOrd="0" presId="urn:microsoft.com/office/officeart/2005/8/layout/radial4"/>
    <dgm:cxn modelId="{D7A27435-8653-4E94-8DC7-2BCD65BFAAF5}" type="presParOf" srcId="{879E7CF9-7099-44CB-A85E-99BACE30D752}" destId="{D9787B49-4EB4-40B5-A861-56FE830D0C48}" srcOrd="1" destOrd="0" presId="urn:microsoft.com/office/officeart/2005/8/layout/radial4"/>
    <dgm:cxn modelId="{12291DCD-688A-4F7B-849F-940A5BF7D63E}" type="presParOf" srcId="{879E7CF9-7099-44CB-A85E-99BACE30D752}" destId="{E20F87F6-09FE-4404-A084-F868D8E63804}" srcOrd="2" destOrd="0" presId="urn:microsoft.com/office/officeart/2005/8/layout/radial4"/>
    <dgm:cxn modelId="{5CF8D6DD-5DA9-4504-8FCB-44734071274D}" type="presParOf" srcId="{879E7CF9-7099-44CB-A85E-99BACE30D752}" destId="{EA8DB674-E52A-474A-91A7-1AFE5693B75B}" srcOrd="3" destOrd="0" presId="urn:microsoft.com/office/officeart/2005/8/layout/radial4"/>
    <dgm:cxn modelId="{6B8EA68A-6383-4D19-9B49-BE1A5DD22B1D}" type="presParOf" srcId="{879E7CF9-7099-44CB-A85E-99BACE30D752}" destId="{40402557-9DC9-4372-B889-B632B31D6328}" srcOrd="4" destOrd="0" presId="urn:microsoft.com/office/officeart/2005/8/layout/radial4"/>
    <dgm:cxn modelId="{C3E7E583-830C-4866-9004-F27C6D38EB19}" type="presParOf" srcId="{879E7CF9-7099-44CB-A85E-99BACE30D752}" destId="{4D82261B-F6E3-4D46-87D3-F1CB0053E6ED}" srcOrd="5" destOrd="0" presId="urn:microsoft.com/office/officeart/2005/8/layout/radial4"/>
    <dgm:cxn modelId="{A55DDAA6-29B4-491F-A526-AD190BEAE0C8}" type="presParOf" srcId="{879E7CF9-7099-44CB-A85E-99BACE30D752}" destId="{0B18FB52-7EB8-4719-90D3-3670566F1F19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C1BCD2E-DAEF-4AEB-8196-C2D51640EC5A}" type="doc">
      <dgm:prSet loTypeId="urn:microsoft.com/office/officeart/2005/8/layout/default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DB24950-EDA1-41B1-B6BF-8C17A8642190}">
      <dgm:prSet phldrT="[Текст]"/>
      <dgm:spPr/>
      <dgm:t>
        <a:bodyPr/>
        <a:lstStyle/>
        <a:p>
          <a:r>
            <a:rPr lang="ru-RU" altLang="ru-RU" b="1" dirty="0" smtClean="0">
              <a:latin typeface="Calibri" panose="020F0502020204030204" pitchFamily="34" charset="0"/>
            </a:rPr>
            <a:t>С 1 января 2022 года Субсидии и компенсации расходов на оплату ЖКУ не предоставляются гражданам при наличии у них подтвержденной вступившим в законную силу судебным актом непогашенной задолженности по оплате жилых помещений и коммунальных услуг, которая образовалась за период не более чем три последних года. Информацию о наличии у граждан такой задолженности органы местного самоуправления получают из ГИС ЖКХ</a:t>
          </a:r>
          <a:endParaRPr lang="ru-RU" dirty="0"/>
        </a:p>
      </dgm:t>
    </dgm:pt>
    <dgm:pt modelId="{887F932A-D2D4-4994-A988-81B10A5ED0F0}" type="parTrans" cxnId="{11A8C69B-A8E4-4573-AF48-1F53520A81E4}">
      <dgm:prSet/>
      <dgm:spPr/>
      <dgm:t>
        <a:bodyPr/>
        <a:lstStyle/>
        <a:p>
          <a:endParaRPr lang="ru-RU"/>
        </a:p>
      </dgm:t>
    </dgm:pt>
    <dgm:pt modelId="{3727EB40-A442-4983-8AE1-1B759DB708BB}" type="sibTrans" cxnId="{11A8C69B-A8E4-4573-AF48-1F53520A81E4}">
      <dgm:prSet/>
      <dgm:spPr/>
      <dgm:t>
        <a:bodyPr/>
        <a:lstStyle/>
        <a:p>
          <a:endParaRPr lang="ru-RU"/>
        </a:p>
      </dgm:t>
    </dgm:pt>
    <dgm:pt modelId="{DE19A0E8-714C-41D3-8A7F-295855CD51D6}">
      <dgm:prSet phldrT="[Текст]"/>
      <dgm:spPr/>
      <dgm:t>
        <a:bodyPr/>
        <a:lstStyle/>
        <a:p>
          <a:r>
            <a:rPr lang="ru-RU" altLang="ru-RU" b="1" dirty="0" smtClean="0">
              <a:latin typeface="Calibri" panose="020F0502020204030204" pitchFamily="34" charset="0"/>
            </a:rPr>
            <a:t>Распоряжение Правительства Свердловской области от 23.07.2021 N 391-РП</a:t>
          </a:r>
        </a:p>
        <a:p>
          <a:r>
            <a:rPr lang="ru-RU" altLang="ru-RU" b="1" dirty="0" smtClean="0">
              <a:latin typeface="Calibri" panose="020F0502020204030204" pitchFamily="34" charset="0"/>
            </a:rPr>
            <a:t>"О создании оперативного штаба по внедрению функционала государственной информационной системы жилищно-коммунального хозяйства по получению информации о наличии или отсутствии у граждан подтвержденной вступившим в законную силу судебным актом непогашенной задолженности по оплате жилого помещения и коммунальных услуг"</a:t>
          </a:r>
          <a:endParaRPr lang="ru-RU" dirty="0"/>
        </a:p>
      </dgm:t>
    </dgm:pt>
    <dgm:pt modelId="{CB55A896-CB92-48D9-9878-C7BD892E1B38}" type="parTrans" cxnId="{5F4F71DA-AE5A-4A7F-9FC4-C55C594F2DC4}">
      <dgm:prSet/>
      <dgm:spPr/>
      <dgm:t>
        <a:bodyPr/>
        <a:lstStyle/>
        <a:p>
          <a:endParaRPr lang="ru-RU"/>
        </a:p>
      </dgm:t>
    </dgm:pt>
    <dgm:pt modelId="{DBB9E8EE-4556-442E-9333-F754BDE12CE9}" type="sibTrans" cxnId="{5F4F71DA-AE5A-4A7F-9FC4-C55C594F2DC4}">
      <dgm:prSet/>
      <dgm:spPr/>
      <dgm:t>
        <a:bodyPr/>
        <a:lstStyle/>
        <a:p>
          <a:endParaRPr lang="ru-RU"/>
        </a:p>
      </dgm:t>
    </dgm:pt>
    <dgm:pt modelId="{0BD1A86B-6FAF-4881-B8DD-EAA1A5CAAB14}">
      <dgm:prSet phldrT="[Текст]"/>
      <dgm:spPr/>
      <dgm:t>
        <a:bodyPr/>
        <a:lstStyle/>
        <a:p>
          <a:r>
            <a:rPr lang="ru-RU" altLang="ru-RU" b="1" dirty="0" smtClean="0">
              <a:latin typeface="Calibri" panose="020F0502020204030204" pitchFamily="34" charset="0"/>
            </a:rPr>
            <a:t>Постановление Правительства Свердловской области от 16.12.2021 № 922-ПП «О внесении изменений в отдельные постановления Правительства Свердловской области, регулирующие отношения в сфере социальной защиты населения»</a:t>
          </a:r>
          <a:endParaRPr lang="ru-RU" dirty="0"/>
        </a:p>
      </dgm:t>
    </dgm:pt>
    <dgm:pt modelId="{419D698F-7B45-4239-A0B2-34B6A70976C0}" type="parTrans" cxnId="{E0DBED8A-43EE-497D-B7E7-2250E94E35A8}">
      <dgm:prSet/>
      <dgm:spPr/>
      <dgm:t>
        <a:bodyPr/>
        <a:lstStyle/>
        <a:p>
          <a:endParaRPr lang="ru-RU"/>
        </a:p>
      </dgm:t>
    </dgm:pt>
    <dgm:pt modelId="{98887DBE-5BDD-4CF8-9167-E5893E54A8F2}" type="sibTrans" cxnId="{E0DBED8A-43EE-497D-B7E7-2250E94E35A8}">
      <dgm:prSet/>
      <dgm:spPr/>
      <dgm:t>
        <a:bodyPr/>
        <a:lstStyle/>
        <a:p>
          <a:endParaRPr lang="ru-RU"/>
        </a:p>
      </dgm:t>
    </dgm:pt>
    <dgm:pt modelId="{29B3E340-7A68-44EC-BA39-DD671C37F14E}" type="pres">
      <dgm:prSet presAssocID="{1C1BCD2E-DAEF-4AEB-8196-C2D51640EC5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4E40B6-7A83-431E-AE62-7C088F8372EB}" type="pres">
      <dgm:prSet presAssocID="{4DB24950-EDA1-41B1-B6BF-8C17A86421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52A287-DC18-4553-A33C-56853FED5225}" type="pres">
      <dgm:prSet presAssocID="{3727EB40-A442-4983-8AE1-1B759DB708BB}" presName="sibTrans" presStyleCnt="0"/>
      <dgm:spPr/>
    </dgm:pt>
    <dgm:pt modelId="{E9834604-9615-47E1-AC29-8623DBAEC897}" type="pres">
      <dgm:prSet presAssocID="{DE19A0E8-714C-41D3-8A7F-295855CD51D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06B574-F6B8-414A-958C-7849443EE695}" type="pres">
      <dgm:prSet presAssocID="{DBB9E8EE-4556-442E-9333-F754BDE12CE9}" presName="sibTrans" presStyleCnt="0"/>
      <dgm:spPr/>
    </dgm:pt>
    <dgm:pt modelId="{BAAD3EBD-0B9D-4AB3-B600-8E95DA0B6FF7}" type="pres">
      <dgm:prSet presAssocID="{0BD1A86B-6FAF-4881-B8DD-EAA1A5CAAB1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BCCF4B-BC56-402C-8F39-A05805AAB302}" type="presOf" srcId="{4DB24950-EDA1-41B1-B6BF-8C17A8642190}" destId="{F74E40B6-7A83-431E-AE62-7C088F8372EB}" srcOrd="0" destOrd="0" presId="urn:microsoft.com/office/officeart/2005/8/layout/default"/>
    <dgm:cxn modelId="{E0DBED8A-43EE-497D-B7E7-2250E94E35A8}" srcId="{1C1BCD2E-DAEF-4AEB-8196-C2D51640EC5A}" destId="{0BD1A86B-6FAF-4881-B8DD-EAA1A5CAAB14}" srcOrd="2" destOrd="0" parTransId="{419D698F-7B45-4239-A0B2-34B6A70976C0}" sibTransId="{98887DBE-5BDD-4CF8-9167-E5893E54A8F2}"/>
    <dgm:cxn modelId="{014E847E-896D-4317-9E9C-384397C388CD}" type="presOf" srcId="{0BD1A86B-6FAF-4881-B8DD-EAA1A5CAAB14}" destId="{BAAD3EBD-0B9D-4AB3-B600-8E95DA0B6FF7}" srcOrd="0" destOrd="0" presId="urn:microsoft.com/office/officeart/2005/8/layout/default"/>
    <dgm:cxn modelId="{5F4F71DA-AE5A-4A7F-9FC4-C55C594F2DC4}" srcId="{1C1BCD2E-DAEF-4AEB-8196-C2D51640EC5A}" destId="{DE19A0E8-714C-41D3-8A7F-295855CD51D6}" srcOrd="1" destOrd="0" parTransId="{CB55A896-CB92-48D9-9878-C7BD892E1B38}" sibTransId="{DBB9E8EE-4556-442E-9333-F754BDE12CE9}"/>
    <dgm:cxn modelId="{11A8C69B-A8E4-4573-AF48-1F53520A81E4}" srcId="{1C1BCD2E-DAEF-4AEB-8196-C2D51640EC5A}" destId="{4DB24950-EDA1-41B1-B6BF-8C17A8642190}" srcOrd="0" destOrd="0" parTransId="{887F932A-D2D4-4994-A988-81B10A5ED0F0}" sibTransId="{3727EB40-A442-4983-8AE1-1B759DB708BB}"/>
    <dgm:cxn modelId="{DFDAEB31-1B1A-4224-A5D6-8DBFCA5DF64A}" type="presOf" srcId="{1C1BCD2E-DAEF-4AEB-8196-C2D51640EC5A}" destId="{29B3E340-7A68-44EC-BA39-DD671C37F14E}" srcOrd="0" destOrd="0" presId="urn:microsoft.com/office/officeart/2005/8/layout/default"/>
    <dgm:cxn modelId="{6EEB893C-ADED-4BB8-AB74-F8D4DD20DC7A}" type="presOf" srcId="{DE19A0E8-714C-41D3-8A7F-295855CD51D6}" destId="{E9834604-9615-47E1-AC29-8623DBAEC897}" srcOrd="0" destOrd="0" presId="urn:microsoft.com/office/officeart/2005/8/layout/default"/>
    <dgm:cxn modelId="{0C64B286-ECF8-48C5-BEF9-23F27F138424}" type="presParOf" srcId="{29B3E340-7A68-44EC-BA39-DD671C37F14E}" destId="{F74E40B6-7A83-431E-AE62-7C088F8372EB}" srcOrd="0" destOrd="0" presId="urn:microsoft.com/office/officeart/2005/8/layout/default"/>
    <dgm:cxn modelId="{46A5935A-D9C5-4671-835A-3A0EC04C2A8F}" type="presParOf" srcId="{29B3E340-7A68-44EC-BA39-DD671C37F14E}" destId="{FC52A287-DC18-4553-A33C-56853FED5225}" srcOrd="1" destOrd="0" presId="urn:microsoft.com/office/officeart/2005/8/layout/default"/>
    <dgm:cxn modelId="{5CD11F7F-77B5-4606-87BA-F3AC98260520}" type="presParOf" srcId="{29B3E340-7A68-44EC-BA39-DD671C37F14E}" destId="{E9834604-9615-47E1-AC29-8623DBAEC897}" srcOrd="2" destOrd="0" presId="urn:microsoft.com/office/officeart/2005/8/layout/default"/>
    <dgm:cxn modelId="{F9490BC1-E802-4652-B4BF-F89EDF2C61CD}" type="presParOf" srcId="{29B3E340-7A68-44EC-BA39-DD671C37F14E}" destId="{E206B574-F6B8-414A-958C-7849443EE695}" srcOrd="3" destOrd="0" presId="urn:microsoft.com/office/officeart/2005/8/layout/default"/>
    <dgm:cxn modelId="{89E0EE5C-DC53-40FA-8B61-803A3DCA5350}" type="presParOf" srcId="{29B3E340-7A68-44EC-BA39-DD671C37F14E}" destId="{BAAD3EBD-0B9D-4AB3-B600-8E95DA0B6FF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B3B2E27-9032-4DEB-97FA-442CE6E0E8E6}" type="doc">
      <dgm:prSet loTypeId="urn:microsoft.com/office/officeart/2008/layout/VerticalCurvedList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D768680-56E0-4BBD-A877-751B710C0174}">
      <dgm:prSet phldrT="[Текст]"/>
      <dgm:spPr/>
      <dgm:t>
        <a:bodyPr/>
        <a:lstStyle/>
        <a:p>
          <a:r>
            <a:rPr lang="ru-RU" alt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Документы:</a:t>
          </a:r>
        </a:p>
        <a:p>
          <a:r>
            <a:rPr lang="ru-RU" alt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1) заявление руководителя специализированной службой по вопросам похоронного дела</a:t>
          </a:r>
        </a:p>
        <a:p>
          <a:r>
            <a:rPr lang="ru-RU" alt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2) справка о смерти либо справка о рождении 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048EF0D-AA85-4F00-AC4A-69F129173D78}" type="parTrans" cxnId="{C7324A03-04E5-4137-8ACB-6C1632DFD47F}">
      <dgm:prSet/>
      <dgm:spPr/>
      <dgm:t>
        <a:bodyPr/>
        <a:lstStyle/>
        <a:p>
          <a:endParaRPr lang="ru-RU"/>
        </a:p>
      </dgm:t>
    </dgm:pt>
    <dgm:pt modelId="{9D33BDDC-0353-4E00-885E-248A9CED4E46}" type="sibTrans" cxnId="{C7324A03-04E5-4137-8ACB-6C1632DFD47F}">
      <dgm:prSet/>
      <dgm:spPr/>
      <dgm:t>
        <a:bodyPr/>
        <a:lstStyle/>
        <a:p>
          <a:endParaRPr lang="ru-RU"/>
        </a:p>
      </dgm:t>
    </dgm:pt>
    <dgm:pt modelId="{22C427B8-C9A5-407D-9A3D-00934A281C03}">
      <dgm:prSet phldrT="[Текст]"/>
      <dgm:spPr/>
      <dgm:t>
        <a:bodyPr/>
        <a:lstStyle/>
        <a:p>
          <a:r>
            <a:rPr lang="ru-RU" alt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Возмещение стоимости услуг производится, если обращение за ним последовало не позднее шести месяцев со дня погребения граждан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D806D5E-89ED-422B-B6C4-BFDD9273A35B}" type="parTrans" cxnId="{631D11F6-E7B9-4D76-A7FB-E4BA6A6E1726}">
      <dgm:prSet/>
      <dgm:spPr/>
      <dgm:t>
        <a:bodyPr/>
        <a:lstStyle/>
        <a:p>
          <a:endParaRPr lang="ru-RU"/>
        </a:p>
      </dgm:t>
    </dgm:pt>
    <dgm:pt modelId="{94C5414D-D798-4C3A-95F8-30B310E93F7C}" type="sibTrans" cxnId="{631D11F6-E7B9-4D76-A7FB-E4BA6A6E1726}">
      <dgm:prSet/>
      <dgm:spPr/>
      <dgm:t>
        <a:bodyPr/>
        <a:lstStyle/>
        <a:p>
          <a:endParaRPr lang="ru-RU"/>
        </a:p>
      </dgm:t>
    </dgm:pt>
    <dgm:pt modelId="{A331F6DE-F54B-4725-9288-C1F15A575EFD}">
      <dgm:prSet phldrT="[Текст]"/>
      <dgm:spPr/>
      <dgm:t>
        <a:bodyPr/>
        <a:lstStyle/>
        <a:p>
          <a:r>
            <a:rPr lang="ru-RU" alt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Срок рассмотрения заявления и документов - в течение 7 календарных дней со дня принятия</a:t>
          </a:r>
        </a:p>
      </dgm:t>
    </dgm:pt>
    <dgm:pt modelId="{0FF29BC5-A8AA-4FF0-ADC9-BA34EEB08C7E}" type="parTrans" cxnId="{FE411253-7616-4486-B006-D47DD9D003CB}">
      <dgm:prSet/>
      <dgm:spPr/>
      <dgm:t>
        <a:bodyPr/>
        <a:lstStyle/>
        <a:p>
          <a:endParaRPr lang="ru-RU"/>
        </a:p>
      </dgm:t>
    </dgm:pt>
    <dgm:pt modelId="{190DCAF7-71CC-4FFD-9FDA-4FE9731838BE}" type="sibTrans" cxnId="{FE411253-7616-4486-B006-D47DD9D003CB}">
      <dgm:prSet/>
      <dgm:spPr/>
      <dgm:t>
        <a:bodyPr/>
        <a:lstStyle/>
        <a:p>
          <a:endParaRPr lang="ru-RU"/>
        </a:p>
      </dgm:t>
    </dgm:pt>
    <dgm:pt modelId="{4C996EF2-9193-4AA6-88F0-86C151958A24}">
      <dgm:prSet phldrT="[Текст]"/>
      <dgm:spPr/>
      <dgm:t>
        <a:bodyPr/>
        <a:lstStyle/>
        <a:p>
          <a:r>
            <a:rPr lang="ru-RU" alt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Срок возмещения стоимости услуг - в течение 3 календарных дней со дня принятия решения</a:t>
          </a:r>
        </a:p>
      </dgm:t>
    </dgm:pt>
    <dgm:pt modelId="{2CF55643-A803-48CE-9F11-BE1B666BC9B6}" type="parTrans" cxnId="{8C5EE309-4CC7-469B-93BD-BEAEED8C7271}">
      <dgm:prSet/>
      <dgm:spPr/>
      <dgm:t>
        <a:bodyPr/>
        <a:lstStyle/>
        <a:p>
          <a:endParaRPr lang="ru-RU"/>
        </a:p>
      </dgm:t>
    </dgm:pt>
    <dgm:pt modelId="{CEB409D7-259F-41FF-BD18-7872A707BE02}" type="sibTrans" cxnId="{8C5EE309-4CC7-469B-93BD-BEAEED8C7271}">
      <dgm:prSet/>
      <dgm:spPr/>
      <dgm:t>
        <a:bodyPr/>
        <a:lstStyle/>
        <a:p>
          <a:endParaRPr lang="ru-RU"/>
        </a:p>
      </dgm:t>
    </dgm:pt>
    <dgm:pt modelId="{4EF6B939-D166-49FC-A883-3ED8BF9CAA92}" type="pres">
      <dgm:prSet presAssocID="{9B3B2E27-9032-4DEB-97FA-442CE6E0E8E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A512A34-7FB0-403D-B6D5-6BA9A62B1BAE}" type="pres">
      <dgm:prSet presAssocID="{9B3B2E27-9032-4DEB-97FA-442CE6E0E8E6}" presName="Name1" presStyleCnt="0"/>
      <dgm:spPr/>
    </dgm:pt>
    <dgm:pt modelId="{D70398AB-C791-40B1-95CC-42859186C0EE}" type="pres">
      <dgm:prSet presAssocID="{9B3B2E27-9032-4DEB-97FA-442CE6E0E8E6}" presName="cycle" presStyleCnt="0"/>
      <dgm:spPr/>
    </dgm:pt>
    <dgm:pt modelId="{2CEDC1C5-0E47-4CF0-9A2D-A4A6B6FE4BF3}" type="pres">
      <dgm:prSet presAssocID="{9B3B2E27-9032-4DEB-97FA-442CE6E0E8E6}" presName="srcNode" presStyleLbl="node1" presStyleIdx="0" presStyleCnt="4"/>
      <dgm:spPr/>
    </dgm:pt>
    <dgm:pt modelId="{A02662BF-3FAC-477A-99CA-80383E9225ED}" type="pres">
      <dgm:prSet presAssocID="{9B3B2E27-9032-4DEB-97FA-442CE6E0E8E6}" presName="conn" presStyleLbl="parChTrans1D2" presStyleIdx="0" presStyleCnt="1"/>
      <dgm:spPr/>
      <dgm:t>
        <a:bodyPr/>
        <a:lstStyle/>
        <a:p>
          <a:endParaRPr lang="ru-RU"/>
        </a:p>
      </dgm:t>
    </dgm:pt>
    <dgm:pt modelId="{A4C322BF-E5D1-4C4A-9E3A-F9D199DE6FD4}" type="pres">
      <dgm:prSet presAssocID="{9B3B2E27-9032-4DEB-97FA-442CE6E0E8E6}" presName="extraNode" presStyleLbl="node1" presStyleIdx="0" presStyleCnt="4"/>
      <dgm:spPr/>
    </dgm:pt>
    <dgm:pt modelId="{376F82B1-AD2A-49CC-9241-E5BDFCA16054}" type="pres">
      <dgm:prSet presAssocID="{9B3B2E27-9032-4DEB-97FA-442CE6E0E8E6}" presName="dstNode" presStyleLbl="node1" presStyleIdx="0" presStyleCnt="4"/>
      <dgm:spPr/>
    </dgm:pt>
    <dgm:pt modelId="{33B8A0D5-4EEF-4954-B293-65759E79D577}" type="pres">
      <dgm:prSet presAssocID="{5D768680-56E0-4BBD-A877-751B710C0174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5F3287-A32E-447E-968A-6BEC67A65F15}" type="pres">
      <dgm:prSet presAssocID="{5D768680-56E0-4BBD-A877-751B710C0174}" presName="accent_1" presStyleCnt="0"/>
      <dgm:spPr/>
    </dgm:pt>
    <dgm:pt modelId="{868C5B88-F14A-4BBB-A984-D13B22E5F6AB}" type="pres">
      <dgm:prSet presAssocID="{5D768680-56E0-4BBD-A877-751B710C0174}" presName="accentRepeatNode" presStyleLbl="solidFgAcc1" presStyleIdx="0" presStyleCnt="4"/>
      <dgm:spPr/>
    </dgm:pt>
    <dgm:pt modelId="{D2D98148-B422-4E76-B381-11DB0ECE1480}" type="pres">
      <dgm:prSet presAssocID="{22C427B8-C9A5-407D-9A3D-00934A281C03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868222-C3FF-42C0-9FAB-F7154AAAF0C1}" type="pres">
      <dgm:prSet presAssocID="{22C427B8-C9A5-407D-9A3D-00934A281C03}" presName="accent_2" presStyleCnt="0"/>
      <dgm:spPr/>
    </dgm:pt>
    <dgm:pt modelId="{B08D5408-C80C-42D9-A667-3F7C99F02455}" type="pres">
      <dgm:prSet presAssocID="{22C427B8-C9A5-407D-9A3D-00934A281C03}" presName="accentRepeatNode" presStyleLbl="solidFgAcc1" presStyleIdx="1" presStyleCnt="4"/>
      <dgm:spPr/>
    </dgm:pt>
    <dgm:pt modelId="{4F896FEF-20B7-4825-A6A9-22001106686C}" type="pres">
      <dgm:prSet presAssocID="{A331F6DE-F54B-4725-9288-C1F15A575EFD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334B6B-D523-4D64-ACF2-F44B93C31CD1}" type="pres">
      <dgm:prSet presAssocID="{A331F6DE-F54B-4725-9288-C1F15A575EFD}" presName="accent_3" presStyleCnt="0"/>
      <dgm:spPr/>
    </dgm:pt>
    <dgm:pt modelId="{F9C81FFB-66BC-4C45-A0FE-D3F6EF03B20E}" type="pres">
      <dgm:prSet presAssocID="{A331F6DE-F54B-4725-9288-C1F15A575EFD}" presName="accentRepeatNode" presStyleLbl="solidFgAcc1" presStyleIdx="2" presStyleCnt="4"/>
      <dgm:spPr/>
    </dgm:pt>
    <dgm:pt modelId="{362E1F75-CCF8-4B19-8D56-6470089F9305}" type="pres">
      <dgm:prSet presAssocID="{4C996EF2-9193-4AA6-88F0-86C151958A24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D00720-2ECC-49DD-AA36-FF9F5ECA0EE5}" type="pres">
      <dgm:prSet presAssocID="{4C996EF2-9193-4AA6-88F0-86C151958A24}" presName="accent_4" presStyleCnt="0"/>
      <dgm:spPr/>
    </dgm:pt>
    <dgm:pt modelId="{31B27331-57FF-491F-8FB2-A967D78FD395}" type="pres">
      <dgm:prSet presAssocID="{4C996EF2-9193-4AA6-88F0-86C151958A24}" presName="accentRepeatNode" presStyleLbl="solidFgAcc1" presStyleIdx="3" presStyleCnt="4"/>
      <dgm:spPr/>
    </dgm:pt>
  </dgm:ptLst>
  <dgm:cxnLst>
    <dgm:cxn modelId="{42DE47D9-39EF-4814-8349-F8503E55038A}" type="presOf" srcId="{5D768680-56E0-4BBD-A877-751B710C0174}" destId="{33B8A0D5-4EEF-4954-B293-65759E79D577}" srcOrd="0" destOrd="0" presId="urn:microsoft.com/office/officeart/2008/layout/VerticalCurvedList"/>
    <dgm:cxn modelId="{631D11F6-E7B9-4D76-A7FB-E4BA6A6E1726}" srcId="{9B3B2E27-9032-4DEB-97FA-442CE6E0E8E6}" destId="{22C427B8-C9A5-407D-9A3D-00934A281C03}" srcOrd="1" destOrd="0" parTransId="{4D806D5E-89ED-422B-B6C4-BFDD9273A35B}" sibTransId="{94C5414D-D798-4C3A-95F8-30B310E93F7C}"/>
    <dgm:cxn modelId="{C7324A03-04E5-4137-8ACB-6C1632DFD47F}" srcId="{9B3B2E27-9032-4DEB-97FA-442CE6E0E8E6}" destId="{5D768680-56E0-4BBD-A877-751B710C0174}" srcOrd="0" destOrd="0" parTransId="{7048EF0D-AA85-4F00-AC4A-69F129173D78}" sibTransId="{9D33BDDC-0353-4E00-885E-248A9CED4E46}"/>
    <dgm:cxn modelId="{8C5EE309-4CC7-469B-93BD-BEAEED8C7271}" srcId="{9B3B2E27-9032-4DEB-97FA-442CE6E0E8E6}" destId="{4C996EF2-9193-4AA6-88F0-86C151958A24}" srcOrd="3" destOrd="0" parTransId="{2CF55643-A803-48CE-9F11-BE1B666BC9B6}" sibTransId="{CEB409D7-259F-41FF-BD18-7872A707BE02}"/>
    <dgm:cxn modelId="{7A9B788B-6063-4320-AB40-3166EA3824D1}" type="presOf" srcId="{A331F6DE-F54B-4725-9288-C1F15A575EFD}" destId="{4F896FEF-20B7-4825-A6A9-22001106686C}" srcOrd="0" destOrd="0" presId="urn:microsoft.com/office/officeart/2008/layout/VerticalCurvedList"/>
    <dgm:cxn modelId="{7D1E02DC-6052-4772-B63B-44887C1DDCE6}" type="presOf" srcId="{4C996EF2-9193-4AA6-88F0-86C151958A24}" destId="{362E1F75-CCF8-4B19-8D56-6470089F9305}" srcOrd="0" destOrd="0" presId="urn:microsoft.com/office/officeart/2008/layout/VerticalCurvedList"/>
    <dgm:cxn modelId="{E67533D0-C618-4637-9FC1-E8AE6C9EE132}" type="presOf" srcId="{9B3B2E27-9032-4DEB-97FA-442CE6E0E8E6}" destId="{4EF6B939-D166-49FC-A883-3ED8BF9CAA92}" srcOrd="0" destOrd="0" presId="urn:microsoft.com/office/officeart/2008/layout/VerticalCurvedList"/>
    <dgm:cxn modelId="{5C1B1308-08CE-4151-A9F5-A53FF228AD27}" type="presOf" srcId="{22C427B8-C9A5-407D-9A3D-00934A281C03}" destId="{D2D98148-B422-4E76-B381-11DB0ECE1480}" srcOrd="0" destOrd="0" presId="urn:microsoft.com/office/officeart/2008/layout/VerticalCurvedList"/>
    <dgm:cxn modelId="{FDBE486A-B4B9-4FCC-B443-D79915491ACF}" type="presOf" srcId="{9D33BDDC-0353-4E00-885E-248A9CED4E46}" destId="{A02662BF-3FAC-477A-99CA-80383E9225ED}" srcOrd="0" destOrd="0" presId="urn:microsoft.com/office/officeart/2008/layout/VerticalCurvedList"/>
    <dgm:cxn modelId="{FE411253-7616-4486-B006-D47DD9D003CB}" srcId="{9B3B2E27-9032-4DEB-97FA-442CE6E0E8E6}" destId="{A331F6DE-F54B-4725-9288-C1F15A575EFD}" srcOrd="2" destOrd="0" parTransId="{0FF29BC5-A8AA-4FF0-ADC9-BA34EEB08C7E}" sibTransId="{190DCAF7-71CC-4FFD-9FDA-4FE9731838BE}"/>
    <dgm:cxn modelId="{30EC9D6F-839C-4B4D-8CA1-6EE36DF5BA67}" type="presParOf" srcId="{4EF6B939-D166-49FC-A883-3ED8BF9CAA92}" destId="{BA512A34-7FB0-403D-B6D5-6BA9A62B1BAE}" srcOrd="0" destOrd="0" presId="urn:microsoft.com/office/officeart/2008/layout/VerticalCurvedList"/>
    <dgm:cxn modelId="{EFEFCA95-C85E-46D4-8B8F-4FEAE956471C}" type="presParOf" srcId="{BA512A34-7FB0-403D-B6D5-6BA9A62B1BAE}" destId="{D70398AB-C791-40B1-95CC-42859186C0EE}" srcOrd="0" destOrd="0" presId="urn:microsoft.com/office/officeart/2008/layout/VerticalCurvedList"/>
    <dgm:cxn modelId="{4036FB98-6BEF-46A6-8C55-94199BBD5D51}" type="presParOf" srcId="{D70398AB-C791-40B1-95CC-42859186C0EE}" destId="{2CEDC1C5-0E47-4CF0-9A2D-A4A6B6FE4BF3}" srcOrd="0" destOrd="0" presId="urn:microsoft.com/office/officeart/2008/layout/VerticalCurvedList"/>
    <dgm:cxn modelId="{149E47F8-68CB-4143-9834-D2618CA3F3AF}" type="presParOf" srcId="{D70398AB-C791-40B1-95CC-42859186C0EE}" destId="{A02662BF-3FAC-477A-99CA-80383E9225ED}" srcOrd="1" destOrd="0" presId="urn:microsoft.com/office/officeart/2008/layout/VerticalCurvedList"/>
    <dgm:cxn modelId="{1F64BA9C-36F9-4C34-B52F-E0FF077DC732}" type="presParOf" srcId="{D70398AB-C791-40B1-95CC-42859186C0EE}" destId="{A4C322BF-E5D1-4C4A-9E3A-F9D199DE6FD4}" srcOrd="2" destOrd="0" presId="urn:microsoft.com/office/officeart/2008/layout/VerticalCurvedList"/>
    <dgm:cxn modelId="{9455CAFA-89D6-444E-A373-93F546E648C4}" type="presParOf" srcId="{D70398AB-C791-40B1-95CC-42859186C0EE}" destId="{376F82B1-AD2A-49CC-9241-E5BDFCA16054}" srcOrd="3" destOrd="0" presId="urn:microsoft.com/office/officeart/2008/layout/VerticalCurvedList"/>
    <dgm:cxn modelId="{B463E066-D103-42CC-A192-497B28BDC4EC}" type="presParOf" srcId="{BA512A34-7FB0-403D-B6D5-6BA9A62B1BAE}" destId="{33B8A0D5-4EEF-4954-B293-65759E79D577}" srcOrd="1" destOrd="0" presId="urn:microsoft.com/office/officeart/2008/layout/VerticalCurvedList"/>
    <dgm:cxn modelId="{F11921EB-1899-4A67-9C34-C8C9CED47C4C}" type="presParOf" srcId="{BA512A34-7FB0-403D-B6D5-6BA9A62B1BAE}" destId="{465F3287-A32E-447E-968A-6BEC67A65F15}" srcOrd="2" destOrd="0" presId="urn:microsoft.com/office/officeart/2008/layout/VerticalCurvedList"/>
    <dgm:cxn modelId="{F1C79469-631F-4C5F-9740-AB7D1D9B4624}" type="presParOf" srcId="{465F3287-A32E-447E-968A-6BEC67A65F15}" destId="{868C5B88-F14A-4BBB-A984-D13B22E5F6AB}" srcOrd="0" destOrd="0" presId="urn:microsoft.com/office/officeart/2008/layout/VerticalCurvedList"/>
    <dgm:cxn modelId="{2F58DDCA-2880-4198-9309-777E1C971B25}" type="presParOf" srcId="{BA512A34-7FB0-403D-B6D5-6BA9A62B1BAE}" destId="{D2D98148-B422-4E76-B381-11DB0ECE1480}" srcOrd="3" destOrd="0" presId="urn:microsoft.com/office/officeart/2008/layout/VerticalCurvedList"/>
    <dgm:cxn modelId="{42070B49-9317-41E0-9614-B218B3359CD9}" type="presParOf" srcId="{BA512A34-7FB0-403D-B6D5-6BA9A62B1BAE}" destId="{29868222-C3FF-42C0-9FAB-F7154AAAF0C1}" srcOrd="4" destOrd="0" presId="urn:microsoft.com/office/officeart/2008/layout/VerticalCurvedList"/>
    <dgm:cxn modelId="{A6E14B97-96A0-4CDB-9633-88C35D772B2B}" type="presParOf" srcId="{29868222-C3FF-42C0-9FAB-F7154AAAF0C1}" destId="{B08D5408-C80C-42D9-A667-3F7C99F02455}" srcOrd="0" destOrd="0" presId="urn:microsoft.com/office/officeart/2008/layout/VerticalCurvedList"/>
    <dgm:cxn modelId="{AA33CF4F-4C44-425F-AEAD-F3604F26E2D4}" type="presParOf" srcId="{BA512A34-7FB0-403D-B6D5-6BA9A62B1BAE}" destId="{4F896FEF-20B7-4825-A6A9-22001106686C}" srcOrd="5" destOrd="0" presId="urn:microsoft.com/office/officeart/2008/layout/VerticalCurvedList"/>
    <dgm:cxn modelId="{400C58BE-8788-4107-BCAD-CB3D3AE4CFEA}" type="presParOf" srcId="{BA512A34-7FB0-403D-B6D5-6BA9A62B1BAE}" destId="{28334B6B-D523-4D64-ACF2-F44B93C31CD1}" srcOrd="6" destOrd="0" presId="urn:microsoft.com/office/officeart/2008/layout/VerticalCurvedList"/>
    <dgm:cxn modelId="{13ABC244-3737-431D-9F26-7C805F286973}" type="presParOf" srcId="{28334B6B-D523-4D64-ACF2-F44B93C31CD1}" destId="{F9C81FFB-66BC-4C45-A0FE-D3F6EF03B20E}" srcOrd="0" destOrd="0" presId="urn:microsoft.com/office/officeart/2008/layout/VerticalCurvedList"/>
    <dgm:cxn modelId="{2EC49269-B66A-40DF-BFF2-36C11D94F28F}" type="presParOf" srcId="{BA512A34-7FB0-403D-B6D5-6BA9A62B1BAE}" destId="{362E1F75-CCF8-4B19-8D56-6470089F9305}" srcOrd="7" destOrd="0" presId="urn:microsoft.com/office/officeart/2008/layout/VerticalCurvedList"/>
    <dgm:cxn modelId="{E531552B-4031-485F-A52D-1D8C0BC88CC0}" type="presParOf" srcId="{BA512A34-7FB0-403D-B6D5-6BA9A62B1BAE}" destId="{69D00720-2ECC-49DD-AA36-FF9F5ECA0EE5}" srcOrd="8" destOrd="0" presId="urn:microsoft.com/office/officeart/2008/layout/VerticalCurvedList"/>
    <dgm:cxn modelId="{89DB92AE-E18F-4C10-BB9F-BDF6DFBF49B0}" type="presParOf" srcId="{69D00720-2ECC-49DD-AA36-FF9F5ECA0EE5}" destId="{31B27331-57FF-491F-8FB2-A967D78FD39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2FAFA7B-5675-47A4-9DF6-888F3821CA9B}" type="doc">
      <dgm:prSet loTypeId="urn:microsoft.com/office/officeart/2008/layout/PictureStrips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251C8B2-BB91-48D5-AD20-A0F002099C3F}">
      <dgm:prSet phldrT="[Текст]"/>
      <dgm:spPr/>
      <dgm:t>
        <a:bodyPr/>
        <a:lstStyle/>
        <a:p>
          <a:r>
            <a:rPr lang="ru-RU" altLang="ru-RU" b="1" dirty="0" smtClean="0">
              <a:latin typeface="Calibri" panose="020F0502020204030204" pitchFamily="34" charset="0"/>
              <a:cs typeface="Times New Roman" panose="02020603050405020304" pitchFamily="18" charset="0"/>
            </a:rPr>
            <a:t>- международная видеоконференция с участием городов Минск и Алма-Ата, посвященная мужеству, героизму и чести доблестных защитников Отечества,</a:t>
          </a:r>
          <a:endParaRPr lang="ru-RU" dirty="0"/>
        </a:p>
      </dgm:t>
    </dgm:pt>
    <dgm:pt modelId="{C7476FA6-F5E0-48D0-91F4-59EB1C579975}" type="parTrans" cxnId="{044D103D-635C-4BB3-8E84-469868A1508F}">
      <dgm:prSet/>
      <dgm:spPr/>
      <dgm:t>
        <a:bodyPr/>
        <a:lstStyle/>
        <a:p>
          <a:endParaRPr lang="ru-RU"/>
        </a:p>
      </dgm:t>
    </dgm:pt>
    <dgm:pt modelId="{14332569-5111-4A13-8E03-A90EC2C7E7E4}" type="sibTrans" cxnId="{044D103D-635C-4BB3-8E84-469868A1508F}">
      <dgm:prSet/>
      <dgm:spPr/>
      <dgm:t>
        <a:bodyPr/>
        <a:lstStyle/>
        <a:p>
          <a:endParaRPr lang="ru-RU"/>
        </a:p>
      </dgm:t>
    </dgm:pt>
    <dgm:pt modelId="{2B1BACFE-46EB-4501-9B7F-B44068B6E4FE}">
      <dgm:prSet phldrT="[Текст]"/>
      <dgm:spPr/>
      <dgm:t>
        <a:bodyPr/>
        <a:lstStyle/>
        <a:p>
          <a:r>
            <a:rPr lang="ru-RU" altLang="ru-RU" b="1" dirty="0" smtClean="0">
              <a:latin typeface="Calibri" panose="020F0502020204030204" pitchFamily="34" charset="0"/>
              <a:cs typeface="Times New Roman" panose="02020603050405020304" pitchFamily="18" charset="0"/>
            </a:rPr>
            <a:t>- мероприятия в честь годовщины со дня гибели Сергея Сафронова, ценой своей жизни предотвратившего падение самолета на город Дегтярск, </a:t>
          </a:r>
          <a:endParaRPr lang="ru-RU" dirty="0"/>
        </a:p>
      </dgm:t>
    </dgm:pt>
    <dgm:pt modelId="{E1659D4F-D829-4172-85ED-7321BE908E60}" type="parTrans" cxnId="{FFFC9CC4-BE37-4E36-8B72-245F78C0149E}">
      <dgm:prSet/>
      <dgm:spPr/>
      <dgm:t>
        <a:bodyPr/>
        <a:lstStyle/>
        <a:p>
          <a:endParaRPr lang="ru-RU"/>
        </a:p>
      </dgm:t>
    </dgm:pt>
    <dgm:pt modelId="{34BE5E39-7E61-4E6F-84AB-5F1B4E747D9B}" type="sibTrans" cxnId="{FFFC9CC4-BE37-4E36-8B72-245F78C0149E}">
      <dgm:prSet/>
      <dgm:spPr/>
      <dgm:t>
        <a:bodyPr/>
        <a:lstStyle/>
        <a:p>
          <a:endParaRPr lang="ru-RU"/>
        </a:p>
      </dgm:t>
    </dgm:pt>
    <dgm:pt modelId="{4882EF45-EEBD-431A-8E09-89BDDFCF07BC}">
      <dgm:prSet phldrT="[Текст]"/>
      <dgm:spPr/>
      <dgm:t>
        <a:bodyPr/>
        <a:lstStyle/>
        <a:p>
          <a:r>
            <a:rPr lang="ru-RU" altLang="ru-RU" b="1" dirty="0" smtClean="0">
              <a:latin typeface="Calibri" panose="020F0502020204030204" pitchFamily="34" charset="0"/>
              <a:cs typeface="Times New Roman" panose="02020603050405020304" pitchFamily="18" charset="0"/>
            </a:rPr>
            <a:t>- мероприятия в честь годовщины со дня рождения дважды героя Советского союза </a:t>
          </a:r>
          <a:r>
            <a:rPr lang="ru-RU" altLang="ru-RU" b="1" dirty="0" err="1" smtClean="0">
              <a:latin typeface="Calibri" panose="020F0502020204030204" pitchFamily="34" charset="0"/>
              <a:cs typeface="Times New Roman" panose="02020603050405020304" pitchFamily="18" charset="0"/>
            </a:rPr>
            <a:t>А.Р.Речкалова</a:t>
          </a:r>
          <a:r>
            <a:rPr lang="ru-RU" altLang="ru-RU" b="1" dirty="0" smtClean="0">
              <a:latin typeface="Calibri" panose="020F0502020204030204" pitchFamily="34" charset="0"/>
              <a:cs typeface="Times New Roman" panose="02020603050405020304" pitchFamily="18" charset="0"/>
            </a:rPr>
            <a:t> и в честь 100-летия со дня рождения дважды героя Советского Союза генерал-полковника авиации Михаила Петровича Одинцова, </a:t>
          </a:r>
          <a:endParaRPr lang="ru-RU" dirty="0"/>
        </a:p>
      </dgm:t>
    </dgm:pt>
    <dgm:pt modelId="{929DBEB3-4CF1-440E-A6F9-C19766D449EF}" type="parTrans" cxnId="{ED4D3D94-B81A-4AEE-8436-364F9D9D6FEE}">
      <dgm:prSet/>
      <dgm:spPr/>
      <dgm:t>
        <a:bodyPr/>
        <a:lstStyle/>
        <a:p>
          <a:endParaRPr lang="ru-RU"/>
        </a:p>
      </dgm:t>
    </dgm:pt>
    <dgm:pt modelId="{0ADF3FAC-BC1D-43D9-BEEF-907BCDD27145}" type="sibTrans" cxnId="{ED4D3D94-B81A-4AEE-8436-364F9D9D6FEE}">
      <dgm:prSet/>
      <dgm:spPr/>
      <dgm:t>
        <a:bodyPr/>
        <a:lstStyle/>
        <a:p>
          <a:endParaRPr lang="ru-RU"/>
        </a:p>
      </dgm:t>
    </dgm:pt>
    <dgm:pt modelId="{ABC9F262-A8B1-4213-B361-83DAE214373B}">
      <dgm:prSet phldrT="[Текст]"/>
      <dgm:spPr/>
      <dgm:t>
        <a:bodyPr/>
        <a:lstStyle/>
        <a:p>
          <a:r>
            <a:rPr lang="ru-RU" altLang="ru-RU" b="1" smtClean="0">
              <a:latin typeface="Calibri" panose="020F0502020204030204" pitchFamily="34" charset="0"/>
              <a:cs typeface="Times New Roman" panose="02020603050405020304" pitchFamily="18" charset="0"/>
            </a:rPr>
            <a:t>- интерактивные экскурсии в формате видеоконференций по культурному центру Имени Дважды Героя Советского Союза Г.А. Речкалова и по музею М.П. Одинцова для учебных заведений г. Екатеринбурга и Свердловской области (проект «Мы этой памяти верны»); </a:t>
          </a:r>
          <a:endParaRPr lang="ru-RU" dirty="0"/>
        </a:p>
      </dgm:t>
    </dgm:pt>
    <dgm:pt modelId="{A4B449A6-B179-4F59-80CD-09411CAD165F}" type="parTrans" cxnId="{DBE4E71D-B4D0-4762-9DC0-40B3A2912084}">
      <dgm:prSet/>
      <dgm:spPr/>
      <dgm:t>
        <a:bodyPr/>
        <a:lstStyle/>
        <a:p>
          <a:endParaRPr lang="ru-RU"/>
        </a:p>
      </dgm:t>
    </dgm:pt>
    <dgm:pt modelId="{77361466-8FF2-425F-BDD2-7CB668FB12AF}" type="sibTrans" cxnId="{DBE4E71D-B4D0-4762-9DC0-40B3A2912084}">
      <dgm:prSet/>
      <dgm:spPr/>
      <dgm:t>
        <a:bodyPr/>
        <a:lstStyle/>
        <a:p>
          <a:endParaRPr lang="ru-RU"/>
        </a:p>
      </dgm:t>
    </dgm:pt>
    <dgm:pt modelId="{303096C5-29E7-42EB-8025-A2478462E1E6}">
      <dgm:prSet phldrT="[Текст]"/>
      <dgm:spPr/>
      <dgm:t>
        <a:bodyPr/>
        <a:lstStyle/>
        <a:p>
          <a:r>
            <a:rPr lang="ru-RU" altLang="ru-RU" b="1" dirty="0" smtClean="0">
              <a:latin typeface="Calibri" panose="020F0502020204030204" pitchFamily="34" charset="0"/>
              <a:cs typeface="Times New Roman" panose="02020603050405020304" pitchFamily="18" charset="0"/>
            </a:rPr>
            <a:t>- круглый стол в формате видеоконференции на тему: «Подвиг «блокадного Ленинграда» (проект «Мы этой памяти верны»),</a:t>
          </a:r>
          <a:endParaRPr lang="ru-RU" dirty="0"/>
        </a:p>
      </dgm:t>
    </dgm:pt>
    <dgm:pt modelId="{16F677ED-892A-4A3D-BE9D-AAF4F9685C1B}" type="parTrans" cxnId="{277775EF-9A3E-4751-AB96-E8D6074B7C70}">
      <dgm:prSet/>
      <dgm:spPr/>
      <dgm:t>
        <a:bodyPr/>
        <a:lstStyle/>
        <a:p>
          <a:endParaRPr lang="ru-RU"/>
        </a:p>
      </dgm:t>
    </dgm:pt>
    <dgm:pt modelId="{770F4C5A-9EAC-426A-82B6-3D0CDDAE580A}" type="sibTrans" cxnId="{277775EF-9A3E-4751-AB96-E8D6074B7C70}">
      <dgm:prSet/>
      <dgm:spPr/>
      <dgm:t>
        <a:bodyPr/>
        <a:lstStyle/>
        <a:p>
          <a:endParaRPr lang="ru-RU"/>
        </a:p>
      </dgm:t>
    </dgm:pt>
    <dgm:pt modelId="{F6AAE678-7EBC-48CB-B6D6-ABA6015026D3}">
      <dgm:prSet phldrT="[Текст]"/>
      <dgm:spPr/>
      <dgm:t>
        <a:bodyPr/>
        <a:lstStyle/>
        <a:p>
          <a:r>
            <a:rPr lang="ru-RU" altLang="ru-RU" b="1" smtClean="0">
              <a:latin typeface="Calibri" panose="020F0502020204030204" pitchFamily="34" charset="0"/>
              <a:cs typeface="Times New Roman" panose="02020603050405020304" pitchFamily="18" charset="0"/>
            </a:rPr>
            <a:t>- урок мужества в формате видеоконференции на тему: «Решающая битва, Оборона Сталинграда» (проект «Мы этой памяти верны»);</a:t>
          </a:r>
          <a:endParaRPr lang="ru-RU" dirty="0"/>
        </a:p>
      </dgm:t>
    </dgm:pt>
    <dgm:pt modelId="{0317B10C-B29F-46E6-9C7C-D8F7281BDCA3}" type="parTrans" cxnId="{DBBACF9F-84BD-47EC-A0F7-FFA22C1B4D43}">
      <dgm:prSet/>
      <dgm:spPr/>
      <dgm:t>
        <a:bodyPr/>
        <a:lstStyle/>
        <a:p>
          <a:endParaRPr lang="ru-RU"/>
        </a:p>
      </dgm:t>
    </dgm:pt>
    <dgm:pt modelId="{97EA7690-EE80-4132-BA6C-BF5011E9D32E}" type="sibTrans" cxnId="{DBBACF9F-84BD-47EC-A0F7-FFA22C1B4D43}">
      <dgm:prSet/>
      <dgm:spPr/>
      <dgm:t>
        <a:bodyPr/>
        <a:lstStyle/>
        <a:p>
          <a:endParaRPr lang="ru-RU"/>
        </a:p>
      </dgm:t>
    </dgm:pt>
    <dgm:pt modelId="{959672FA-F1ED-4751-902A-B50D88C8664D}">
      <dgm:prSet phldrT="[Текст]"/>
      <dgm:spPr/>
      <dgm:t>
        <a:bodyPr/>
        <a:lstStyle/>
        <a:p>
          <a:r>
            <a:rPr lang="ru-RU" altLang="ru-RU" b="1" smtClean="0">
              <a:latin typeface="Calibri" panose="020F0502020204030204" pitchFamily="34" charset="0"/>
              <a:cs typeface="Times New Roman" panose="02020603050405020304" pitchFamily="18" charset="0"/>
            </a:rPr>
            <a:t>- в честь 76-й годовщины Победы в Великой Отечественной войне на рекламных конструкциях в 44 населенных пунктах Свердловской области размещены фотографии 312 участников Великой Отечественной войны, проживающих в этих населенных пунктах (проект «Лица Победы»);</a:t>
          </a:r>
          <a:endParaRPr lang="ru-RU" dirty="0"/>
        </a:p>
      </dgm:t>
    </dgm:pt>
    <dgm:pt modelId="{69CD137E-ED33-4705-BD9C-85689CAF9EA7}" type="parTrans" cxnId="{35DC61FF-ACF4-4DDC-8C92-A760C01D4CA6}">
      <dgm:prSet/>
      <dgm:spPr/>
      <dgm:t>
        <a:bodyPr/>
        <a:lstStyle/>
        <a:p>
          <a:endParaRPr lang="ru-RU"/>
        </a:p>
      </dgm:t>
    </dgm:pt>
    <dgm:pt modelId="{E4ED6C0D-7A5C-4093-8598-7F78F8B6D006}" type="sibTrans" cxnId="{35DC61FF-ACF4-4DDC-8C92-A760C01D4CA6}">
      <dgm:prSet/>
      <dgm:spPr/>
      <dgm:t>
        <a:bodyPr/>
        <a:lstStyle/>
        <a:p>
          <a:endParaRPr lang="ru-RU"/>
        </a:p>
      </dgm:t>
    </dgm:pt>
    <dgm:pt modelId="{4173D0B5-DE93-4280-821C-55ABC1FD5DCC}">
      <dgm:prSet phldrT="[Текст]"/>
      <dgm:spPr/>
      <dgm:t>
        <a:bodyPr/>
        <a:lstStyle/>
        <a:p>
          <a:r>
            <a:rPr lang="ru-RU" altLang="ru-RU" b="1" dirty="0" smtClean="0">
              <a:latin typeface="Times New Roman" panose="02020603050405020304" pitchFamily="18" charset="0"/>
            </a:rPr>
            <a:t>- мероприятие, посвященное Дню памяти и скорби – Дню начала Великой Отечественной войны в форме мультимедийной акции (видеопроекционной инсталляции), посвященной памяти погибших в годы Великой Отечественной войны «А завтра была война» (проект «Во имя жизни»);</a:t>
          </a:r>
          <a:endParaRPr lang="ru-RU" dirty="0"/>
        </a:p>
      </dgm:t>
    </dgm:pt>
    <dgm:pt modelId="{643F1F5D-222F-4E77-82AE-58088FAB701A}" type="parTrans" cxnId="{BB9456F3-0DAF-4140-A24B-54A15FC1C6A8}">
      <dgm:prSet/>
      <dgm:spPr/>
      <dgm:t>
        <a:bodyPr/>
        <a:lstStyle/>
        <a:p>
          <a:endParaRPr lang="ru-RU"/>
        </a:p>
      </dgm:t>
    </dgm:pt>
    <dgm:pt modelId="{BAA74156-71DC-4683-8584-603C158AD9EB}" type="sibTrans" cxnId="{BB9456F3-0DAF-4140-A24B-54A15FC1C6A8}">
      <dgm:prSet/>
      <dgm:spPr/>
      <dgm:t>
        <a:bodyPr/>
        <a:lstStyle/>
        <a:p>
          <a:endParaRPr lang="ru-RU"/>
        </a:p>
      </dgm:t>
    </dgm:pt>
    <dgm:pt modelId="{DE6F47E0-950D-416F-99C9-75A59BD35932}">
      <dgm:prSet phldrT="[Текст]"/>
      <dgm:spPr/>
      <dgm:t>
        <a:bodyPr/>
        <a:lstStyle/>
        <a:p>
          <a:r>
            <a:rPr lang="ru-RU" altLang="ru-RU" b="1" smtClean="0">
              <a:latin typeface="Calibri" panose="020F0502020204030204" pitchFamily="34" charset="0"/>
              <a:cs typeface="Times New Roman" panose="02020603050405020304" pitchFamily="18" charset="0"/>
            </a:rPr>
            <a:t>- мероприятия, направленные на реабилитацию и оздоровление ветеранов и пенсионеров - 169 человек оздоровились в санаторно-курортных учреждениях Свердловской области.</a:t>
          </a:r>
          <a:endParaRPr lang="ru-RU" dirty="0"/>
        </a:p>
      </dgm:t>
    </dgm:pt>
    <dgm:pt modelId="{BB45E2D2-65BB-4C27-B5CC-C15EABA28767}" type="parTrans" cxnId="{482FE1B7-6C6E-4BFD-8757-FD013975CB9E}">
      <dgm:prSet/>
      <dgm:spPr/>
      <dgm:t>
        <a:bodyPr/>
        <a:lstStyle/>
        <a:p>
          <a:endParaRPr lang="ru-RU"/>
        </a:p>
      </dgm:t>
    </dgm:pt>
    <dgm:pt modelId="{060A7C0D-9574-4139-8ABB-38A77737EBE3}" type="sibTrans" cxnId="{482FE1B7-6C6E-4BFD-8757-FD013975CB9E}">
      <dgm:prSet/>
      <dgm:spPr/>
      <dgm:t>
        <a:bodyPr/>
        <a:lstStyle/>
        <a:p>
          <a:endParaRPr lang="ru-RU"/>
        </a:p>
      </dgm:t>
    </dgm:pt>
    <dgm:pt modelId="{B65DED35-D1CC-4DC8-8AAB-05CEF85C722D}" type="pres">
      <dgm:prSet presAssocID="{B2FAFA7B-5675-47A4-9DF6-888F3821CA9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C2AA5C-72DC-4C77-A1B9-C3F9188C7464}" type="pres">
      <dgm:prSet presAssocID="{5251C8B2-BB91-48D5-AD20-A0F002099C3F}" presName="composite" presStyleCnt="0"/>
      <dgm:spPr/>
    </dgm:pt>
    <dgm:pt modelId="{1620018C-A793-462C-835A-6BD9D5D49B93}" type="pres">
      <dgm:prSet presAssocID="{5251C8B2-BB91-48D5-AD20-A0F002099C3F}" presName="rect1" presStyleLbl="trAlignAcc1" presStyleIdx="0" presStyleCnt="9" custScaleX="141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FC180A-97BD-468E-9845-EF58CAC14DCB}" type="pres">
      <dgm:prSet presAssocID="{5251C8B2-BB91-48D5-AD20-A0F002099C3F}" presName="rect2" presStyleLbl="fgImgPlace1" presStyleIdx="0" presStyleCnt="9" custScaleX="66604" custScaleY="48627" custLinFactNeighborX="-69963" custLinFactNeighborY="6561"/>
      <dgm:spPr/>
    </dgm:pt>
    <dgm:pt modelId="{33E3EC4D-E39F-4CF8-B422-A3958EF95323}" type="pres">
      <dgm:prSet presAssocID="{14332569-5111-4A13-8E03-A90EC2C7E7E4}" presName="sibTrans" presStyleCnt="0"/>
      <dgm:spPr/>
    </dgm:pt>
    <dgm:pt modelId="{33C6B6FF-D508-484F-B461-DF984E476FC3}" type="pres">
      <dgm:prSet presAssocID="{2B1BACFE-46EB-4501-9B7F-B44068B6E4FE}" presName="composite" presStyleCnt="0"/>
      <dgm:spPr/>
    </dgm:pt>
    <dgm:pt modelId="{AA64AEE9-5B35-491B-B7BC-2F94D928AA6A}" type="pres">
      <dgm:prSet presAssocID="{2B1BACFE-46EB-4501-9B7F-B44068B6E4FE}" presName="rect1" presStyleLbl="trAlignAcc1" presStyleIdx="1" presStyleCnt="9" custScaleX="141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EED5C3-C04A-4593-825C-F7631B5D3F78}" type="pres">
      <dgm:prSet presAssocID="{2B1BACFE-46EB-4501-9B7F-B44068B6E4FE}" presName="rect2" presStyleLbl="fgImgPlace1" presStyleIdx="1" presStyleCnt="9" custScaleX="66604" custScaleY="48627" custLinFactNeighborX="-97098" custLinFactNeighborY="6561"/>
      <dgm:spPr/>
    </dgm:pt>
    <dgm:pt modelId="{FA7157B0-1747-472A-902F-82020D3F3F95}" type="pres">
      <dgm:prSet presAssocID="{34BE5E39-7E61-4E6F-84AB-5F1B4E747D9B}" presName="sibTrans" presStyleCnt="0"/>
      <dgm:spPr/>
    </dgm:pt>
    <dgm:pt modelId="{5278FB84-6F50-4F45-8603-6BFECE1D5C1E}" type="pres">
      <dgm:prSet presAssocID="{4882EF45-EEBD-431A-8E09-89BDDFCF07BC}" presName="composite" presStyleCnt="0"/>
      <dgm:spPr/>
    </dgm:pt>
    <dgm:pt modelId="{8A20ADD8-4D0B-4E37-B619-77BD38444465}" type="pres">
      <dgm:prSet presAssocID="{4882EF45-EEBD-431A-8E09-89BDDFCF07BC}" presName="rect1" presStyleLbl="trAlignAcc1" presStyleIdx="2" presStyleCnt="9" custScaleX="141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759111-980F-44AB-A5D3-BD179C1B46EF}" type="pres">
      <dgm:prSet presAssocID="{4882EF45-EEBD-431A-8E09-89BDDFCF07BC}" presName="rect2" presStyleLbl="fgImgPlace1" presStyleIdx="2" presStyleCnt="9" custScaleX="66604" custScaleY="48627" custLinFactNeighborX="-69963" custLinFactNeighborY="6561"/>
      <dgm:spPr/>
    </dgm:pt>
    <dgm:pt modelId="{2D908CE3-9FEB-425A-988B-2ECE160816C0}" type="pres">
      <dgm:prSet presAssocID="{0ADF3FAC-BC1D-43D9-BEEF-907BCDD27145}" presName="sibTrans" presStyleCnt="0"/>
      <dgm:spPr/>
    </dgm:pt>
    <dgm:pt modelId="{1A832877-A69D-4902-9A33-545CF4629390}" type="pres">
      <dgm:prSet presAssocID="{ABC9F262-A8B1-4213-B361-83DAE214373B}" presName="composite" presStyleCnt="0"/>
      <dgm:spPr/>
    </dgm:pt>
    <dgm:pt modelId="{A8C67C6D-55EF-424B-B9FC-197BF67470D6}" type="pres">
      <dgm:prSet presAssocID="{ABC9F262-A8B1-4213-B361-83DAE214373B}" presName="rect1" presStyleLbl="trAlignAcc1" presStyleIdx="3" presStyleCnt="9" custScaleX="141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ABF44E-4FA8-4B5D-A32B-E3C84A1B63D7}" type="pres">
      <dgm:prSet presAssocID="{ABC9F262-A8B1-4213-B361-83DAE214373B}" presName="rect2" presStyleLbl="fgImgPlace1" presStyleIdx="3" presStyleCnt="9" custScaleX="66604" custScaleY="48627" custLinFactNeighborX="-97098" custLinFactNeighborY="6561"/>
      <dgm:spPr/>
    </dgm:pt>
    <dgm:pt modelId="{E1063E5B-A1B9-41A6-BB57-C8E25593D35E}" type="pres">
      <dgm:prSet presAssocID="{77361466-8FF2-425F-BDD2-7CB668FB12AF}" presName="sibTrans" presStyleCnt="0"/>
      <dgm:spPr/>
    </dgm:pt>
    <dgm:pt modelId="{21BA1B43-F01A-4666-A0FD-A60A6CBE77EF}" type="pres">
      <dgm:prSet presAssocID="{303096C5-29E7-42EB-8025-A2478462E1E6}" presName="composite" presStyleCnt="0"/>
      <dgm:spPr/>
    </dgm:pt>
    <dgm:pt modelId="{3B7E54C2-A907-45F4-9087-14020AB4B2A1}" type="pres">
      <dgm:prSet presAssocID="{303096C5-29E7-42EB-8025-A2478462E1E6}" presName="rect1" presStyleLbl="trAlignAcc1" presStyleIdx="4" presStyleCnt="9" custScaleX="141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DE892A-2DEA-4A68-8036-151BC7A19D87}" type="pres">
      <dgm:prSet presAssocID="{303096C5-29E7-42EB-8025-A2478462E1E6}" presName="rect2" presStyleLbl="fgImgPlace1" presStyleIdx="4" presStyleCnt="9" custScaleX="66604" custScaleY="48627" custLinFactNeighborX="-69963" custLinFactNeighborY="6561"/>
      <dgm:spPr/>
    </dgm:pt>
    <dgm:pt modelId="{6EE3156E-EC9A-48E4-A70C-2A6EBC0335EF}" type="pres">
      <dgm:prSet presAssocID="{770F4C5A-9EAC-426A-82B6-3D0CDDAE580A}" presName="sibTrans" presStyleCnt="0"/>
      <dgm:spPr/>
    </dgm:pt>
    <dgm:pt modelId="{BF21271E-B949-43E7-81A3-3935B139D1B3}" type="pres">
      <dgm:prSet presAssocID="{F6AAE678-7EBC-48CB-B6D6-ABA6015026D3}" presName="composite" presStyleCnt="0"/>
      <dgm:spPr/>
    </dgm:pt>
    <dgm:pt modelId="{C9D351DA-4F90-4DD2-A22B-792FD28784E8}" type="pres">
      <dgm:prSet presAssocID="{F6AAE678-7EBC-48CB-B6D6-ABA6015026D3}" presName="rect1" presStyleLbl="trAlignAcc1" presStyleIdx="5" presStyleCnt="9" custScaleX="141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CCC739-EF01-4050-A10A-DCCE576352B0}" type="pres">
      <dgm:prSet presAssocID="{F6AAE678-7EBC-48CB-B6D6-ABA6015026D3}" presName="rect2" presStyleLbl="fgImgPlace1" presStyleIdx="5" presStyleCnt="9" custScaleX="66604" custScaleY="48627" custLinFactNeighborX="-97098" custLinFactNeighborY="6561"/>
      <dgm:spPr/>
    </dgm:pt>
    <dgm:pt modelId="{52DA4A73-A523-4AC7-927E-192F7A75B485}" type="pres">
      <dgm:prSet presAssocID="{97EA7690-EE80-4132-BA6C-BF5011E9D32E}" presName="sibTrans" presStyleCnt="0"/>
      <dgm:spPr/>
    </dgm:pt>
    <dgm:pt modelId="{A2578B6A-A520-4DC2-A900-68E1ACC0CAE2}" type="pres">
      <dgm:prSet presAssocID="{959672FA-F1ED-4751-902A-B50D88C8664D}" presName="composite" presStyleCnt="0"/>
      <dgm:spPr/>
    </dgm:pt>
    <dgm:pt modelId="{2DDFE683-530F-442B-8EA8-8675B1D5059A}" type="pres">
      <dgm:prSet presAssocID="{959672FA-F1ED-4751-902A-B50D88C8664D}" presName="rect1" presStyleLbl="trAlignAcc1" presStyleIdx="6" presStyleCnt="9" custScaleX="143101" custLinFactNeighborX="-3241" custLinFactNeighborY="-12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D0488E-D3FF-43FE-B9A3-DD3E056E407D}" type="pres">
      <dgm:prSet presAssocID="{959672FA-F1ED-4751-902A-B50D88C8664D}" presName="rect2" presStyleLbl="fgImgPlace1" presStyleIdx="6" presStyleCnt="9" custScaleX="66604" custScaleY="48627" custLinFactNeighborX="-80751" custLinFactNeighborY="6561"/>
      <dgm:spPr/>
    </dgm:pt>
    <dgm:pt modelId="{9B5A333D-41D1-47D9-8CB8-35C1DA7F0892}" type="pres">
      <dgm:prSet presAssocID="{E4ED6C0D-7A5C-4093-8598-7F78F8B6D006}" presName="sibTrans" presStyleCnt="0"/>
      <dgm:spPr/>
    </dgm:pt>
    <dgm:pt modelId="{4A942383-E1C4-4A8F-82E4-1680637CE9AC}" type="pres">
      <dgm:prSet presAssocID="{4173D0B5-DE93-4280-821C-55ABC1FD5DCC}" presName="composite" presStyleCnt="0"/>
      <dgm:spPr/>
    </dgm:pt>
    <dgm:pt modelId="{8D50B628-5986-4C62-BE4C-F45E7DFF32EB}" type="pres">
      <dgm:prSet presAssocID="{4173D0B5-DE93-4280-821C-55ABC1FD5DCC}" presName="rect1" presStyleLbl="trAlignAcc1" presStyleIdx="7" presStyleCnt="9" custScaleX="136527" custLinFactNeighborX="-3241" custLinFactNeighborY="-12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AF1BDA-BB90-4C34-9F5D-C2CDE98CF230}" type="pres">
      <dgm:prSet presAssocID="{4173D0B5-DE93-4280-821C-55ABC1FD5DCC}" presName="rect2" presStyleLbl="fgImgPlace1" presStyleIdx="7" presStyleCnt="9" custScaleX="66604" custScaleY="48627" custLinFactX="-6102" custLinFactNeighborX="-100000" custLinFactNeighborY="2937"/>
      <dgm:spPr/>
    </dgm:pt>
    <dgm:pt modelId="{AA7EAED1-896D-4AC4-A9AB-D056C682A84D}" type="pres">
      <dgm:prSet presAssocID="{BAA74156-71DC-4683-8584-603C158AD9EB}" presName="sibTrans" presStyleCnt="0"/>
      <dgm:spPr/>
    </dgm:pt>
    <dgm:pt modelId="{1C26960D-F0EB-4767-8612-8B608948DA00}" type="pres">
      <dgm:prSet presAssocID="{DE6F47E0-950D-416F-99C9-75A59BD35932}" presName="composite" presStyleCnt="0"/>
      <dgm:spPr/>
    </dgm:pt>
    <dgm:pt modelId="{003F9F8C-78CC-4AA9-8EC4-29BE2B60CC92}" type="pres">
      <dgm:prSet presAssocID="{DE6F47E0-950D-416F-99C9-75A59BD35932}" presName="rect1" presStyleLbl="trAlignAcc1" presStyleIdx="8" presStyleCnt="9" custScaleX="1365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CB7707-803B-4E96-8BED-FFFD22F12678}" type="pres">
      <dgm:prSet presAssocID="{DE6F47E0-950D-416F-99C9-75A59BD35932}" presName="rect2" presStyleLbl="fgImgPlace1" presStyleIdx="8" presStyleCnt="9" custScaleX="66604" custScaleY="48627" custLinFactNeighborX="-97098" custLinFactNeighborY="6561"/>
      <dgm:spPr/>
    </dgm:pt>
  </dgm:ptLst>
  <dgm:cxnLst>
    <dgm:cxn modelId="{044D103D-635C-4BB3-8E84-469868A1508F}" srcId="{B2FAFA7B-5675-47A4-9DF6-888F3821CA9B}" destId="{5251C8B2-BB91-48D5-AD20-A0F002099C3F}" srcOrd="0" destOrd="0" parTransId="{C7476FA6-F5E0-48D0-91F4-59EB1C579975}" sibTransId="{14332569-5111-4A13-8E03-A90EC2C7E7E4}"/>
    <dgm:cxn modelId="{277775EF-9A3E-4751-AB96-E8D6074B7C70}" srcId="{B2FAFA7B-5675-47A4-9DF6-888F3821CA9B}" destId="{303096C5-29E7-42EB-8025-A2478462E1E6}" srcOrd="4" destOrd="0" parTransId="{16F677ED-892A-4A3D-BE9D-AAF4F9685C1B}" sibTransId="{770F4C5A-9EAC-426A-82B6-3D0CDDAE580A}"/>
    <dgm:cxn modelId="{FD9607CD-53F7-4324-AB88-4A97CC8CB0DA}" type="presOf" srcId="{DE6F47E0-950D-416F-99C9-75A59BD35932}" destId="{003F9F8C-78CC-4AA9-8EC4-29BE2B60CC92}" srcOrd="0" destOrd="0" presId="urn:microsoft.com/office/officeart/2008/layout/PictureStrips"/>
    <dgm:cxn modelId="{6A3CFBD7-8C0A-4C93-AD92-2F02EED1C6E4}" type="presOf" srcId="{2B1BACFE-46EB-4501-9B7F-B44068B6E4FE}" destId="{AA64AEE9-5B35-491B-B7BC-2F94D928AA6A}" srcOrd="0" destOrd="0" presId="urn:microsoft.com/office/officeart/2008/layout/PictureStrips"/>
    <dgm:cxn modelId="{FFFC9CC4-BE37-4E36-8B72-245F78C0149E}" srcId="{B2FAFA7B-5675-47A4-9DF6-888F3821CA9B}" destId="{2B1BACFE-46EB-4501-9B7F-B44068B6E4FE}" srcOrd="1" destOrd="0" parTransId="{E1659D4F-D829-4172-85ED-7321BE908E60}" sibTransId="{34BE5E39-7E61-4E6F-84AB-5F1B4E747D9B}"/>
    <dgm:cxn modelId="{5FD35D61-83CE-4669-B1E6-BA3342EEB435}" type="presOf" srcId="{B2FAFA7B-5675-47A4-9DF6-888F3821CA9B}" destId="{B65DED35-D1CC-4DC8-8AAB-05CEF85C722D}" srcOrd="0" destOrd="0" presId="urn:microsoft.com/office/officeart/2008/layout/PictureStrips"/>
    <dgm:cxn modelId="{C9C7A699-5AC3-45BA-A011-0789CC7602D5}" type="presOf" srcId="{959672FA-F1ED-4751-902A-B50D88C8664D}" destId="{2DDFE683-530F-442B-8EA8-8675B1D5059A}" srcOrd="0" destOrd="0" presId="urn:microsoft.com/office/officeart/2008/layout/PictureStrips"/>
    <dgm:cxn modelId="{DBBACF9F-84BD-47EC-A0F7-FFA22C1B4D43}" srcId="{B2FAFA7B-5675-47A4-9DF6-888F3821CA9B}" destId="{F6AAE678-7EBC-48CB-B6D6-ABA6015026D3}" srcOrd="5" destOrd="0" parTransId="{0317B10C-B29F-46E6-9C7C-D8F7281BDCA3}" sibTransId="{97EA7690-EE80-4132-BA6C-BF5011E9D32E}"/>
    <dgm:cxn modelId="{B1BA4D5C-B7FB-4C7C-A7E6-014FA879EF12}" type="presOf" srcId="{4882EF45-EEBD-431A-8E09-89BDDFCF07BC}" destId="{8A20ADD8-4D0B-4E37-B619-77BD38444465}" srcOrd="0" destOrd="0" presId="urn:microsoft.com/office/officeart/2008/layout/PictureStrips"/>
    <dgm:cxn modelId="{86795DB9-8FB3-46E7-9883-371E602F385A}" type="presOf" srcId="{ABC9F262-A8B1-4213-B361-83DAE214373B}" destId="{A8C67C6D-55EF-424B-B9FC-197BF67470D6}" srcOrd="0" destOrd="0" presId="urn:microsoft.com/office/officeart/2008/layout/PictureStrips"/>
    <dgm:cxn modelId="{BB9456F3-0DAF-4140-A24B-54A15FC1C6A8}" srcId="{B2FAFA7B-5675-47A4-9DF6-888F3821CA9B}" destId="{4173D0B5-DE93-4280-821C-55ABC1FD5DCC}" srcOrd="7" destOrd="0" parTransId="{643F1F5D-222F-4E77-82AE-58088FAB701A}" sibTransId="{BAA74156-71DC-4683-8584-603C158AD9EB}"/>
    <dgm:cxn modelId="{38B10DAE-15B7-4677-ACB9-93B8A5E90428}" type="presOf" srcId="{4173D0B5-DE93-4280-821C-55ABC1FD5DCC}" destId="{8D50B628-5986-4C62-BE4C-F45E7DFF32EB}" srcOrd="0" destOrd="0" presId="urn:microsoft.com/office/officeart/2008/layout/PictureStrips"/>
    <dgm:cxn modelId="{FCD6AFC0-54E2-4D9B-9607-F0EBBE3FAE18}" type="presOf" srcId="{F6AAE678-7EBC-48CB-B6D6-ABA6015026D3}" destId="{C9D351DA-4F90-4DD2-A22B-792FD28784E8}" srcOrd="0" destOrd="0" presId="urn:microsoft.com/office/officeart/2008/layout/PictureStrips"/>
    <dgm:cxn modelId="{482FE1B7-6C6E-4BFD-8757-FD013975CB9E}" srcId="{B2FAFA7B-5675-47A4-9DF6-888F3821CA9B}" destId="{DE6F47E0-950D-416F-99C9-75A59BD35932}" srcOrd="8" destOrd="0" parTransId="{BB45E2D2-65BB-4C27-B5CC-C15EABA28767}" sibTransId="{060A7C0D-9574-4139-8ABB-38A77737EBE3}"/>
    <dgm:cxn modelId="{729654F1-C0A0-47BC-9B74-4D6173119C2E}" type="presOf" srcId="{303096C5-29E7-42EB-8025-A2478462E1E6}" destId="{3B7E54C2-A907-45F4-9087-14020AB4B2A1}" srcOrd="0" destOrd="0" presId="urn:microsoft.com/office/officeart/2008/layout/PictureStrips"/>
    <dgm:cxn modelId="{938BC835-DDF4-4389-9544-26AEE94BB24D}" type="presOf" srcId="{5251C8B2-BB91-48D5-AD20-A0F002099C3F}" destId="{1620018C-A793-462C-835A-6BD9D5D49B93}" srcOrd="0" destOrd="0" presId="urn:microsoft.com/office/officeart/2008/layout/PictureStrips"/>
    <dgm:cxn modelId="{DBE4E71D-B4D0-4762-9DC0-40B3A2912084}" srcId="{B2FAFA7B-5675-47A4-9DF6-888F3821CA9B}" destId="{ABC9F262-A8B1-4213-B361-83DAE214373B}" srcOrd="3" destOrd="0" parTransId="{A4B449A6-B179-4F59-80CD-09411CAD165F}" sibTransId="{77361466-8FF2-425F-BDD2-7CB668FB12AF}"/>
    <dgm:cxn modelId="{ED4D3D94-B81A-4AEE-8436-364F9D9D6FEE}" srcId="{B2FAFA7B-5675-47A4-9DF6-888F3821CA9B}" destId="{4882EF45-EEBD-431A-8E09-89BDDFCF07BC}" srcOrd="2" destOrd="0" parTransId="{929DBEB3-4CF1-440E-A6F9-C19766D449EF}" sibTransId="{0ADF3FAC-BC1D-43D9-BEEF-907BCDD27145}"/>
    <dgm:cxn modelId="{35DC61FF-ACF4-4DDC-8C92-A760C01D4CA6}" srcId="{B2FAFA7B-5675-47A4-9DF6-888F3821CA9B}" destId="{959672FA-F1ED-4751-902A-B50D88C8664D}" srcOrd="6" destOrd="0" parTransId="{69CD137E-ED33-4705-BD9C-85689CAF9EA7}" sibTransId="{E4ED6C0D-7A5C-4093-8598-7F78F8B6D006}"/>
    <dgm:cxn modelId="{DCAA872F-EFF1-4076-9C54-BF34FB6F2F2E}" type="presParOf" srcId="{B65DED35-D1CC-4DC8-8AAB-05CEF85C722D}" destId="{5CC2AA5C-72DC-4C77-A1B9-C3F9188C7464}" srcOrd="0" destOrd="0" presId="urn:microsoft.com/office/officeart/2008/layout/PictureStrips"/>
    <dgm:cxn modelId="{65949877-61F1-4EFE-AE03-9FE897E5AE58}" type="presParOf" srcId="{5CC2AA5C-72DC-4C77-A1B9-C3F9188C7464}" destId="{1620018C-A793-462C-835A-6BD9D5D49B93}" srcOrd="0" destOrd="0" presId="urn:microsoft.com/office/officeart/2008/layout/PictureStrips"/>
    <dgm:cxn modelId="{A464C24E-EFAC-405A-A433-A9470E6A03EC}" type="presParOf" srcId="{5CC2AA5C-72DC-4C77-A1B9-C3F9188C7464}" destId="{9DFC180A-97BD-468E-9845-EF58CAC14DCB}" srcOrd="1" destOrd="0" presId="urn:microsoft.com/office/officeart/2008/layout/PictureStrips"/>
    <dgm:cxn modelId="{D25D96C9-C139-4822-852F-93B0430F6BCF}" type="presParOf" srcId="{B65DED35-D1CC-4DC8-8AAB-05CEF85C722D}" destId="{33E3EC4D-E39F-4CF8-B422-A3958EF95323}" srcOrd="1" destOrd="0" presId="urn:microsoft.com/office/officeart/2008/layout/PictureStrips"/>
    <dgm:cxn modelId="{D7FD5A2D-DB7D-4795-B031-E102BBF3AC36}" type="presParOf" srcId="{B65DED35-D1CC-4DC8-8AAB-05CEF85C722D}" destId="{33C6B6FF-D508-484F-B461-DF984E476FC3}" srcOrd="2" destOrd="0" presId="urn:microsoft.com/office/officeart/2008/layout/PictureStrips"/>
    <dgm:cxn modelId="{14A02834-50B3-4E77-9E51-F5C62DDF1505}" type="presParOf" srcId="{33C6B6FF-D508-484F-B461-DF984E476FC3}" destId="{AA64AEE9-5B35-491B-B7BC-2F94D928AA6A}" srcOrd="0" destOrd="0" presId="urn:microsoft.com/office/officeart/2008/layout/PictureStrips"/>
    <dgm:cxn modelId="{8D83A8FA-E308-4600-9584-DC5AE47B2686}" type="presParOf" srcId="{33C6B6FF-D508-484F-B461-DF984E476FC3}" destId="{BCEED5C3-C04A-4593-825C-F7631B5D3F78}" srcOrd="1" destOrd="0" presId="urn:microsoft.com/office/officeart/2008/layout/PictureStrips"/>
    <dgm:cxn modelId="{115200FF-138F-4560-8856-B85D2DA4E65B}" type="presParOf" srcId="{B65DED35-D1CC-4DC8-8AAB-05CEF85C722D}" destId="{FA7157B0-1747-472A-902F-82020D3F3F95}" srcOrd="3" destOrd="0" presId="urn:microsoft.com/office/officeart/2008/layout/PictureStrips"/>
    <dgm:cxn modelId="{91243148-97FB-4773-B2B2-558CFA532AE3}" type="presParOf" srcId="{B65DED35-D1CC-4DC8-8AAB-05CEF85C722D}" destId="{5278FB84-6F50-4F45-8603-6BFECE1D5C1E}" srcOrd="4" destOrd="0" presId="urn:microsoft.com/office/officeart/2008/layout/PictureStrips"/>
    <dgm:cxn modelId="{29991F03-3621-44FC-8943-8CE06FD82312}" type="presParOf" srcId="{5278FB84-6F50-4F45-8603-6BFECE1D5C1E}" destId="{8A20ADD8-4D0B-4E37-B619-77BD38444465}" srcOrd="0" destOrd="0" presId="urn:microsoft.com/office/officeart/2008/layout/PictureStrips"/>
    <dgm:cxn modelId="{67219B17-9BBA-47D4-9718-8B1916FAB76B}" type="presParOf" srcId="{5278FB84-6F50-4F45-8603-6BFECE1D5C1E}" destId="{39759111-980F-44AB-A5D3-BD179C1B46EF}" srcOrd="1" destOrd="0" presId="urn:microsoft.com/office/officeart/2008/layout/PictureStrips"/>
    <dgm:cxn modelId="{7118963B-5D41-4589-AC8E-A26EFA8B9E9C}" type="presParOf" srcId="{B65DED35-D1CC-4DC8-8AAB-05CEF85C722D}" destId="{2D908CE3-9FEB-425A-988B-2ECE160816C0}" srcOrd="5" destOrd="0" presId="urn:microsoft.com/office/officeart/2008/layout/PictureStrips"/>
    <dgm:cxn modelId="{F864E9B4-A23F-4C26-AE77-6D33B234817E}" type="presParOf" srcId="{B65DED35-D1CC-4DC8-8AAB-05CEF85C722D}" destId="{1A832877-A69D-4902-9A33-545CF4629390}" srcOrd="6" destOrd="0" presId="urn:microsoft.com/office/officeart/2008/layout/PictureStrips"/>
    <dgm:cxn modelId="{E7F34AA2-FEB1-48E8-8CAF-E1189E7EDA37}" type="presParOf" srcId="{1A832877-A69D-4902-9A33-545CF4629390}" destId="{A8C67C6D-55EF-424B-B9FC-197BF67470D6}" srcOrd="0" destOrd="0" presId="urn:microsoft.com/office/officeart/2008/layout/PictureStrips"/>
    <dgm:cxn modelId="{0C9B285E-5F69-4C71-AFB6-9E7F96BE9D27}" type="presParOf" srcId="{1A832877-A69D-4902-9A33-545CF4629390}" destId="{13ABF44E-4FA8-4B5D-A32B-E3C84A1B63D7}" srcOrd="1" destOrd="0" presId="urn:microsoft.com/office/officeart/2008/layout/PictureStrips"/>
    <dgm:cxn modelId="{EC0D0996-DD6F-43E5-82C7-50134D5BDC5C}" type="presParOf" srcId="{B65DED35-D1CC-4DC8-8AAB-05CEF85C722D}" destId="{E1063E5B-A1B9-41A6-BB57-C8E25593D35E}" srcOrd="7" destOrd="0" presId="urn:microsoft.com/office/officeart/2008/layout/PictureStrips"/>
    <dgm:cxn modelId="{255E7A12-6E24-4077-956C-64D47C8B356A}" type="presParOf" srcId="{B65DED35-D1CC-4DC8-8AAB-05CEF85C722D}" destId="{21BA1B43-F01A-4666-A0FD-A60A6CBE77EF}" srcOrd="8" destOrd="0" presId="urn:microsoft.com/office/officeart/2008/layout/PictureStrips"/>
    <dgm:cxn modelId="{D7980803-688F-4BF7-A24D-C53EB04C5EB9}" type="presParOf" srcId="{21BA1B43-F01A-4666-A0FD-A60A6CBE77EF}" destId="{3B7E54C2-A907-45F4-9087-14020AB4B2A1}" srcOrd="0" destOrd="0" presId="urn:microsoft.com/office/officeart/2008/layout/PictureStrips"/>
    <dgm:cxn modelId="{E3C10DCC-A0F9-4B48-BFB0-ECC127DBB5AF}" type="presParOf" srcId="{21BA1B43-F01A-4666-A0FD-A60A6CBE77EF}" destId="{4FDE892A-2DEA-4A68-8036-151BC7A19D87}" srcOrd="1" destOrd="0" presId="urn:microsoft.com/office/officeart/2008/layout/PictureStrips"/>
    <dgm:cxn modelId="{F3AFEF2B-BE32-496C-8DE0-3AA39DF9A26F}" type="presParOf" srcId="{B65DED35-D1CC-4DC8-8AAB-05CEF85C722D}" destId="{6EE3156E-EC9A-48E4-A70C-2A6EBC0335EF}" srcOrd="9" destOrd="0" presId="urn:microsoft.com/office/officeart/2008/layout/PictureStrips"/>
    <dgm:cxn modelId="{37FD648F-E7C2-47EF-BA40-DF071D764349}" type="presParOf" srcId="{B65DED35-D1CC-4DC8-8AAB-05CEF85C722D}" destId="{BF21271E-B949-43E7-81A3-3935B139D1B3}" srcOrd="10" destOrd="0" presId="urn:microsoft.com/office/officeart/2008/layout/PictureStrips"/>
    <dgm:cxn modelId="{FAB8C200-39ED-414C-A9EB-C2FF39ABF38B}" type="presParOf" srcId="{BF21271E-B949-43E7-81A3-3935B139D1B3}" destId="{C9D351DA-4F90-4DD2-A22B-792FD28784E8}" srcOrd="0" destOrd="0" presId="urn:microsoft.com/office/officeart/2008/layout/PictureStrips"/>
    <dgm:cxn modelId="{54BAF2E4-F2DA-4BB0-9326-C8728CDD3B6D}" type="presParOf" srcId="{BF21271E-B949-43E7-81A3-3935B139D1B3}" destId="{D7CCC739-EF01-4050-A10A-DCCE576352B0}" srcOrd="1" destOrd="0" presId="urn:microsoft.com/office/officeart/2008/layout/PictureStrips"/>
    <dgm:cxn modelId="{461AE857-16B0-4A30-B28B-2CF00D64BBD9}" type="presParOf" srcId="{B65DED35-D1CC-4DC8-8AAB-05CEF85C722D}" destId="{52DA4A73-A523-4AC7-927E-192F7A75B485}" srcOrd="11" destOrd="0" presId="urn:microsoft.com/office/officeart/2008/layout/PictureStrips"/>
    <dgm:cxn modelId="{6FE8789D-743B-457B-A128-D8121B49E2D8}" type="presParOf" srcId="{B65DED35-D1CC-4DC8-8AAB-05CEF85C722D}" destId="{A2578B6A-A520-4DC2-A900-68E1ACC0CAE2}" srcOrd="12" destOrd="0" presId="urn:microsoft.com/office/officeart/2008/layout/PictureStrips"/>
    <dgm:cxn modelId="{EEC73120-7B65-4766-848C-7FBAA456A5E8}" type="presParOf" srcId="{A2578B6A-A520-4DC2-A900-68E1ACC0CAE2}" destId="{2DDFE683-530F-442B-8EA8-8675B1D5059A}" srcOrd="0" destOrd="0" presId="urn:microsoft.com/office/officeart/2008/layout/PictureStrips"/>
    <dgm:cxn modelId="{063B8330-DA4C-498C-8EEC-DB3E6034E4CA}" type="presParOf" srcId="{A2578B6A-A520-4DC2-A900-68E1ACC0CAE2}" destId="{E6D0488E-D3FF-43FE-B9A3-DD3E056E407D}" srcOrd="1" destOrd="0" presId="urn:microsoft.com/office/officeart/2008/layout/PictureStrips"/>
    <dgm:cxn modelId="{BA0917DA-F74C-46AD-B62C-9A04FF70564E}" type="presParOf" srcId="{B65DED35-D1CC-4DC8-8AAB-05CEF85C722D}" destId="{9B5A333D-41D1-47D9-8CB8-35C1DA7F0892}" srcOrd="13" destOrd="0" presId="urn:microsoft.com/office/officeart/2008/layout/PictureStrips"/>
    <dgm:cxn modelId="{D8D6FA2F-EDE6-4890-8BB0-FD9E71F0ADAB}" type="presParOf" srcId="{B65DED35-D1CC-4DC8-8AAB-05CEF85C722D}" destId="{4A942383-E1C4-4A8F-82E4-1680637CE9AC}" srcOrd="14" destOrd="0" presId="urn:microsoft.com/office/officeart/2008/layout/PictureStrips"/>
    <dgm:cxn modelId="{736A9E7B-78D9-4B04-ACB1-934848CA9E91}" type="presParOf" srcId="{4A942383-E1C4-4A8F-82E4-1680637CE9AC}" destId="{8D50B628-5986-4C62-BE4C-F45E7DFF32EB}" srcOrd="0" destOrd="0" presId="urn:microsoft.com/office/officeart/2008/layout/PictureStrips"/>
    <dgm:cxn modelId="{0148338B-4890-4DFE-BF28-209EE616368F}" type="presParOf" srcId="{4A942383-E1C4-4A8F-82E4-1680637CE9AC}" destId="{6BAF1BDA-BB90-4C34-9F5D-C2CDE98CF230}" srcOrd="1" destOrd="0" presId="urn:microsoft.com/office/officeart/2008/layout/PictureStrips"/>
    <dgm:cxn modelId="{8ABC46E5-E4A8-4B7F-8978-06C86E66AD16}" type="presParOf" srcId="{B65DED35-D1CC-4DC8-8AAB-05CEF85C722D}" destId="{AA7EAED1-896D-4AC4-A9AB-D056C682A84D}" srcOrd="15" destOrd="0" presId="urn:microsoft.com/office/officeart/2008/layout/PictureStrips"/>
    <dgm:cxn modelId="{B7B56F8E-FA0B-45A2-B3CF-28132442CCF5}" type="presParOf" srcId="{B65DED35-D1CC-4DC8-8AAB-05CEF85C722D}" destId="{1C26960D-F0EB-4767-8612-8B608948DA00}" srcOrd="16" destOrd="0" presId="urn:microsoft.com/office/officeart/2008/layout/PictureStrips"/>
    <dgm:cxn modelId="{3490E991-F1CB-4B55-9896-D31187225473}" type="presParOf" srcId="{1C26960D-F0EB-4767-8612-8B608948DA00}" destId="{003F9F8C-78CC-4AA9-8EC4-29BE2B60CC92}" srcOrd="0" destOrd="0" presId="urn:microsoft.com/office/officeart/2008/layout/PictureStrips"/>
    <dgm:cxn modelId="{2B1C8E0E-46B1-4909-B95F-97FA95963179}" type="presParOf" srcId="{1C26960D-F0EB-4767-8612-8B608948DA00}" destId="{2BCB7707-803B-4E96-8BED-FFFD22F12678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07039E7-BC83-4A05-AD1C-51732E506C85}" type="doc">
      <dgm:prSet loTypeId="urn:microsoft.com/office/officeart/2005/8/layout/vList3" loCatId="list" qsTypeId="urn:microsoft.com/office/officeart/2005/8/quickstyle/3d3" qsCatId="3D" csTypeId="urn:microsoft.com/office/officeart/2005/8/colors/colorful3" csCatId="colorful" phldr="1"/>
      <dgm:spPr/>
    </dgm:pt>
    <dgm:pt modelId="{245AB0AA-8DEA-4FF3-A3FF-BB56EE7DAB4D}">
      <dgm:prSet phldrT="[Текст]" custT="1"/>
      <dgm:spPr/>
      <dgm:t>
        <a:bodyPr/>
        <a:lstStyle/>
        <a:p>
          <a:r>
            <a:rPr lang="ru-RU" altLang="ru-RU" sz="2400" b="1" dirty="0" smtClean="0">
              <a:latin typeface="Calibri" panose="020F0502020204030204" pitchFamily="34" charset="0"/>
            </a:rPr>
            <a:t>2 закона Свердловской области;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CB3C12-9ADD-46B5-9F54-A3D007E30F8A}" type="parTrans" cxnId="{FA62D649-2782-43C3-B637-8CBD93BDEE0D}">
      <dgm:prSet/>
      <dgm:spPr/>
      <dgm:t>
        <a:bodyPr/>
        <a:lstStyle/>
        <a:p>
          <a:endParaRPr lang="ru-RU" sz="2400"/>
        </a:p>
      </dgm:t>
    </dgm:pt>
    <dgm:pt modelId="{468E50EA-5D74-4188-945A-8BB6844ECCEC}" type="sibTrans" cxnId="{FA62D649-2782-43C3-B637-8CBD93BDEE0D}">
      <dgm:prSet/>
      <dgm:spPr/>
      <dgm:t>
        <a:bodyPr/>
        <a:lstStyle/>
        <a:p>
          <a:endParaRPr lang="ru-RU" sz="2400"/>
        </a:p>
      </dgm:t>
    </dgm:pt>
    <dgm:pt modelId="{9AEB6C83-5E3C-478B-A63C-4F4D66E0B31A}">
      <dgm:prSet phldrT="[Текст]" custT="1"/>
      <dgm:spPr/>
      <dgm:t>
        <a:bodyPr/>
        <a:lstStyle/>
        <a:p>
          <a:r>
            <a:rPr lang="ru-RU" altLang="ru-RU" sz="2400" b="1" dirty="0" smtClean="0">
              <a:latin typeface="Calibri" panose="020F0502020204030204" pitchFamily="34" charset="0"/>
            </a:rPr>
            <a:t>9 нормативных правовых актов Губернатора Свердловской области и Правительства Свердловской области;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6E4AF7C-2602-496D-8026-5299912996E3}" type="parTrans" cxnId="{C111D0F5-CCA2-4A01-BD43-6DE5FAF70AA4}">
      <dgm:prSet/>
      <dgm:spPr/>
      <dgm:t>
        <a:bodyPr/>
        <a:lstStyle/>
        <a:p>
          <a:endParaRPr lang="ru-RU" sz="2400"/>
        </a:p>
      </dgm:t>
    </dgm:pt>
    <dgm:pt modelId="{C8E3E0B3-F706-4487-95EA-369A8DAFDDC6}" type="sibTrans" cxnId="{C111D0F5-CCA2-4A01-BD43-6DE5FAF70AA4}">
      <dgm:prSet/>
      <dgm:spPr/>
      <dgm:t>
        <a:bodyPr/>
        <a:lstStyle/>
        <a:p>
          <a:endParaRPr lang="ru-RU" sz="2400"/>
        </a:p>
      </dgm:t>
    </dgm:pt>
    <dgm:pt modelId="{5C4397D4-264E-4DC2-8E13-BBAFDAB85C35}">
      <dgm:prSet phldrT="[Текст]" custT="1"/>
      <dgm:spPr/>
      <dgm:t>
        <a:bodyPr/>
        <a:lstStyle/>
        <a:p>
          <a:r>
            <a:rPr lang="ru-RU" altLang="ru-RU" sz="2000" b="1" dirty="0" smtClean="0">
              <a:latin typeface="Calibri" panose="020F0502020204030204" pitchFamily="34" charset="0"/>
            </a:rPr>
            <a:t>2 нормативных правовых акта Министерства</a:t>
          </a:r>
        </a:p>
        <a:p>
          <a:r>
            <a:rPr lang="ru-RU" altLang="ru-RU" sz="2000" b="1" dirty="0" smtClean="0">
              <a:latin typeface="Calibri" panose="020F0502020204030204" pitchFamily="34" charset="0"/>
            </a:rPr>
            <a:t>(о внесении изменений в действующие административные регламенты)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2960B19-C49B-4D4E-85D9-123460300A63}" type="parTrans" cxnId="{D87E98F2-E612-4EA1-AE7F-3D03A1F6D658}">
      <dgm:prSet/>
      <dgm:spPr/>
      <dgm:t>
        <a:bodyPr/>
        <a:lstStyle/>
        <a:p>
          <a:endParaRPr lang="ru-RU" sz="2400"/>
        </a:p>
      </dgm:t>
    </dgm:pt>
    <dgm:pt modelId="{32DC3277-B2ED-42AE-BBBD-A15AFD610809}" type="sibTrans" cxnId="{D87E98F2-E612-4EA1-AE7F-3D03A1F6D658}">
      <dgm:prSet/>
      <dgm:spPr/>
      <dgm:t>
        <a:bodyPr/>
        <a:lstStyle/>
        <a:p>
          <a:endParaRPr lang="ru-RU" sz="2400"/>
        </a:p>
      </dgm:t>
    </dgm:pt>
    <dgm:pt modelId="{6C0C06B1-685C-4BAB-B583-89FFE2F20E51}">
      <dgm:prSet phldrT="[Текст]" custT="1"/>
      <dgm:spPr/>
      <dgm:t>
        <a:bodyPr/>
        <a:lstStyle/>
        <a:p>
          <a:r>
            <a:rPr lang="ru-RU" altLang="ru-RU" sz="1600" b="1" dirty="0" smtClean="0">
              <a:latin typeface="Calibri" panose="020F0502020204030204" pitchFamily="34" charset="0"/>
            </a:rPr>
            <a:t>24 указа Губернатора о присвоении званий «Ветеран труда» и «Ветеран труда Свердловской области», которыми звание «Ветеран труда» присвоено 2315 гражданам, звание «Ветеран труда Свердловской области» - 2750 гражданам;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F9C8B21-6FF2-4492-AF4C-592D7A211BB7}" type="parTrans" cxnId="{BF240DE7-E879-4787-B9B5-27D0856FD319}">
      <dgm:prSet/>
      <dgm:spPr/>
      <dgm:t>
        <a:bodyPr/>
        <a:lstStyle/>
        <a:p>
          <a:endParaRPr lang="ru-RU" sz="2400"/>
        </a:p>
      </dgm:t>
    </dgm:pt>
    <dgm:pt modelId="{4B15C1CC-5D69-4545-B06A-DE233BBA095D}" type="sibTrans" cxnId="{BF240DE7-E879-4787-B9B5-27D0856FD319}">
      <dgm:prSet/>
      <dgm:spPr/>
      <dgm:t>
        <a:bodyPr/>
        <a:lstStyle/>
        <a:p>
          <a:endParaRPr lang="ru-RU" sz="2400"/>
        </a:p>
      </dgm:t>
    </dgm:pt>
    <dgm:pt modelId="{8B2F998D-332C-46A0-A8B1-F2E73F69E138}" type="pres">
      <dgm:prSet presAssocID="{607039E7-BC83-4A05-AD1C-51732E506C85}" presName="linearFlow" presStyleCnt="0">
        <dgm:presLayoutVars>
          <dgm:dir/>
          <dgm:resizeHandles val="exact"/>
        </dgm:presLayoutVars>
      </dgm:prSet>
      <dgm:spPr/>
    </dgm:pt>
    <dgm:pt modelId="{E882B896-40F6-45DB-86D4-E7267BC2B655}" type="pres">
      <dgm:prSet presAssocID="{245AB0AA-8DEA-4FF3-A3FF-BB56EE7DAB4D}" presName="composite" presStyleCnt="0"/>
      <dgm:spPr/>
    </dgm:pt>
    <dgm:pt modelId="{2F0B2EDF-EF9F-4F78-A510-B2F095428A02}" type="pres">
      <dgm:prSet presAssocID="{245AB0AA-8DEA-4FF3-A3FF-BB56EE7DAB4D}" presName="imgShp" presStyleLbl="fgImgPlace1" presStyleIdx="0" presStyleCnt="4" custScaleX="36897" custScaleY="39342" custLinFactX="-1442" custLinFactNeighborX="-100000" custLinFactNeighborY="-4121"/>
      <dgm:spPr/>
    </dgm:pt>
    <dgm:pt modelId="{7FC9D9BA-71E6-4DE0-9F50-2971203F4618}" type="pres">
      <dgm:prSet presAssocID="{245AB0AA-8DEA-4FF3-A3FF-BB56EE7DAB4D}" presName="txShp" presStyleLbl="node1" presStyleIdx="0" presStyleCnt="4" custScaleX="139556" custLinFactNeighborX="9" custLinFactNeighborY="20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F8333A-EA7F-442C-8D10-010C19E9F22E}" type="pres">
      <dgm:prSet presAssocID="{468E50EA-5D74-4188-945A-8BB6844ECCEC}" presName="spacing" presStyleCnt="0"/>
      <dgm:spPr/>
    </dgm:pt>
    <dgm:pt modelId="{A0172611-894D-4B90-9CB5-38985246A675}" type="pres">
      <dgm:prSet presAssocID="{9AEB6C83-5E3C-478B-A63C-4F4D66E0B31A}" presName="composite" presStyleCnt="0"/>
      <dgm:spPr/>
    </dgm:pt>
    <dgm:pt modelId="{48C0427A-135A-4910-A11A-99F78E9F7F50}" type="pres">
      <dgm:prSet presAssocID="{9AEB6C83-5E3C-478B-A63C-4F4D66E0B31A}" presName="imgShp" presStyleLbl="fgImgPlace1" presStyleIdx="1" presStyleCnt="4" custScaleX="36897" custScaleY="39342" custLinFactX="-1442" custLinFactNeighborX="-100000" custLinFactNeighborY="-4121"/>
      <dgm:spPr/>
    </dgm:pt>
    <dgm:pt modelId="{7A1EEEA4-0F9D-47B4-B721-57FAB86C30DF}" type="pres">
      <dgm:prSet presAssocID="{9AEB6C83-5E3C-478B-A63C-4F4D66E0B31A}" presName="txShp" presStyleLbl="node1" presStyleIdx="1" presStyleCnt="4" custScaleX="139556" custLinFactNeighborX="9" custLinFactNeighborY="-2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36975C-F29B-4C21-B9BC-9025227F8566}" type="pres">
      <dgm:prSet presAssocID="{C8E3E0B3-F706-4487-95EA-369A8DAFDDC6}" presName="spacing" presStyleCnt="0"/>
      <dgm:spPr/>
    </dgm:pt>
    <dgm:pt modelId="{F5602D11-CD7D-48E0-8E2A-8ACEB5FF68BD}" type="pres">
      <dgm:prSet presAssocID="{6C0C06B1-685C-4BAB-B583-89FFE2F20E51}" presName="composite" presStyleCnt="0"/>
      <dgm:spPr/>
    </dgm:pt>
    <dgm:pt modelId="{17696D8B-C172-4689-8C0F-F553A40BFE8C}" type="pres">
      <dgm:prSet presAssocID="{6C0C06B1-685C-4BAB-B583-89FFE2F20E51}" presName="imgShp" presStyleLbl="fgImgPlace1" presStyleIdx="2" presStyleCnt="4" custScaleX="36897" custScaleY="39342" custLinFactX="-1442" custLinFactNeighborX="-100000" custLinFactNeighborY="-4121"/>
      <dgm:spPr/>
    </dgm:pt>
    <dgm:pt modelId="{01A54B9A-ACAF-4EA8-A3DA-03F884FF1ECF}" type="pres">
      <dgm:prSet presAssocID="{6C0C06B1-685C-4BAB-B583-89FFE2F20E51}" presName="txShp" presStyleLbl="node1" presStyleIdx="2" presStyleCnt="4" custScaleX="139556" custLinFactNeighborX="9" custLinFactNeighborY="-2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DAB13F-8718-458F-96C7-A89087C59AE9}" type="pres">
      <dgm:prSet presAssocID="{4B15C1CC-5D69-4545-B06A-DE233BBA095D}" presName="spacing" presStyleCnt="0"/>
      <dgm:spPr/>
    </dgm:pt>
    <dgm:pt modelId="{DB6EA93C-149E-48A1-92B3-437523F1C86E}" type="pres">
      <dgm:prSet presAssocID="{5C4397D4-264E-4DC2-8E13-BBAFDAB85C35}" presName="composite" presStyleCnt="0"/>
      <dgm:spPr/>
    </dgm:pt>
    <dgm:pt modelId="{7C35963E-FF1E-49E6-9A97-576C5B59A95C}" type="pres">
      <dgm:prSet presAssocID="{5C4397D4-264E-4DC2-8E13-BBAFDAB85C35}" presName="imgShp" presStyleLbl="fgImgPlace1" presStyleIdx="3" presStyleCnt="4" custScaleX="36897" custScaleY="39342" custLinFactX="-1442" custLinFactNeighborX="-100000" custLinFactNeighborY="-4121"/>
      <dgm:spPr/>
    </dgm:pt>
    <dgm:pt modelId="{BAF3CD29-5BC4-47AF-B465-E16C3D79D324}" type="pres">
      <dgm:prSet presAssocID="{5C4397D4-264E-4DC2-8E13-BBAFDAB85C35}" presName="txShp" presStyleLbl="node1" presStyleIdx="3" presStyleCnt="4" custScaleX="139556" custLinFactNeighborX="9" custLinFactNeighborY="-2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7E98F2-E612-4EA1-AE7F-3D03A1F6D658}" srcId="{607039E7-BC83-4A05-AD1C-51732E506C85}" destId="{5C4397D4-264E-4DC2-8E13-BBAFDAB85C35}" srcOrd="3" destOrd="0" parTransId="{82960B19-C49B-4D4E-85D9-123460300A63}" sibTransId="{32DC3277-B2ED-42AE-BBBD-A15AFD610809}"/>
    <dgm:cxn modelId="{B59ADEA5-0C55-4B3B-98A6-C16759CBB6BE}" type="presOf" srcId="{245AB0AA-8DEA-4FF3-A3FF-BB56EE7DAB4D}" destId="{7FC9D9BA-71E6-4DE0-9F50-2971203F4618}" srcOrd="0" destOrd="0" presId="urn:microsoft.com/office/officeart/2005/8/layout/vList3"/>
    <dgm:cxn modelId="{12CA6F2A-7650-412F-8E03-CB9039051E17}" type="presOf" srcId="{9AEB6C83-5E3C-478B-A63C-4F4D66E0B31A}" destId="{7A1EEEA4-0F9D-47B4-B721-57FAB86C30DF}" srcOrd="0" destOrd="0" presId="urn:microsoft.com/office/officeart/2005/8/layout/vList3"/>
    <dgm:cxn modelId="{C70D66A7-7743-40B9-9804-B1E6EAF626CB}" type="presOf" srcId="{607039E7-BC83-4A05-AD1C-51732E506C85}" destId="{8B2F998D-332C-46A0-A8B1-F2E73F69E138}" srcOrd="0" destOrd="0" presId="urn:microsoft.com/office/officeart/2005/8/layout/vList3"/>
    <dgm:cxn modelId="{FA62D649-2782-43C3-B637-8CBD93BDEE0D}" srcId="{607039E7-BC83-4A05-AD1C-51732E506C85}" destId="{245AB0AA-8DEA-4FF3-A3FF-BB56EE7DAB4D}" srcOrd="0" destOrd="0" parTransId="{63CB3C12-9ADD-46B5-9F54-A3D007E30F8A}" sibTransId="{468E50EA-5D74-4188-945A-8BB6844ECCEC}"/>
    <dgm:cxn modelId="{BF240DE7-E879-4787-B9B5-27D0856FD319}" srcId="{607039E7-BC83-4A05-AD1C-51732E506C85}" destId="{6C0C06B1-685C-4BAB-B583-89FFE2F20E51}" srcOrd="2" destOrd="0" parTransId="{5F9C8B21-6FF2-4492-AF4C-592D7A211BB7}" sibTransId="{4B15C1CC-5D69-4545-B06A-DE233BBA095D}"/>
    <dgm:cxn modelId="{C111D0F5-CCA2-4A01-BD43-6DE5FAF70AA4}" srcId="{607039E7-BC83-4A05-AD1C-51732E506C85}" destId="{9AEB6C83-5E3C-478B-A63C-4F4D66E0B31A}" srcOrd="1" destOrd="0" parTransId="{86E4AF7C-2602-496D-8026-5299912996E3}" sibTransId="{C8E3E0B3-F706-4487-95EA-369A8DAFDDC6}"/>
    <dgm:cxn modelId="{77B9ED1F-A306-4FA6-9506-9FB42D2241F1}" type="presOf" srcId="{6C0C06B1-685C-4BAB-B583-89FFE2F20E51}" destId="{01A54B9A-ACAF-4EA8-A3DA-03F884FF1ECF}" srcOrd="0" destOrd="0" presId="urn:microsoft.com/office/officeart/2005/8/layout/vList3"/>
    <dgm:cxn modelId="{751FCBDF-2E6A-41D5-B0AC-C0C4441DD020}" type="presOf" srcId="{5C4397D4-264E-4DC2-8E13-BBAFDAB85C35}" destId="{BAF3CD29-5BC4-47AF-B465-E16C3D79D324}" srcOrd="0" destOrd="0" presId="urn:microsoft.com/office/officeart/2005/8/layout/vList3"/>
    <dgm:cxn modelId="{B26BA376-BBCC-4F62-ADF1-D9C11AAEFD29}" type="presParOf" srcId="{8B2F998D-332C-46A0-A8B1-F2E73F69E138}" destId="{E882B896-40F6-45DB-86D4-E7267BC2B655}" srcOrd="0" destOrd="0" presId="urn:microsoft.com/office/officeart/2005/8/layout/vList3"/>
    <dgm:cxn modelId="{C33F0B48-B4A3-441F-A535-67D2AEE4056A}" type="presParOf" srcId="{E882B896-40F6-45DB-86D4-E7267BC2B655}" destId="{2F0B2EDF-EF9F-4F78-A510-B2F095428A02}" srcOrd="0" destOrd="0" presId="urn:microsoft.com/office/officeart/2005/8/layout/vList3"/>
    <dgm:cxn modelId="{5315406D-6A03-4F75-8141-5013E604E7CC}" type="presParOf" srcId="{E882B896-40F6-45DB-86D4-E7267BC2B655}" destId="{7FC9D9BA-71E6-4DE0-9F50-2971203F4618}" srcOrd="1" destOrd="0" presId="urn:microsoft.com/office/officeart/2005/8/layout/vList3"/>
    <dgm:cxn modelId="{26B65EA0-56E7-401F-981B-7CF3D3456427}" type="presParOf" srcId="{8B2F998D-332C-46A0-A8B1-F2E73F69E138}" destId="{E0F8333A-EA7F-442C-8D10-010C19E9F22E}" srcOrd="1" destOrd="0" presId="urn:microsoft.com/office/officeart/2005/8/layout/vList3"/>
    <dgm:cxn modelId="{B6180CDF-B41B-45F2-A4BC-E99E85F91CEF}" type="presParOf" srcId="{8B2F998D-332C-46A0-A8B1-F2E73F69E138}" destId="{A0172611-894D-4B90-9CB5-38985246A675}" srcOrd="2" destOrd="0" presId="urn:microsoft.com/office/officeart/2005/8/layout/vList3"/>
    <dgm:cxn modelId="{1FAC84E0-EAAF-4620-B233-9D369BC81C5F}" type="presParOf" srcId="{A0172611-894D-4B90-9CB5-38985246A675}" destId="{48C0427A-135A-4910-A11A-99F78E9F7F50}" srcOrd="0" destOrd="0" presId="urn:microsoft.com/office/officeart/2005/8/layout/vList3"/>
    <dgm:cxn modelId="{79F30E49-CF42-4650-B7CE-D13086E89CA1}" type="presParOf" srcId="{A0172611-894D-4B90-9CB5-38985246A675}" destId="{7A1EEEA4-0F9D-47B4-B721-57FAB86C30DF}" srcOrd="1" destOrd="0" presId="urn:microsoft.com/office/officeart/2005/8/layout/vList3"/>
    <dgm:cxn modelId="{3D2F6727-E92B-4AA5-9227-8AC057F4FD60}" type="presParOf" srcId="{8B2F998D-332C-46A0-A8B1-F2E73F69E138}" destId="{C236975C-F29B-4C21-B9BC-9025227F8566}" srcOrd="3" destOrd="0" presId="urn:microsoft.com/office/officeart/2005/8/layout/vList3"/>
    <dgm:cxn modelId="{4C3E50E7-2ECA-4D69-B976-242255050E0A}" type="presParOf" srcId="{8B2F998D-332C-46A0-A8B1-F2E73F69E138}" destId="{F5602D11-CD7D-48E0-8E2A-8ACEB5FF68BD}" srcOrd="4" destOrd="0" presId="urn:microsoft.com/office/officeart/2005/8/layout/vList3"/>
    <dgm:cxn modelId="{8D9CC83E-56FC-41F0-9A6E-6944579E16C9}" type="presParOf" srcId="{F5602D11-CD7D-48E0-8E2A-8ACEB5FF68BD}" destId="{17696D8B-C172-4689-8C0F-F553A40BFE8C}" srcOrd="0" destOrd="0" presId="urn:microsoft.com/office/officeart/2005/8/layout/vList3"/>
    <dgm:cxn modelId="{AA32D4E3-1085-4B8D-A268-7F6A3866E8F8}" type="presParOf" srcId="{F5602D11-CD7D-48E0-8E2A-8ACEB5FF68BD}" destId="{01A54B9A-ACAF-4EA8-A3DA-03F884FF1ECF}" srcOrd="1" destOrd="0" presId="urn:microsoft.com/office/officeart/2005/8/layout/vList3"/>
    <dgm:cxn modelId="{25B46E0C-E131-42DC-83FC-E1390254C9D3}" type="presParOf" srcId="{8B2F998D-332C-46A0-A8B1-F2E73F69E138}" destId="{F1DAB13F-8718-458F-96C7-A89087C59AE9}" srcOrd="5" destOrd="0" presId="urn:microsoft.com/office/officeart/2005/8/layout/vList3"/>
    <dgm:cxn modelId="{9F04857F-B222-43DE-9CFF-624764B94C4A}" type="presParOf" srcId="{8B2F998D-332C-46A0-A8B1-F2E73F69E138}" destId="{DB6EA93C-149E-48A1-92B3-437523F1C86E}" srcOrd="6" destOrd="0" presId="urn:microsoft.com/office/officeart/2005/8/layout/vList3"/>
    <dgm:cxn modelId="{1037759A-F368-482A-ACAC-F108523782AB}" type="presParOf" srcId="{DB6EA93C-149E-48A1-92B3-437523F1C86E}" destId="{7C35963E-FF1E-49E6-9A97-576C5B59A95C}" srcOrd="0" destOrd="0" presId="urn:microsoft.com/office/officeart/2005/8/layout/vList3"/>
    <dgm:cxn modelId="{FB400E2D-167C-43F7-903C-31E77EB76184}" type="presParOf" srcId="{DB6EA93C-149E-48A1-92B3-437523F1C86E}" destId="{BAF3CD29-5BC4-47AF-B465-E16C3D79D32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0.16519</cdr:x>
      <cdr:y>0</cdr:y>
    </cdr:from>
    <cdr:to>
      <cdr:x>0.26981</cdr:x>
      <cdr:y>0.10803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72779" y="0"/>
          <a:ext cx="806082" cy="513416"/>
        </a:xfrm>
        <a:prstGeom xmlns:a="http://schemas.openxmlformats.org/drawingml/2006/main" prst="rect">
          <a:avLst/>
        </a:prstGeom>
        <a:ln xmlns:a="http://schemas.openxmlformats.org/drawingml/2006/main" w="28575">
          <a:solidFill>
            <a:schemeClr val="tx2"/>
          </a:solidFill>
        </a:ln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b="1" dirty="0" smtClean="0"/>
            <a:t>10 201,08</a:t>
          </a:r>
        </a:p>
        <a:p xmlns:a="http://schemas.openxmlformats.org/drawingml/2006/main">
          <a:r>
            <a:rPr lang="ru-RU" sz="1100" b="1" dirty="0" err="1" smtClean="0"/>
            <a:t>млн.руб</a:t>
          </a:r>
          <a:r>
            <a:rPr lang="ru-RU" sz="1100" b="1" dirty="0" smtClean="0"/>
            <a:t>.</a:t>
          </a:r>
          <a:endParaRPr lang="ru-RU" sz="11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0.2844</cdr:x>
      <cdr:y>0.06662</cdr:y>
    </cdr:from>
    <cdr:to>
      <cdr:x>0.77064</cdr:x>
      <cdr:y>0.22025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32244" y="152456"/>
          <a:ext cx="3816430" cy="351599"/>
        </a:xfrm>
        <a:prstGeom xmlns:a="http://schemas.openxmlformats.org/drawingml/2006/main" prst="rect">
          <a:avLst/>
        </a:prstGeom>
        <a:ln xmlns:a="http://schemas.openxmlformats.org/drawingml/2006/main" w="19050">
          <a:solidFill>
            <a:schemeClr val="tx2"/>
          </a:solidFill>
        </a:ln>
      </cdr:spPr>
      <cdr:txBody>
        <a:bodyPr xmlns:a="http://schemas.openxmlformats.org/drawingml/2006/main" wrap="none" rtlCol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2000" b="1" dirty="0" smtClean="0">
              <a:solidFill>
                <a:schemeClr val="tx1"/>
              </a:solidFill>
              <a:effectLst/>
            </a:rPr>
            <a:t>С 01.04.2021 – 172 083 заявления</a:t>
          </a:r>
          <a:endParaRPr lang="ru-RU" sz="2000" b="1" dirty="0">
            <a:solidFill>
              <a:schemeClr val="tx1"/>
            </a:solidFill>
            <a:effectLst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5347"/>
          </a:xfrm>
          <a:prstGeom prst="rect">
            <a:avLst/>
          </a:prstGeom>
        </p:spPr>
        <p:txBody>
          <a:bodyPr vert="horz" lIns="91305" tIns="45652" rIns="91305" bIns="4565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6" y="1"/>
            <a:ext cx="2945659" cy="495347"/>
          </a:xfrm>
          <a:prstGeom prst="rect">
            <a:avLst/>
          </a:prstGeom>
        </p:spPr>
        <p:txBody>
          <a:bodyPr vert="horz" lIns="91305" tIns="45652" rIns="91305" bIns="45652" rtlCol="0"/>
          <a:lstStyle>
            <a:lvl1pPr algn="r">
              <a:defRPr sz="1200"/>
            </a:lvl1pPr>
          </a:lstStyle>
          <a:p>
            <a:fld id="{1C0CD100-4ADB-4337-A044-0F8BE8530D84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79513" y="1235075"/>
            <a:ext cx="4438650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05" tIns="45652" rIns="91305" bIns="4565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2"/>
          </a:xfrm>
          <a:prstGeom prst="rect">
            <a:avLst/>
          </a:prstGeom>
        </p:spPr>
        <p:txBody>
          <a:bodyPr vert="horz" lIns="91305" tIns="45652" rIns="91305" bIns="45652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7319"/>
            <a:ext cx="2945659" cy="495346"/>
          </a:xfrm>
          <a:prstGeom prst="rect">
            <a:avLst/>
          </a:prstGeom>
        </p:spPr>
        <p:txBody>
          <a:bodyPr vert="horz" lIns="91305" tIns="45652" rIns="91305" bIns="4565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6" y="9377319"/>
            <a:ext cx="2945659" cy="495346"/>
          </a:xfrm>
          <a:prstGeom prst="rect">
            <a:avLst/>
          </a:prstGeom>
        </p:spPr>
        <p:txBody>
          <a:bodyPr vert="horz" lIns="91305" tIns="45652" rIns="91305" bIns="45652" rtlCol="0" anchor="b"/>
          <a:lstStyle>
            <a:lvl1pPr algn="r">
              <a:defRPr sz="1200"/>
            </a:lvl1pPr>
          </a:lstStyle>
          <a:p>
            <a:fld id="{7AE99D19-2511-4E93-A282-E6D624236C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04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345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6334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48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CEF6-AB33-4436-BDE3-49D0D0043FBD}" type="datetime1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6973-2CE9-4A03-B6FC-000003EE4EDE}" type="datetime1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8F09-AA06-4B31-A8C1-BD1BB4F7F906}" type="datetime1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499D0-D49D-4C9A-9A32-1AE02B9F4FCB}" type="datetime1">
              <a:rPr lang="ru-RU" smtClean="0"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7941-DB2B-4B0D-88B2-CC389DC6B40A}" type="datetime1">
              <a:rPr lang="ru-RU" smtClean="0"/>
              <a:t>10.01.2022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F74B6-44D3-45E9-90B4-7419133E0753}" type="datetime1">
              <a:rPr lang="ru-RU" smtClean="0"/>
              <a:t>10.01.2022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5C98-5D75-47A1-AD70-A1D85AAF023A}" type="datetime1">
              <a:rPr lang="ru-RU" smtClean="0"/>
              <a:t>10.01.2022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7D06-A997-40D5-9BB4-BFB0EDDE4195}" type="datetime1">
              <a:rPr lang="ru-RU" smtClean="0"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CDFA-E4A4-4645-B06B-59B75B477D65}" type="datetime1">
              <a:rPr lang="ru-RU" smtClean="0"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76762-1758-4A6A-ACA7-B831613ABEAE}" type="datetime1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2C93-6CDB-477E-BF6D-797E9F214F54}" type="datetime1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D515-7D24-4FA0-929F-CC4498C57A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D8AC7-0191-4E7F-AA2C-567A816E43A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80CF-966D-4670-90BF-24978AA9675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FE67E-1E43-4CCD-9FD8-2773EEF9AC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7E3E2-10DE-43DD-80DA-A58B9814D99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9C011-C301-4947-9C59-5C604266C4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D8846-50ED-49FE-9DBB-43620EEEA8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58D0F-C555-4446-8833-CDCCA48FBF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BA266-C76A-459F-9BF5-B5A18A22350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9D32C-9E10-4A64-AB97-D36DFB7351D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6AC61-5440-4377-8484-A93B8728F9F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7D307849-3B6F-4F01-BD26-44ED2C2B018B}" type="datetime1">
              <a:rPr lang="ru-RU" smtClean="0">
                <a:solidFill>
                  <a:prstClr val="black"/>
                </a:solidFill>
              </a:rPr>
              <a:t>10.01.2022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/>
          <a:lstStyle/>
          <a:p>
            <a:fld id="{A2C0CD9E-304E-41B1-B741-18BB090105FC}" type="datetime1">
              <a:rPr lang="ru-RU" smtClean="0">
                <a:solidFill>
                  <a:prstClr val="black"/>
                </a:solidFill>
              </a:rPr>
              <a:t>10.01.2022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/>
          <a:lstStyle/>
          <a:p>
            <a:fld id="{882A2416-E2B6-4A27-A9F7-366FB0CE345F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611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23F8C-5136-48E9-BB93-7517BB38BC8A}" type="datetime1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8BBA2-32DF-4801-B0CA-6F85CBC9809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10.01.2022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4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5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3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4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5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notesSlide" Target="../notesSlides/notesSlide2.xml"/><Relationship Id="rId7" Type="http://schemas.openxmlformats.org/officeDocument/2006/relationships/diagramQuickStyle" Target="../diagrams/quickStyle3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6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5.jpeg"/><Relationship Id="rId9" Type="http://schemas.microsoft.com/office/2007/relationships/diagramDrawing" Target="../diagrams/drawin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7.xml"/><Relationship Id="rId5" Type="http://schemas.openxmlformats.org/officeDocument/2006/relationships/chart" Target="../charts/chart4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5.jpeg"/><Relationship Id="rId7" Type="http://schemas.openxmlformats.org/officeDocument/2006/relationships/diagramLayout" Target="../diagrams/layout4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8.xml"/><Relationship Id="rId6" Type="http://schemas.openxmlformats.org/officeDocument/2006/relationships/diagramData" Target="../diagrams/data4.xml"/><Relationship Id="rId5" Type="http://schemas.openxmlformats.org/officeDocument/2006/relationships/chart" Target="../charts/chart6.xml"/><Relationship Id="rId10" Type="http://schemas.microsoft.com/office/2007/relationships/diagramDrawing" Target="../diagrams/drawing4.xml"/><Relationship Id="rId4" Type="http://schemas.openxmlformats.org/officeDocument/2006/relationships/chart" Target="../charts/chart5.xml"/><Relationship Id="rId9" Type="http://schemas.openxmlformats.org/officeDocument/2006/relationships/diagramColors" Target="../diagrams/colors4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5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9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6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0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7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1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8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9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125174" y="836712"/>
            <a:ext cx="5464628" cy="36336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 результатах работы по предоставлению социальной выплат и социальных гарантий</a:t>
            </a:r>
          </a:p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2021 году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5174" y="5589240"/>
            <a:ext cx="507893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Министра</a:t>
            </a:r>
          </a:p>
          <a:p>
            <a:r>
              <a:rPr lang="ru-RU" sz="1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социальной политики Свердловской области</a:t>
            </a:r>
            <a:endParaRPr lang="ru-RU" sz="17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5174" y="5189130"/>
            <a:ext cx="4857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Золотов Сергей Павлинович</a:t>
            </a:r>
            <a:endParaRPr lang="ru-RU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72264" y="6072206"/>
            <a:ext cx="22145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Екатеринбург,</a:t>
            </a:r>
          </a:p>
          <a:p>
            <a:pPr algn="r"/>
            <a:r>
              <a:rPr lang="ru-RU" sz="1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декабрь 2021 года</a:t>
            </a:r>
            <a:endParaRPr lang="ru-RU" sz="1400" dirty="0">
              <a:solidFill>
                <a:srgbClr val="FF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26245061"/>
              </p:ext>
            </p:extLst>
          </p:nvPr>
        </p:nvGraphicFramePr>
        <p:xfrm>
          <a:off x="1331640" y="373278"/>
          <a:ext cx="7632848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49384" y="260648"/>
            <a:ext cx="8194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Количество получателей социальных выплат</a:t>
            </a:r>
            <a:endParaRPr lang="ru-RU" sz="32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12011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49384" y="136819"/>
            <a:ext cx="80871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вопросам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предоставления</a:t>
            </a:r>
          </a:p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социальных выплат в </a:t>
            </a: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 году принято: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826919015"/>
              </p:ext>
            </p:extLst>
          </p:nvPr>
        </p:nvGraphicFramePr>
        <p:xfrm>
          <a:off x="1043608" y="1556792"/>
          <a:ext cx="799288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828369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275319"/>
            <a:ext cx="7596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Объемы финансирования в 2021 году оказания государственной социальной помощи на основании социального контракта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Свердловской области 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643330286"/>
              </p:ext>
            </p:extLst>
          </p:nvPr>
        </p:nvGraphicFramePr>
        <p:xfrm>
          <a:off x="588013" y="1691672"/>
          <a:ext cx="8496944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588448" y="2996952"/>
            <a:ext cx="1679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239,3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</a:t>
            </a:r>
          </a:p>
        </p:txBody>
      </p:sp>
      <p:sp>
        <p:nvSpPr>
          <p:cNvPr id="10" name="Овал 9"/>
          <p:cNvSpPr/>
          <p:nvPr/>
        </p:nvSpPr>
        <p:spPr>
          <a:xfrm>
            <a:off x="3539328" y="2996952"/>
            <a:ext cx="1728192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307016" y="6084160"/>
            <a:ext cx="7357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Денежные средства освоены в полном объеме</a:t>
            </a:r>
            <a:endParaRPr lang="ru-RU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98628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3" y="188640"/>
            <a:ext cx="777686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Итоги работы управлений социальной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политики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заключению социальных контрактов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2021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году</a:t>
            </a:r>
          </a:p>
          <a:p>
            <a:pPr algn="ctr"/>
            <a:endParaRPr lang="ru-RU" sz="1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на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23.12.2021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заключено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социальных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контрактов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187733025"/>
              </p:ext>
            </p:extLst>
          </p:nvPr>
        </p:nvGraphicFramePr>
        <p:xfrm>
          <a:off x="323328" y="2219965"/>
          <a:ext cx="8784976" cy="43758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6627893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108" y="635779"/>
            <a:ext cx="7921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Объемы финансирования на заключение 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социальных контрактов на 2022 год</a:t>
            </a: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460546785"/>
              </p:ext>
            </p:extLst>
          </p:nvPr>
        </p:nvGraphicFramePr>
        <p:xfrm>
          <a:off x="1115108" y="1916832"/>
          <a:ext cx="7704856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786561" y="2708920"/>
            <a:ext cx="15708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288,9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</a:t>
            </a:r>
          </a:p>
        </p:txBody>
      </p:sp>
      <p:sp>
        <p:nvSpPr>
          <p:cNvPr id="16" name="Овал 15"/>
          <p:cNvSpPr/>
          <p:nvPr/>
        </p:nvSpPr>
        <p:spPr>
          <a:xfrm>
            <a:off x="3707904" y="2713859"/>
            <a:ext cx="1728191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4269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536486"/>
            <a:ext cx="7596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Ежемесячная денежная выплата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детей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возрасте от 3 до 7 лет включительно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77108" y="1729120"/>
            <a:ext cx="74523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С 1 апреля 2021 года вступили в силу новые правила предоставления ежемесячной денежной выплаты на детей в возрасте от 3 до 7 лет включительно (далее – ежемесячная денежная выплата), предусматривающие трёхступенчатую систему определения размера ежемесячной денежной </a:t>
            </a:r>
            <a:r>
              <a:rPr lang="ru-RU" dirty="0" smtClean="0"/>
              <a:t>выплаты,</a:t>
            </a:r>
            <a:endParaRPr lang="ru-RU" dirty="0"/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609680138"/>
              </p:ext>
            </p:extLst>
          </p:nvPr>
        </p:nvGraphicFramePr>
        <p:xfrm>
          <a:off x="1424726" y="3216465"/>
          <a:ext cx="7259960" cy="2699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4572000" y="5889895"/>
            <a:ext cx="37354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+</a:t>
            </a:r>
            <a:r>
              <a:rPr lang="ru-RU" dirty="0" smtClean="0"/>
              <a:t> новые условия ее получения.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572000" y="5932523"/>
            <a:ext cx="3312368" cy="584775"/>
          </a:xfrm>
          <a:prstGeom prst="roundRect">
            <a:avLst/>
          </a:prstGeom>
          <a:solidFill>
            <a:schemeClr val="accent1">
              <a:alpha val="3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4132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305203"/>
            <a:ext cx="7596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Объем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финансирования и кассовый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расход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году на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выплату ежемесячной денежной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выплаты в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Свердловской области </a:t>
            </a:r>
          </a:p>
        </p:txBody>
      </p:sp>
      <p:graphicFrame>
        <p:nvGraphicFramePr>
          <p:cNvPr id="18" name="Объект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3566297"/>
              </p:ext>
            </p:extLst>
          </p:nvPr>
        </p:nvGraphicFramePr>
        <p:xfrm>
          <a:off x="1066973" y="1585245"/>
          <a:ext cx="770485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4589748" y="2564904"/>
            <a:ext cx="792088" cy="488955"/>
          </a:xfrm>
          <a:prstGeom prst="rect">
            <a:avLst/>
          </a:prstGeom>
          <a:ln w="28575">
            <a:solidFill>
              <a:schemeClr val="tx2"/>
            </a:solidFill>
          </a:ln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100" b="1" dirty="0" smtClean="0"/>
              <a:t>6 778,01</a:t>
            </a:r>
          </a:p>
          <a:p>
            <a:r>
              <a:rPr lang="ru-RU" sz="1100" b="1" dirty="0" err="1" smtClean="0"/>
              <a:t>млн.руб</a:t>
            </a:r>
            <a:r>
              <a:rPr lang="ru-RU" sz="1100" b="1" dirty="0" smtClean="0"/>
              <a:t>.</a:t>
            </a:r>
            <a:endParaRPr lang="ru-RU" sz="1100" b="1" dirty="0"/>
          </a:p>
        </p:txBody>
      </p:sp>
      <p:sp>
        <p:nvSpPr>
          <p:cNvPr id="5" name="TextBox 1"/>
          <p:cNvSpPr txBox="1"/>
          <p:nvPr/>
        </p:nvSpPr>
        <p:spPr>
          <a:xfrm>
            <a:off x="6876256" y="3472554"/>
            <a:ext cx="792088" cy="488955"/>
          </a:xfrm>
          <a:prstGeom prst="rect">
            <a:avLst/>
          </a:prstGeom>
          <a:ln w="28575">
            <a:solidFill>
              <a:schemeClr val="tx2"/>
            </a:solidFill>
          </a:ln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100" b="1" dirty="0" smtClean="0"/>
              <a:t>3 423,06</a:t>
            </a:r>
          </a:p>
          <a:p>
            <a:r>
              <a:rPr lang="ru-RU" sz="1100" b="1" dirty="0" err="1" smtClean="0"/>
              <a:t>млн.руб</a:t>
            </a:r>
            <a:r>
              <a:rPr lang="ru-RU" sz="1100" b="1" dirty="0" smtClean="0"/>
              <a:t>.</a:t>
            </a:r>
            <a:endParaRPr lang="ru-RU" sz="11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834680" y="6368682"/>
            <a:ext cx="43022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Д</a:t>
            </a:r>
            <a:r>
              <a:rPr lang="ru-RU" sz="1600" dirty="0" smtClean="0"/>
              <a:t>енежные </a:t>
            </a:r>
            <a:r>
              <a:rPr lang="ru-RU" sz="1600" dirty="0"/>
              <a:t>средства освоены в полном объеме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58219" y="6399003"/>
            <a:ext cx="4922364" cy="292445"/>
          </a:xfrm>
          <a:prstGeom prst="roundRect">
            <a:avLst/>
          </a:prstGeom>
          <a:solidFill>
            <a:schemeClr val="accent1">
              <a:alpha val="3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2787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320531" y="115984"/>
            <a:ext cx="7583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Количество </a:t>
            </a:r>
            <a:r>
              <a:rPr lang="ru-RU" dirty="0" smtClean="0"/>
              <a:t>поданных заявлений </a:t>
            </a:r>
            <a:r>
              <a:rPr lang="ru-RU" dirty="0"/>
              <a:t>о назначении (перерасчете) ежемесячной денежной </a:t>
            </a:r>
            <a:r>
              <a:rPr lang="ru-RU" dirty="0" smtClean="0"/>
              <a:t>выплаты</a:t>
            </a:r>
            <a:endParaRPr lang="ru-RU" dirty="0"/>
          </a:p>
        </p:txBody>
      </p:sp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2316482449"/>
              </p:ext>
            </p:extLst>
          </p:nvPr>
        </p:nvGraphicFramePr>
        <p:xfrm>
          <a:off x="1331640" y="976779"/>
          <a:ext cx="7848872" cy="22885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extBox 1"/>
          <p:cNvSpPr txBox="1"/>
          <p:nvPr/>
        </p:nvSpPr>
        <p:spPr>
          <a:xfrm>
            <a:off x="3707904" y="1497710"/>
            <a:ext cx="2281527" cy="422615"/>
          </a:xfrm>
          <a:prstGeom prst="rect">
            <a:avLst/>
          </a:prstGeom>
          <a:ln w="28575">
            <a:noFill/>
          </a:ln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198 297 заявлений</a:t>
            </a:r>
            <a:endParaRPr lang="ru-RU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3956026" y="2359710"/>
            <a:ext cx="2232248" cy="432048"/>
          </a:xfrm>
          <a:prstGeom prst="rect">
            <a:avLst/>
          </a:prstGeom>
          <a:ln w="28575">
            <a:noFill/>
          </a:ln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241 394 заявления</a:t>
            </a:r>
            <a:endParaRPr lang="ru-RU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15616" y="3356992"/>
            <a:ext cx="7783836" cy="3513053"/>
          </a:xfrm>
          <a:prstGeom prst="roundRect">
            <a:avLst/>
          </a:prstGeom>
          <a:solidFill>
            <a:schemeClr val="accent3">
              <a:lumMod val="40000"/>
              <a:lumOff val="60000"/>
              <a:alpha val="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673355475"/>
              </p:ext>
            </p:extLst>
          </p:nvPr>
        </p:nvGraphicFramePr>
        <p:xfrm>
          <a:off x="5319092" y="4562593"/>
          <a:ext cx="3601751" cy="22171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Номер слайда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35849C7-FDCE-4000-8094-3BC93EC70B71}" type="slidenum">
              <a:rPr lang="ru-RU" smtClean="0"/>
              <a:pPr/>
              <a:t>9</a:t>
            </a:fld>
            <a:endParaRPr lang="ru-RU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611392184"/>
              </p:ext>
            </p:extLst>
          </p:nvPr>
        </p:nvGraphicFramePr>
        <p:xfrm>
          <a:off x="489522" y="3541699"/>
          <a:ext cx="5675088" cy="18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939480" y="5485917"/>
            <a:ext cx="7473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hangingPunct="0"/>
            <a:r>
              <a:rPr lang="ru-RU" sz="1100" dirty="0" smtClean="0"/>
              <a:t>50% ВПМ</a:t>
            </a:r>
            <a:endParaRPr lang="ru-RU" sz="1100" dirty="0"/>
          </a:p>
        </p:txBody>
      </p:sp>
      <p:sp>
        <p:nvSpPr>
          <p:cNvPr id="13" name="TextBox 12"/>
          <p:cNvSpPr txBox="1"/>
          <p:nvPr/>
        </p:nvSpPr>
        <p:spPr>
          <a:xfrm>
            <a:off x="6555185" y="5747527"/>
            <a:ext cx="8515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hangingPunct="0"/>
            <a:r>
              <a:rPr lang="ru-RU" sz="1100" dirty="0" smtClean="0"/>
              <a:t>100%  ВПМ</a:t>
            </a:r>
            <a:endParaRPr lang="ru-RU" sz="1100" dirty="0"/>
          </a:p>
        </p:txBody>
      </p:sp>
      <p:sp>
        <p:nvSpPr>
          <p:cNvPr id="14" name="TextBox 13"/>
          <p:cNvSpPr txBox="1"/>
          <p:nvPr/>
        </p:nvSpPr>
        <p:spPr>
          <a:xfrm>
            <a:off x="7590505" y="4683587"/>
            <a:ext cx="7473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hangingPunct="0"/>
          </a:lstStyle>
          <a:p>
            <a:r>
              <a:rPr lang="ru-RU" sz="1100" dirty="0" smtClean="0"/>
              <a:t>75% ВПМ</a:t>
            </a:r>
            <a:endParaRPr lang="ru-RU" sz="11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941017" y="5189723"/>
            <a:ext cx="31808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Из них в размере:</a:t>
            </a:r>
            <a:endParaRPr lang="ru-RU" dirty="0"/>
          </a:p>
          <a:p>
            <a:r>
              <a:rPr lang="ru-RU" dirty="0"/>
              <a:t>50% </a:t>
            </a:r>
            <a:r>
              <a:rPr lang="ru-RU" dirty="0" smtClean="0"/>
              <a:t>ВПМ – </a:t>
            </a:r>
            <a:r>
              <a:rPr lang="ru-RU" dirty="0"/>
              <a:t>13 </a:t>
            </a:r>
            <a:r>
              <a:rPr lang="ru-RU" dirty="0" smtClean="0"/>
              <a:t>337 решений;</a:t>
            </a:r>
            <a:endParaRPr lang="ru-RU" dirty="0"/>
          </a:p>
          <a:p>
            <a:r>
              <a:rPr lang="ru-RU" dirty="0"/>
              <a:t>75</a:t>
            </a:r>
            <a:r>
              <a:rPr lang="ru-RU" dirty="0" smtClean="0"/>
              <a:t>% ВПМ – 6892 решения;</a:t>
            </a:r>
            <a:endParaRPr lang="ru-RU" dirty="0"/>
          </a:p>
          <a:p>
            <a:r>
              <a:rPr lang="ru-RU" dirty="0"/>
              <a:t>100% </a:t>
            </a:r>
            <a:r>
              <a:rPr lang="ru-RU" dirty="0" smtClean="0"/>
              <a:t>ВПМ – 44 061 решение.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10569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320531" y="215642"/>
            <a:ext cx="7583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8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2400" dirty="0"/>
              <a:t>Передача полномочий по назначению и </a:t>
            </a:r>
            <a:r>
              <a:rPr lang="ru-RU" sz="2400" dirty="0" smtClean="0"/>
              <a:t>выплате</a:t>
            </a:r>
          </a:p>
          <a:p>
            <a:r>
              <a:rPr lang="ru-RU" sz="2400" dirty="0" smtClean="0"/>
              <a:t>отдельных </a:t>
            </a:r>
            <a:r>
              <a:rPr lang="ru-RU" sz="2400" dirty="0"/>
              <a:t>видов социальных </a:t>
            </a:r>
            <a:r>
              <a:rPr lang="ru-RU" sz="2400" dirty="0" smtClean="0"/>
              <a:t>выплат с 01.01.2022</a:t>
            </a:r>
            <a:endParaRPr lang="ru-RU" sz="2400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275385207"/>
              </p:ext>
            </p:extLst>
          </p:nvPr>
        </p:nvGraphicFramePr>
        <p:xfrm>
          <a:off x="1215443" y="1340769"/>
          <a:ext cx="7749045" cy="5380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409027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11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320531" y="215642"/>
            <a:ext cx="7583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8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1800" dirty="0"/>
              <a:t>Внедрение нового функционала ГИС ЖКХ по получению </a:t>
            </a:r>
            <a:r>
              <a:rPr lang="ru-RU" sz="1800" dirty="0" smtClean="0"/>
              <a:t>информации</a:t>
            </a:r>
          </a:p>
          <a:p>
            <a:r>
              <a:rPr lang="ru-RU" sz="1800" dirty="0" smtClean="0"/>
              <a:t>о </a:t>
            </a:r>
            <a:r>
              <a:rPr lang="ru-RU" sz="1800" dirty="0"/>
              <a:t>наличии или отсутствии у граждан подтвержденной </a:t>
            </a:r>
            <a:r>
              <a:rPr lang="ru-RU" sz="1800" dirty="0" smtClean="0"/>
              <a:t>вступившим</a:t>
            </a:r>
          </a:p>
          <a:p>
            <a:r>
              <a:rPr lang="ru-RU" sz="1800" dirty="0" smtClean="0"/>
              <a:t>в </a:t>
            </a:r>
            <a:r>
              <a:rPr lang="ru-RU" sz="1800" dirty="0"/>
              <a:t>законную силу судебным актом непогашенной задолженности </a:t>
            </a:r>
            <a:endParaRPr lang="ru-RU" sz="1800" dirty="0" smtClean="0"/>
          </a:p>
          <a:p>
            <a:r>
              <a:rPr lang="ru-RU" sz="1800" dirty="0" smtClean="0"/>
              <a:t>по </a:t>
            </a:r>
            <a:r>
              <a:rPr lang="ru-RU" sz="1800" dirty="0"/>
              <a:t>оплате жилого помещения и коммунальных услуг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26877753"/>
              </p:ext>
            </p:extLst>
          </p:nvPr>
        </p:nvGraphicFramePr>
        <p:xfrm>
          <a:off x="1187625" y="1556792"/>
          <a:ext cx="7715962" cy="51646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111926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12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320531" y="215642"/>
            <a:ext cx="7583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8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1800" dirty="0"/>
              <a:t>Возмещение стоимости гарантированного перечня услуг специализированным службам по вопросам похоронного дела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15443" y="1199637"/>
            <a:ext cx="7749045" cy="148259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215443" y="1199637"/>
            <a:ext cx="771596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Утвержден Порядок возмещения стоимости услуг, предоставляемых согласно гарантированному перечню услуг по погребению, специализированной службе по вопросам похоронного дела, если умерший не подлежал обязательному социальному страхованию на случай временной нетрудоспособности и в связи с материнством на день смерти и не являлся пенсионером, а также в случае рождения мертвого ребенка по истечении 154 дней беременности и когда личность умершего не установлена органами внутренних </a:t>
            </a:r>
            <a:r>
              <a:rPr lang="ru-RU" sz="1400" dirty="0" smtClean="0"/>
              <a:t>дел</a:t>
            </a:r>
            <a:endParaRPr lang="ru-RU" sz="1400" dirty="0"/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89793497"/>
              </p:ext>
            </p:extLst>
          </p:nvPr>
        </p:nvGraphicFramePr>
        <p:xfrm>
          <a:off x="1215443" y="2708920"/>
          <a:ext cx="7743783" cy="435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586470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13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320531" y="215642"/>
            <a:ext cx="7583056" cy="1444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8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>
              <a:lnSpc>
                <a:spcPct val="115000"/>
              </a:lnSpc>
            </a:pPr>
            <a:r>
              <a:rPr lang="ru-RU" altLang="ru-RU" sz="1800" dirty="0" smtClean="0">
                <a:latin typeface="Calibri" panose="020F0502020204030204" pitchFamily="34" charset="0"/>
              </a:rPr>
              <a:t>Оказание </a:t>
            </a:r>
            <a:r>
              <a:rPr lang="ru-RU" altLang="ru-RU" sz="1800" dirty="0">
                <a:latin typeface="Calibri" panose="020F0502020204030204" pitchFamily="34" charset="0"/>
              </a:rPr>
              <a:t>государственной поддержки социально ориентированным некоммерческим организациям —</a:t>
            </a:r>
            <a:r>
              <a:rPr lang="ru-RU" altLang="ru-RU" sz="2000" dirty="0"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</a:pPr>
            <a:r>
              <a:rPr lang="ru-RU" altLang="ru-RU" sz="1800" dirty="0" smtClean="0">
                <a:latin typeface="Calibri" panose="020F0502020204030204" pitchFamily="34" charset="0"/>
              </a:rPr>
              <a:t>в </a:t>
            </a:r>
            <a:r>
              <a:rPr lang="ru-RU" altLang="ru-RU" sz="1800" dirty="0">
                <a:latin typeface="Calibri" panose="020F0502020204030204" pitchFamily="34" charset="0"/>
              </a:rPr>
              <a:t>рамках реализации социальных проектов в сфере социальной защиты населения проведены: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47057803"/>
              </p:ext>
            </p:extLst>
          </p:nvPr>
        </p:nvGraphicFramePr>
        <p:xfrm>
          <a:off x="1115616" y="1412776"/>
          <a:ext cx="7920880" cy="5308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793666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49384" y="136819"/>
            <a:ext cx="80871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вопросам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предоставления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социальных гарантий в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 году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разработано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37 </a:t>
            </a:r>
            <a:r>
              <a:rPr lang="ru-RU" altLang="ru-RU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правовых актов, в том </a:t>
            </a:r>
            <a:r>
              <a:rPr lang="ru-RU" alt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числе: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53836164"/>
              </p:ext>
            </p:extLst>
          </p:nvPr>
        </p:nvGraphicFramePr>
        <p:xfrm>
          <a:off x="1043608" y="1556792"/>
          <a:ext cx="799288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999872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3300944"/>
            <a:ext cx="2065370" cy="2576328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2627784" y="1561637"/>
            <a:ext cx="5544616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Благодарю за внимание!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6056527"/>
            <a:ext cx="34918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http://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msp.midural.ru/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7910</TotalTime>
  <Words>1007</Words>
  <Application>Microsoft Office PowerPoint</Application>
  <PresentationFormat>Экран (4:3)</PresentationFormat>
  <Paragraphs>125</Paragraphs>
  <Slides>15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Arial Black</vt:lpstr>
      <vt:lpstr>Calibri</vt:lpstr>
      <vt:lpstr>Candara</vt:lpstr>
      <vt:lpstr>Symbol</vt:lpstr>
      <vt:lpstr>Times New Roman</vt:lpstr>
      <vt:lpstr>Тема Office</vt:lpstr>
      <vt:lpstr>1_Тема Office</vt:lpstr>
      <vt:lpstr>Шаблон презентации на 14082013(2)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Герасимова Елена Александровна</cp:lastModifiedBy>
  <cp:revision>758</cp:revision>
  <cp:lastPrinted>2021-11-08T08:54:25Z</cp:lastPrinted>
  <dcterms:created xsi:type="dcterms:W3CDTF">2017-04-10T11:17:02Z</dcterms:created>
  <dcterms:modified xsi:type="dcterms:W3CDTF">2022-01-10T11:39:54Z</dcterms:modified>
</cp:coreProperties>
</file>