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1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81" r:id="rId3"/>
    <p:sldId id="288" r:id="rId4"/>
    <p:sldId id="282" r:id="rId5"/>
    <p:sldId id="284" r:id="rId6"/>
    <p:sldId id="286" r:id="rId7"/>
    <p:sldId id="285" r:id="rId8"/>
    <p:sldId id="287" r:id="rId9"/>
    <p:sldId id="289" r:id="rId10"/>
    <p:sldId id="290" r:id="rId11"/>
    <p:sldId id="292" r:id="rId12"/>
    <p:sldId id="293" r:id="rId13"/>
  </p:sldIdLst>
  <p:sldSz cx="9144000" cy="5715000" type="screen16x10"/>
  <p:notesSz cx="6797675" cy="9926638"/>
  <p:defaultTextStyle>
    <a:defPPr>
      <a:defRPr lang="ru-RU"/>
    </a:defPPr>
    <a:lvl1pPr marL="0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1pPr>
    <a:lvl2pPr marL="356602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2pPr>
    <a:lvl3pPr marL="713203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3pPr>
    <a:lvl4pPr marL="1069805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4pPr>
    <a:lvl5pPr marL="1426407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5pPr>
    <a:lvl6pPr marL="1783009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6pPr>
    <a:lvl7pPr marL="2139610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7pPr>
    <a:lvl8pPr marL="2496212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8pPr>
    <a:lvl9pPr marL="2852814" algn="l" defTabSz="713203" rtl="0" eaLnBrk="1" latinLnBrk="0" hangingPunct="1">
      <a:defRPr sz="140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20000"/>
    <a:srgbClr val="E48CE6"/>
    <a:srgbClr val="FFCC00"/>
    <a:srgbClr val="C6E6A2"/>
    <a:srgbClr val="6DD9FF"/>
    <a:srgbClr val="FF99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39" d="100"/>
          <a:sy n="139" d="100"/>
        </p:scale>
        <p:origin x="804" y="11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718" y="-10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8378F7-BA71-4826-832C-10184F9E403E}" type="doc">
      <dgm:prSet loTypeId="urn:microsoft.com/office/officeart/2008/layout/VerticalCurvedList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381BCE9-F616-4796-BFAF-ECF8125E911B}">
      <dgm:prSet custT="1"/>
      <dgm:spPr/>
      <dgm:t>
        <a:bodyPr/>
        <a:lstStyle/>
        <a:p>
          <a:pPr algn="l"/>
          <a:r>
            <a:rPr lang="ru-RU" sz="15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защита прав и законных интересов граждан, нуждающихся в установлении над ними опеки или попечительства, и граждан, находящихся под опекой или попечительством.</a:t>
          </a:r>
          <a:endParaRPr lang="ru-RU" sz="1500" dirty="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0622600-DB26-4600-AF96-570C6610ED6B}" type="parTrans" cxnId="{6B8957BF-4EFE-44E7-A0E4-F433903BCF74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DA4A0C3-55E6-45C7-BE89-5C4AE2F2FAD4}" type="sibTrans" cxnId="{6B8957BF-4EFE-44E7-A0E4-F433903BCF74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0AFE836-2003-4C12-AAEC-D448CA69E5D5}">
      <dgm:prSet custT="1"/>
      <dgm:spPr/>
      <dgm:t>
        <a:bodyPr/>
        <a:lstStyle/>
        <a:p>
          <a:pPr algn="l"/>
          <a:r>
            <a:rPr lang="ru-RU" sz="15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надзор за деятельностью опекунов и попечителей, а также организаций, в которые помещены под надзор дети, оставшиеся без попечения родителей, и недееспособные (ограниченно  дееспособные) граждане.</a:t>
          </a:r>
        </a:p>
      </dgm:t>
    </dgm:pt>
    <dgm:pt modelId="{B2DE5D3A-BFD6-4CA9-B422-B8593D99BE48}" type="sibTrans" cxnId="{4D7BCFD8-73CD-49E0-9B50-8558378B0410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016F626-B866-4325-955B-2791FEFEE905}" type="parTrans" cxnId="{4D7BCFD8-73CD-49E0-9B50-8558378B0410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F8BD433-ED68-4565-8A68-4B9B3568BDB8}">
      <dgm:prSet custT="1"/>
      <dgm:spPr/>
      <dgm:t>
        <a:bodyPr/>
        <a:lstStyle/>
        <a:p>
          <a:pPr algn="l"/>
          <a:r>
            <a:rPr lang="ru-RU" sz="15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контроль за сохранностью имущества и управлением имуществом граждан, находящихся под опекой или попечительством либо помещенных под надзор в организации.</a:t>
          </a:r>
        </a:p>
      </dgm:t>
    </dgm:pt>
    <dgm:pt modelId="{20A3978D-FF8F-4D9A-846A-8EB8DB43A8C6}" type="parTrans" cxnId="{322432D5-B5F7-4D73-A126-0CCE78587B2E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6DDD82E-8C69-4DC4-B255-D5CEC83635C0}" type="sibTrans" cxnId="{322432D5-B5F7-4D73-A126-0CCE78587B2E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2691E0E-F63D-4FC8-A690-0C165047E874}" type="pres">
      <dgm:prSet presAssocID="{FD8378F7-BA71-4826-832C-10184F9E403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777B59A2-ED3B-4721-B373-912646218995}" type="pres">
      <dgm:prSet presAssocID="{FD8378F7-BA71-4826-832C-10184F9E403E}" presName="Name1" presStyleCnt="0"/>
      <dgm:spPr/>
      <dgm:t>
        <a:bodyPr/>
        <a:lstStyle/>
        <a:p>
          <a:endParaRPr lang="ru-RU"/>
        </a:p>
      </dgm:t>
    </dgm:pt>
    <dgm:pt modelId="{A4D75C3B-0623-48E4-BB69-E67644023B3F}" type="pres">
      <dgm:prSet presAssocID="{FD8378F7-BA71-4826-832C-10184F9E403E}" presName="cycle" presStyleCnt="0"/>
      <dgm:spPr/>
      <dgm:t>
        <a:bodyPr/>
        <a:lstStyle/>
        <a:p>
          <a:endParaRPr lang="ru-RU"/>
        </a:p>
      </dgm:t>
    </dgm:pt>
    <dgm:pt modelId="{E2EC606B-D0E1-46AE-9FC1-CFA71A56C9BB}" type="pres">
      <dgm:prSet presAssocID="{FD8378F7-BA71-4826-832C-10184F9E403E}" presName="srcNode" presStyleLbl="node1" presStyleIdx="0" presStyleCnt="3"/>
      <dgm:spPr/>
      <dgm:t>
        <a:bodyPr/>
        <a:lstStyle/>
        <a:p>
          <a:endParaRPr lang="ru-RU"/>
        </a:p>
      </dgm:t>
    </dgm:pt>
    <dgm:pt modelId="{76E50DBD-CFAD-4E6C-B1F3-F0B5B98E12E0}" type="pres">
      <dgm:prSet presAssocID="{FD8378F7-BA71-4826-832C-10184F9E403E}" presName="conn" presStyleLbl="parChTrans1D2" presStyleIdx="0" presStyleCnt="1"/>
      <dgm:spPr/>
      <dgm:t>
        <a:bodyPr/>
        <a:lstStyle/>
        <a:p>
          <a:endParaRPr lang="ru-RU"/>
        </a:p>
      </dgm:t>
    </dgm:pt>
    <dgm:pt modelId="{EF3F7C8E-06DE-4292-8207-0BC99C044CE6}" type="pres">
      <dgm:prSet presAssocID="{FD8378F7-BA71-4826-832C-10184F9E403E}" presName="extraNode" presStyleLbl="node1" presStyleIdx="0" presStyleCnt="3"/>
      <dgm:spPr/>
      <dgm:t>
        <a:bodyPr/>
        <a:lstStyle/>
        <a:p>
          <a:endParaRPr lang="ru-RU"/>
        </a:p>
      </dgm:t>
    </dgm:pt>
    <dgm:pt modelId="{74E10BA1-5B55-4809-B033-56FD38F3E524}" type="pres">
      <dgm:prSet presAssocID="{FD8378F7-BA71-4826-832C-10184F9E403E}" presName="dstNode" presStyleLbl="node1" presStyleIdx="0" presStyleCnt="3"/>
      <dgm:spPr/>
      <dgm:t>
        <a:bodyPr/>
        <a:lstStyle/>
        <a:p>
          <a:endParaRPr lang="ru-RU"/>
        </a:p>
      </dgm:t>
    </dgm:pt>
    <dgm:pt modelId="{3CB522E0-B0BA-4811-977F-E9ACD949BE54}" type="pres">
      <dgm:prSet presAssocID="{7381BCE9-F616-4796-BFAF-ECF8125E911B}" presName="text_1" presStyleLbl="node1" presStyleIdx="0" presStyleCnt="3" custLinFactNeighborX="-1560" custLinFactNeighborY="-28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F3A5F6-659C-4191-B979-49A106D4D754}" type="pres">
      <dgm:prSet presAssocID="{7381BCE9-F616-4796-BFAF-ECF8125E911B}" presName="accent_1" presStyleCnt="0"/>
      <dgm:spPr/>
      <dgm:t>
        <a:bodyPr/>
        <a:lstStyle/>
        <a:p>
          <a:endParaRPr lang="ru-RU"/>
        </a:p>
      </dgm:t>
    </dgm:pt>
    <dgm:pt modelId="{27E8B1A4-CF21-4EE4-BCB4-A0917973E235}" type="pres">
      <dgm:prSet presAssocID="{7381BCE9-F616-4796-BFAF-ECF8125E911B}" presName="accentRepeatNode" presStyleLbl="solidFgAcc1" presStyleIdx="0" presStyleCnt="3" custScaleX="80177" custScaleY="82826" custLinFactNeighborX="-2710" custLinFactNeighborY="-21021"/>
      <dgm:spPr/>
      <dgm:t>
        <a:bodyPr/>
        <a:lstStyle/>
        <a:p>
          <a:endParaRPr lang="ru-RU"/>
        </a:p>
      </dgm:t>
    </dgm:pt>
    <dgm:pt modelId="{3BB19F9B-746A-4EC7-AACE-3885207E1FB2}" type="pres">
      <dgm:prSet presAssocID="{80AFE836-2003-4C12-AAEC-D448CA69E5D5}" presName="text_2" presStyleLbl="node1" presStyleIdx="1" presStyleCnt="3" custScaleX="101457" custScaleY="112300" custLinFactNeighborX="-1952" custLinFactNeighborY="-426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08D6DD-3500-4C12-84CC-AD6A133CC8FA}" type="pres">
      <dgm:prSet presAssocID="{80AFE836-2003-4C12-AAEC-D448CA69E5D5}" presName="accent_2" presStyleCnt="0"/>
      <dgm:spPr/>
      <dgm:t>
        <a:bodyPr/>
        <a:lstStyle/>
        <a:p>
          <a:endParaRPr lang="ru-RU"/>
        </a:p>
      </dgm:t>
    </dgm:pt>
    <dgm:pt modelId="{FD832198-4FFA-45A9-8C45-9613B0FBE8D1}" type="pres">
      <dgm:prSet presAssocID="{80AFE836-2003-4C12-AAEC-D448CA69E5D5}" presName="accentRepeatNode" presStyleLbl="solidFgAcc1" presStyleIdx="1" presStyleCnt="3" custScaleX="85756" custScaleY="84416" custLinFactNeighborX="-7761" custLinFactNeighborY="-36867"/>
      <dgm:spPr/>
      <dgm:t>
        <a:bodyPr/>
        <a:lstStyle/>
        <a:p>
          <a:endParaRPr lang="ru-RU"/>
        </a:p>
      </dgm:t>
    </dgm:pt>
    <dgm:pt modelId="{92D456A4-0A28-4FA9-A8E8-68B84BEDB864}" type="pres">
      <dgm:prSet presAssocID="{0F8BD433-ED68-4565-8A68-4B9B3568BDB8}" presName="text_3" presStyleLbl="node1" presStyleIdx="2" presStyleCnt="3" custScaleX="97711" custScaleY="1078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B05F2-2D40-41A6-9DAF-8AF167E77C7E}" type="pres">
      <dgm:prSet presAssocID="{0F8BD433-ED68-4565-8A68-4B9B3568BDB8}" presName="accent_3" presStyleCnt="0"/>
      <dgm:spPr/>
    </dgm:pt>
    <dgm:pt modelId="{7601464F-600B-48E5-AE48-14AD80EDB71A}" type="pres">
      <dgm:prSet presAssocID="{0F8BD433-ED68-4565-8A68-4B9B3568BDB8}" presName="accentRepeatNode" presStyleLbl="solidFgAcc1" presStyleIdx="2" presStyleCnt="3" custScaleX="80177" custScaleY="82208"/>
      <dgm:spPr/>
    </dgm:pt>
  </dgm:ptLst>
  <dgm:cxnLst>
    <dgm:cxn modelId="{6EBE8EC2-BBA8-4308-921E-4E7245FD84C7}" type="presOf" srcId="{7DA4A0C3-55E6-45C7-BE89-5C4AE2F2FAD4}" destId="{76E50DBD-CFAD-4E6C-B1F3-F0B5B98E12E0}" srcOrd="0" destOrd="0" presId="urn:microsoft.com/office/officeart/2008/layout/VerticalCurvedList"/>
    <dgm:cxn modelId="{6B8957BF-4EFE-44E7-A0E4-F433903BCF74}" srcId="{FD8378F7-BA71-4826-832C-10184F9E403E}" destId="{7381BCE9-F616-4796-BFAF-ECF8125E911B}" srcOrd="0" destOrd="0" parTransId="{E0622600-DB26-4600-AF96-570C6610ED6B}" sibTransId="{7DA4A0C3-55E6-45C7-BE89-5C4AE2F2FAD4}"/>
    <dgm:cxn modelId="{31BF322B-754E-4494-9FFC-85714EB454A9}" type="presOf" srcId="{FD8378F7-BA71-4826-832C-10184F9E403E}" destId="{52691E0E-F63D-4FC8-A690-0C165047E874}" srcOrd="0" destOrd="0" presId="urn:microsoft.com/office/officeart/2008/layout/VerticalCurvedList"/>
    <dgm:cxn modelId="{6DEBBE6F-761A-4CC8-81DE-35E79AA3F947}" type="presOf" srcId="{0F8BD433-ED68-4565-8A68-4B9B3568BDB8}" destId="{92D456A4-0A28-4FA9-A8E8-68B84BEDB864}" srcOrd="0" destOrd="0" presId="urn:microsoft.com/office/officeart/2008/layout/VerticalCurvedList"/>
    <dgm:cxn modelId="{D4DCC8C8-308B-41A0-B734-031EA8977422}" type="presOf" srcId="{7381BCE9-F616-4796-BFAF-ECF8125E911B}" destId="{3CB522E0-B0BA-4811-977F-E9ACD949BE54}" srcOrd="0" destOrd="0" presId="urn:microsoft.com/office/officeart/2008/layout/VerticalCurvedList"/>
    <dgm:cxn modelId="{4D7BCFD8-73CD-49E0-9B50-8558378B0410}" srcId="{FD8378F7-BA71-4826-832C-10184F9E403E}" destId="{80AFE836-2003-4C12-AAEC-D448CA69E5D5}" srcOrd="1" destOrd="0" parTransId="{0016F626-B866-4325-955B-2791FEFEE905}" sibTransId="{B2DE5D3A-BFD6-4CA9-B422-B8593D99BE48}"/>
    <dgm:cxn modelId="{62506302-B78E-4202-A41B-03754EC49080}" type="presOf" srcId="{80AFE836-2003-4C12-AAEC-D448CA69E5D5}" destId="{3BB19F9B-746A-4EC7-AACE-3885207E1FB2}" srcOrd="0" destOrd="0" presId="urn:microsoft.com/office/officeart/2008/layout/VerticalCurvedList"/>
    <dgm:cxn modelId="{322432D5-B5F7-4D73-A126-0CCE78587B2E}" srcId="{FD8378F7-BA71-4826-832C-10184F9E403E}" destId="{0F8BD433-ED68-4565-8A68-4B9B3568BDB8}" srcOrd="2" destOrd="0" parTransId="{20A3978D-FF8F-4D9A-846A-8EB8DB43A8C6}" sibTransId="{16DDD82E-8C69-4DC4-B255-D5CEC83635C0}"/>
    <dgm:cxn modelId="{0CF3F459-D6CF-4B8F-9DE1-E1E1515AE9FF}" type="presParOf" srcId="{52691E0E-F63D-4FC8-A690-0C165047E874}" destId="{777B59A2-ED3B-4721-B373-912646218995}" srcOrd="0" destOrd="0" presId="urn:microsoft.com/office/officeart/2008/layout/VerticalCurvedList"/>
    <dgm:cxn modelId="{B2A95573-0F3D-44ED-90F9-1E9834D58D20}" type="presParOf" srcId="{777B59A2-ED3B-4721-B373-912646218995}" destId="{A4D75C3B-0623-48E4-BB69-E67644023B3F}" srcOrd="0" destOrd="0" presId="urn:microsoft.com/office/officeart/2008/layout/VerticalCurvedList"/>
    <dgm:cxn modelId="{82F85603-97FA-4CC0-8181-3BA745D8B53E}" type="presParOf" srcId="{A4D75C3B-0623-48E4-BB69-E67644023B3F}" destId="{E2EC606B-D0E1-46AE-9FC1-CFA71A56C9BB}" srcOrd="0" destOrd="0" presId="urn:microsoft.com/office/officeart/2008/layout/VerticalCurvedList"/>
    <dgm:cxn modelId="{45537C07-339A-4D36-A583-E44008F18D2E}" type="presParOf" srcId="{A4D75C3B-0623-48E4-BB69-E67644023B3F}" destId="{76E50DBD-CFAD-4E6C-B1F3-F0B5B98E12E0}" srcOrd="1" destOrd="0" presId="urn:microsoft.com/office/officeart/2008/layout/VerticalCurvedList"/>
    <dgm:cxn modelId="{6CD669DB-6950-4B92-A296-B3B8133797EC}" type="presParOf" srcId="{A4D75C3B-0623-48E4-BB69-E67644023B3F}" destId="{EF3F7C8E-06DE-4292-8207-0BC99C044CE6}" srcOrd="2" destOrd="0" presId="urn:microsoft.com/office/officeart/2008/layout/VerticalCurvedList"/>
    <dgm:cxn modelId="{66C5EFDE-AD26-4B51-BFEB-28BE5F5D2F30}" type="presParOf" srcId="{A4D75C3B-0623-48E4-BB69-E67644023B3F}" destId="{74E10BA1-5B55-4809-B033-56FD38F3E524}" srcOrd="3" destOrd="0" presId="urn:microsoft.com/office/officeart/2008/layout/VerticalCurvedList"/>
    <dgm:cxn modelId="{8D3EB21B-D843-4F09-BF1A-BF373D665D6D}" type="presParOf" srcId="{777B59A2-ED3B-4721-B373-912646218995}" destId="{3CB522E0-B0BA-4811-977F-E9ACD949BE54}" srcOrd="1" destOrd="0" presId="urn:microsoft.com/office/officeart/2008/layout/VerticalCurvedList"/>
    <dgm:cxn modelId="{ABB8E624-DA35-410F-9CE1-FE260CBD80CE}" type="presParOf" srcId="{777B59A2-ED3B-4721-B373-912646218995}" destId="{56F3A5F6-659C-4191-B979-49A106D4D754}" srcOrd="2" destOrd="0" presId="urn:microsoft.com/office/officeart/2008/layout/VerticalCurvedList"/>
    <dgm:cxn modelId="{BF2E68ED-E229-4608-B468-A5B720A896F4}" type="presParOf" srcId="{56F3A5F6-659C-4191-B979-49A106D4D754}" destId="{27E8B1A4-CF21-4EE4-BCB4-A0917973E235}" srcOrd="0" destOrd="0" presId="urn:microsoft.com/office/officeart/2008/layout/VerticalCurvedList"/>
    <dgm:cxn modelId="{ABF45C0D-3482-45E6-BCEF-C32686BBF1DA}" type="presParOf" srcId="{777B59A2-ED3B-4721-B373-912646218995}" destId="{3BB19F9B-746A-4EC7-AACE-3885207E1FB2}" srcOrd="3" destOrd="0" presId="urn:microsoft.com/office/officeart/2008/layout/VerticalCurvedList"/>
    <dgm:cxn modelId="{B5AFCBC7-5603-4D8D-BA16-58B4B736A50B}" type="presParOf" srcId="{777B59A2-ED3B-4721-B373-912646218995}" destId="{6A08D6DD-3500-4C12-84CC-AD6A133CC8FA}" srcOrd="4" destOrd="0" presId="urn:microsoft.com/office/officeart/2008/layout/VerticalCurvedList"/>
    <dgm:cxn modelId="{934C41AF-8ED2-49AA-BFF8-A41D23C8DCD5}" type="presParOf" srcId="{6A08D6DD-3500-4C12-84CC-AD6A133CC8FA}" destId="{FD832198-4FFA-45A9-8C45-9613B0FBE8D1}" srcOrd="0" destOrd="0" presId="urn:microsoft.com/office/officeart/2008/layout/VerticalCurvedList"/>
    <dgm:cxn modelId="{E0D712B7-91D0-4335-B2FC-F903235B5A6D}" type="presParOf" srcId="{777B59A2-ED3B-4721-B373-912646218995}" destId="{92D456A4-0A28-4FA9-A8E8-68B84BEDB864}" srcOrd="5" destOrd="0" presId="urn:microsoft.com/office/officeart/2008/layout/VerticalCurvedList"/>
    <dgm:cxn modelId="{99A5ADA9-DB39-43B5-BA12-9863DD0F21D8}" type="presParOf" srcId="{777B59A2-ED3B-4721-B373-912646218995}" destId="{406B05F2-2D40-41A6-9DAF-8AF167E77C7E}" srcOrd="6" destOrd="0" presId="urn:microsoft.com/office/officeart/2008/layout/VerticalCurvedList"/>
    <dgm:cxn modelId="{4C264106-B706-4A52-B8E0-A3DD804B2757}" type="presParOf" srcId="{406B05F2-2D40-41A6-9DAF-8AF167E77C7E}" destId="{7601464F-600B-48E5-AE48-14AD80EDB71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8378F7-BA71-4826-832C-10184F9E403E}" type="doc">
      <dgm:prSet loTypeId="urn:microsoft.com/office/officeart/2008/layout/VerticalCircle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381BCE9-F616-4796-BFAF-ECF8125E911B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Численность детей-сирот и детей, оставшихся без попечения родителей, состоящих на учете в органах опеки </a:t>
          </a:r>
        </a:p>
        <a:p>
          <a:pPr>
            <a:spcAft>
              <a:spcPts val="0"/>
            </a:spcAft>
          </a:pP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и попечительства, - </a:t>
          </a: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18 253 </a:t>
          </a: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ребенка.</a:t>
          </a:r>
          <a:endParaRPr lang="ru-RU" sz="20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0622600-DB26-4600-AF96-570C6610ED6B}" type="parTrans" cxnId="{6B8957BF-4EFE-44E7-A0E4-F433903BCF74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DA4A0C3-55E6-45C7-BE89-5C4AE2F2FAD4}" type="sibTrans" cxnId="{6B8957BF-4EFE-44E7-A0E4-F433903BCF74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C2EC9F8-D528-4118-9868-C1578D60363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Численность детей-сирот и детей, оставшихся без попечения родителей, находящихся в организациях всех типов и видов, - </a:t>
          </a: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1 659</a:t>
          </a: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детей.</a:t>
          </a:r>
          <a:endParaRPr lang="ru-RU" sz="20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E54E235-27AD-45B1-9518-9DB926A4E9C5}" type="parTrans" cxnId="{8C046F38-71B6-4669-9A60-71CF78982357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B39219D-E49E-4F2E-98C2-E0969C3637EB}" type="sibTrans" cxnId="{8C046F38-71B6-4669-9A60-71CF78982357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696CC0B0-BC72-4161-8708-B191BD83C3FA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Всего на территории Свердловской области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проживает </a:t>
          </a: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12 363 </a:t>
          </a: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замещающих семьи, в которых воспитываются </a:t>
          </a: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16 594 </a:t>
          </a: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ребенка.</a:t>
          </a:r>
          <a:endParaRPr lang="ru-RU" sz="20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F6BCF5D-7C0F-41CE-9A8D-5FEF5A4A573C}" type="parTrans" cxnId="{C26EB42F-884B-4008-9AE1-8CC54C823E1A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9D3E74C9-615C-40A4-9A63-A9C488F743AD}" type="sibTrans" cxnId="{C26EB42F-884B-4008-9AE1-8CC54C823E1A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58286A5-A21E-4033-8D8B-83A18C51D361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Численность совершеннолетних недееспособных (ограничено дееспособных) граждан, состоящих на учете в органах опеки и попечительства, - </a:t>
          </a: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8 011 </a:t>
          </a: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человек.</a:t>
          </a:r>
          <a:endParaRPr lang="ru-RU" sz="20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68B3285-4906-46D2-B5AB-FAA8328B7B50}" type="parTrans" cxnId="{B53C1746-6101-4821-B447-AEDED206E2FF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CFBD79D-F8FB-41C1-88B3-BBC131C640F8}" type="sibTrans" cxnId="{B53C1746-6101-4821-B447-AEDED206E2FF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79A5899-3080-40D2-BA86-828593118983}" type="pres">
      <dgm:prSet presAssocID="{FD8378F7-BA71-4826-832C-10184F9E403E}" presName="Name0" presStyleCnt="0">
        <dgm:presLayoutVars>
          <dgm:dir/>
        </dgm:presLayoutVars>
      </dgm:prSet>
      <dgm:spPr/>
      <dgm:t>
        <a:bodyPr/>
        <a:lstStyle/>
        <a:p>
          <a:endParaRPr lang="ru-RU"/>
        </a:p>
      </dgm:t>
    </dgm:pt>
    <dgm:pt modelId="{14DD4D9A-3599-41E8-BF8E-B0419FF47C39}" type="pres">
      <dgm:prSet presAssocID="{7381BCE9-F616-4796-BFAF-ECF8125E911B}" presName="noChildren" presStyleCnt="0"/>
      <dgm:spPr/>
      <dgm:t>
        <a:bodyPr/>
        <a:lstStyle/>
        <a:p>
          <a:endParaRPr lang="ru-RU"/>
        </a:p>
      </dgm:t>
    </dgm:pt>
    <dgm:pt modelId="{FF9FAD75-F46F-4C62-BB3F-72729C92EA4F}" type="pres">
      <dgm:prSet presAssocID="{7381BCE9-F616-4796-BFAF-ECF8125E911B}" presName="gap" presStyleCnt="0"/>
      <dgm:spPr/>
      <dgm:t>
        <a:bodyPr/>
        <a:lstStyle/>
        <a:p>
          <a:endParaRPr lang="ru-RU"/>
        </a:p>
      </dgm:t>
    </dgm:pt>
    <dgm:pt modelId="{47AEE2F7-0EB7-430C-A11A-51132CB6B6BB}" type="pres">
      <dgm:prSet presAssocID="{7381BCE9-F616-4796-BFAF-ECF8125E911B}" presName="medCircle2" presStyleLbl="vennNode1" presStyleIdx="0" presStyleCnt="4" custScaleX="80548" custScaleY="77959" custLinFactNeighborX="-47912" custLinFactNeighborY="297"/>
      <dgm:spPr/>
      <dgm:t>
        <a:bodyPr/>
        <a:lstStyle/>
        <a:p>
          <a:endParaRPr lang="ru-RU"/>
        </a:p>
      </dgm:t>
    </dgm:pt>
    <dgm:pt modelId="{1F83E93F-B904-465E-A8EF-DB2691BA90DF}" type="pres">
      <dgm:prSet presAssocID="{7381BCE9-F616-4796-BFAF-ECF8125E911B}" presName="txLvlOnly1" presStyleLbl="revTx" presStyleIdx="0" presStyleCnt="4" custScaleX="103896" custScaleY="81976" custLinFactNeighborX="618" custLinFactNeighborY="-3073"/>
      <dgm:spPr/>
      <dgm:t>
        <a:bodyPr/>
        <a:lstStyle/>
        <a:p>
          <a:endParaRPr lang="ru-RU"/>
        </a:p>
      </dgm:t>
    </dgm:pt>
    <dgm:pt modelId="{6BD62352-307C-4A98-B59A-842F847BE563}" type="pres">
      <dgm:prSet presAssocID="{696CC0B0-BC72-4161-8708-B191BD83C3FA}" presName="noChildren" presStyleCnt="0"/>
      <dgm:spPr/>
      <dgm:t>
        <a:bodyPr/>
        <a:lstStyle/>
        <a:p>
          <a:endParaRPr lang="ru-RU"/>
        </a:p>
      </dgm:t>
    </dgm:pt>
    <dgm:pt modelId="{A09BB720-8666-4D25-84E9-EB7AB2345B06}" type="pres">
      <dgm:prSet presAssocID="{696CC0B0-BC72-4161-8708-B191BD83C3FA}" presName="gap" presStyleCnt="0"/>
      <dgm:spPr/>
      <dgm:t>
        <a:bodyPr/>
        <a:lstStyle/>
        <a:p>
          <a:endParaRPr lang="ru-RU"/>
        </a:p>
      </dgm:t>
    </dgm:pt>
    <dgm:pt modelId="{A089B5C9-69D6-4D60-9869-230B86514FC9}" type="pres">
      <dgm:prSet presAssocID="{696CC0B0-BC72-4161-8708-B191BD83C3FA}" presName="medCircle2" presStyleLbl="vennNode1" presStyleIdx="1" presStyleCnt="4" custScaleX="85870" custScaleY="81047" custLinFactNeighborX="-48692" custLinFactNeighborY="-14781"/>
      <dgm:spPr/>
      <dgm:t>
        <a:bodyPr/>
        <a:lstStyle/>
        <a:p>
          <a:endParaRPr lang="ru-RU"/>
        </a:p>
      </dgm:t>
    </dgm:pt>
    <dgm:pt modelId="{41F0D7FC-5033-4A39-B59D-A87EA0A2531A}" type="pres">
      <dgm:prSet presAssocID="{696CC0B0-BC72-4161-8708-B191BD83C3FA}" presName="txLvlOnly1" presStyleLbl="revTx" presStyleIdx="1" presStyleCnt="4" custScaleX="104855" custScaleY="69803" custLinFactNeighborX="858" custLinFactNeighborY="-12129"/>
      <dgm:spPr/>
      <dgm:t>
        <a:bodyPr/>
        <a:lstStyle/>
        <a:p>
          <a:endParaRPr lang="ru-RU"/>
        </a:p>
      </dgm:t>
    </dgm:pt>
    <dgm:pt modelId="{66FC417E-1348-4B6F-B163-D1131ACD4326}" type="pres">
      <dgm:prSet presAssocID="{8C2EC9F8-D528-4118-9868-C1578D603636}" presName="noChildren" presStyleCnt="0"/>
      <dgm:spPr/>
      <dgm:t>
        <a:bodyPr/>
        <a:lstStyle/>
        <a:p>
          <a:endParaRPr lang="ru-RU"/>
        </a:p>
      </dgm:t>
    </dgm:pt>
    <dgm:pt modelId="{EE086D03-B7F2-466F-A01D-8B8D2A5093B3}" type="pres">
      <dgm:prSet presAssocID="{8C2EC9F8-D528-4118-9868-C1578D603636}" presName="gap" presStyleCnt="0"/>
      <dgm:spPr/>
      <dgm:t>
        <a:bodyPr/>
        <a:lstStyle/>
        <a:p>
          <a:endParaRPr lang="ru-RU"/>
        </a:p>
      </dgm:t>
    </dgm:pt>
    <dgm:pt modelId="{7ED6CF15-3D96-420C-9651-4B53507E8ED7}" type="pres">
      <dgm:prSet presAssocID="{8C2EC9F8-D528-4118-9868-C1578D603636}" presName="medCircle2" presStyleLbl="vennNode1" presStyleIdx="2" presStyleCnt="4" custScaleX="85920" custScaleY="89135" custLinFactNeighborX="-55143" custLinFactNeighborY="-23626"/>
      <dgm:spPr/>
      <dgm:t>
        <a:bodyPr/>
        <a:lstStyle/>
        <a:p>
          <a:endParaRPr lang="ru-RU"/>
        </a:p>
      </dgm:t>
    </dgm:pt>
    <dgm:pt modelId="{08BB32C1-E257-497D-B774-E7716BB363A3}" type="pres">
      <dgm:prSet presAssocID="{8C2EC9F8-D528-4118-9868-C1578D603636}" presName="txLvlOnly1" presStyleLbl="revTx" presStyleIdx="2" presStyleCnt="4" custLinFactNeighborX="-2474" custLinFactNeighborY="-18193"/>
      <dgm:spPr/>
      <dgm:t>
        <a:bodyPr/>
        <a:lstStyle/>
        <a:p>
          <a:endParaRPr lang="ru-RU"/>
        </a:p>
      </dgm:t>
    </dgm:pt>
    <dgm:pt modelId="{F6A96C04-23F2-4482-9BAF-0CCE69ADB2E4}" type="pres">
      <dgm:prSet presAssocID="{758286A5-A21E-4033-8D8B-83A18C51D361}" presName="noChildren" presStyleCnt="0"/>
      <dgm:spPr/>
    </dgm:pt>
    <dgm:pt modelId="{7B23B9D0-5645-42C0-941B-644953B00B64}" type="pres">
      <dgm:prSet presAssocID="{758286A5-A21E-4033-8D8B-83A18C51D361}" presName="gap" presStyleCnt="0"/>
      <dgm:spPr/>
    </dgm:pt>
    <dgm:pt modelId="{F49C89ED-460E-44CB-BA2A-3739FB39A06B}" type="pres">
      <dgm:prSet presAssocID="{758286A5-A21E-4033-8D8B-83A18C51D361}" presName="medCircle2" presStyleLbl="vennNode1" presStyleIdx="3" presStyleCnt="4" custScaleX="87871" custScaleY="87870" custLinFactNeighborX="-54168" custLinFactNeighborY="-33292"/>
      <dgm:spPr/>
    </dgm:pt>
    <dgm:pt modelId="{DCE827BB-48E7-40E8-BD77-FF13F16FC86D}" type="pres">
      <dgm:prSet presAssocID="{758286A5-A21E-4033-8D8B-83A18C51D361}" presName="txLvlOnly1" presStyleLbl="revTx" presStyleIdx="3" presStyleCnt="4" custLinFactNeighborX="-2474" custLinFactNeighborY="-21163"/>
      <dgm:spPr/>
      <dgm:t>
        <a:bodyPr/>
        <a:lstStyle/>
        <a:p>
          <a:endParaRPr lang="ru-RU"/>
        </a:p>
      </dgm:t>
    </dgm:pt>
  </dgm:ptLst>
  <dgm:cxnLst>
    <dgm:cxn modelId="{3E8647E9-0A59-45CF-9046-F55C8B1D0D16}" type="presOf" srcId="{696CC0B0-BC72-4161-8708-B191BD83C3FA}" destId="{41F0D7FC-5033-4A39-B59D-A87EA0A2531A}" srcOrd="0" destOrd="0" presId="urn:microsoft.com/office/officeart/2008/layout/VerticalCircleList"/>
    <dgm:cxn modelId="{C2966E95-1D22-444B-96D3-DE464CCC768A}" type="presOf" srcId="{8C2EC9F8-D528-4118-9868-C1578D603636}" destId="{08BB32C1-E257-497D-B774-E7716BB363A3}" srcOrd="0" destOrd="0" presId="urn:microsoft.com/office/officeart/2008/layout/VerticalCircleList"/>
    <dgm:cxn modelId="{6B8957BF-4EFE-44E7-A0E4-F433903BCF74}" srcId="{FD8378F7-BA71-4826-832C-10184F9E403E}" destId="{7381BCE9-F616-4796-BFAF-ECF8125E911B}" srcOrd="0" destOrd="0" parTransId="{E0622600-DB26-4600-AF96-570C6610ED6B}" sibTransId="{7DA4A0C3-55E6-45C7-BE89-5C4AE2F2FAD4}"/>
    <dgm:cxn modelId="{D656B776-03B0-4904-B00E-FF7CFDA648B5}" type="presOf" srcId="{758286A5-A21E-4033-8D8B-83A18C51D361}" destId="{DCE827BB-48E7-40E8-BD77-FF13F16FC86D}" srcOrd="0" destOrd="0" presId="urn:microsoft.com/office/officeart/2008/layout/VerticalCircleList"/>
    <dgm:cxn modelId="{B53C1746-6101-4821-B447-AEDED206E2FF}" srcId="{FD8378F7-BA71-4826-832C-10184F9E403E}" destId="{758286A5-A21E-4033-8D8B-83A18C51D361}" srcOrd="3" destOrd="0" parTransId="{D68B3285-4906-46D2-B5AB-FAA8328B7B50}" sibTransId="{BCFBD79D-F8FB-41C1-88B3-BBC131C640F8}"/>
    <dgm:cxn modelId="{8C046F38-71B6-4669-9A60-71CF78982357}" srcId="{FD8378F7-BA71-4826-832C-10184F9E403E}" destId="{8C2EC9F8-D528-4118-9868-C1578D603636}" srcOrd="2" destOrd="0" parTransId="{8E54E235-27AD-45B1-9518-9DB926A4E9C5}" sibTransId="{7B39219D-E49E-4F2E-98C2-E0969C3637EB}"/>
    <dgm:cxn modelId="{8AE1EDE5-EBB2-4F74-B4C3-839A2AF15809}" type="presOf" srcId="{7381BCE9-F616-4796-BFAF-ECF8125E911B}" destId="{1F83E93F-B904-465E-A8EF-DB2691BA90DF}" srcOrd="0" destOrd="0" presId="urn:microsoft.com/office/officeart/2008/layout/VerticalCircleList"/>
    <dgm:cxn modelId="{9883EDA7-35A8-424A-8A6B-D2E598FF3C70}" type="presOf" srcId="{FD8378F7-BA71-4826-832C-10184F9E403E}" destId="{C79A5899-3080-40D2-BA86-828593118983}" srcOrd="0" destOrd="0" presId="urn:microsoft.com/office/officeart/2008/layout/VerticalCircleList"/>
    <dgm:cxn modelId="{C26EB42F-884B-4008-9AE1-8CC54C823E1A}" srcId="{FD8378F7-BA71-4826-832C-10184F9E403E}" destId="{696CC0B0-BC72-4161-8708-B191BD83C3FA}" srcOrd="1" destOrd="0" parTransId="{DF6BCF5D-7C0F-41CE-9A8D-5FEF5A4A573C}" sibTransId="{9D3E74C9-615C-40A4-9A63-A9C488F743AD}"/>
    <dgm:cxn modelId="{3C4C47AE-739B-4AE0-B336-823F2C778D48}" type="presParOf" srcId="{C79A5899-3080-40D2-BA86-828593118983}" destId="{14DD4D9A-3599-41E8-BF8E-B0419FF47C39}" srcOrd="0" destOrd="0" presId="urn:microsoft.com/office/officeart/2008/layout/VerticalCircleList"/>
    <dgm:cxn modelId="{619E558C-0033-4A15-9758-34AB32B5E8B6}" type="presParOf" srcId="{14DD4D9A-3599-41E8-BF8E-B0419FF47C39}" destId="{FF9FAD75-F46F-4C62-BB3F-72729C92EA4F}" srcOrd="0" destOrd="0" presId="urn:microsoft.com/office/officeart/2008/layout/VerticalCircleList"/>
    <dgm:cxn modelId="{5409B730-6816-43D1-8502-103693046DC4}" type="presParOf" srcId="{14DD4D9A-3599-41E8-BF8E-B0419FF47C39}" destId="{47AEE2F7-0EB7-430C-A11A-51132CB6B6BB}" srcOrd="1" destOrd="0" presId="urn:microsoft.com/office/officeart/2008/layout/VerticalCircleList"/>
    <dgm:cxn modelId="{E8EFC5F3-6CE4-4CB9-B708-A5F02435B3F9}" type="presParOf" srcId="{14DD4D9A-3599-41E8-BF8E-B0419FF47C39}" destId="{1F83E93F-B904-465E-A8EF-DB2691BA90DF}" srcOrd="2" destOrd="0" presId="urn:microsoft.com/office/officeart/2008/layout/VerticalCircleList"/>
    <dgm:cxn modelId="{EE32F7B1-A1EC-4242-AB9E-053BBB3CF565}" type="presParOf" srcId="{C79A5899-3080-40D2-BA86-828593118983}" destId="{6BD62352-307C-4A98-B59A-842F847BE563}" srcOrd="1" destOrd="0" presId="urn:microsoft.com/office/officeart/2008/layout/VerticalCircleList"/>
    <dgm:cxn modelId="{69368860-2407-40AA-A9BB-29615270A3E3}" type="presParOf" srcId="{6BD62352-307C-4A98-B59A-842F847BE563}" destId="{A09BB720-8666-4D25-84E9-EB7AB2345B06}" srcOrd="0" destOrd="0" presId="urn:microsoft.com/office/officeart/2008/layout/VerticalCircleList"/>
    <dgm:cxn modelId="{10B41331-96E5-42E6-A161-176CEF648D21}" type="presParOf" srcId="{6BD62352-307C-4A98-B59A-842F847BE563}" destId="{A089B5C9-69D6-4D60-9869-230B86514FC9}" srcOrd="1" destOrd="0" presId="urn:microsoft.com/office/officeart/2008/layout/VerticalCircleList"/>
    <dgm:cxn modelId="{CE6BBA9A-9900-4F00-A1AB-0C9D061CFDE7}" type="presParOf" srcId="{6BD62352-307C-4A98-B59A-842F847BE563}" destId="{41F0D7FC-5033-4A39-B59D-A87EA0A2531A}" srcOrd="2" destOrd="0" presId="urn:microsoft.com/office/officeart/2008/layout/VerticalCircleList"/>
    <dgm:cxn modelId="{0C2FE276-9E7C-450C-B0C8-8BC58932AB13}" type="presParOf" srcId="{C79A5899-3080-40D2-BA86-828593118983}" destId="{66FC417E-1348-4B6F-B163-D1131ACD4326}" srcOrd="2" destOrd="0" presId="urn:microsoft.com/office/officeart/2008/layout/VerticalCircleList"/>
    <dgm:cxn modelId="{99EBA70F-AB1B-453C-B35C-C272CA2144C9}" type="presParOf" srcId="{66FC417E-1348-4B6F-B163-D1131ACD4326}" destId="{EE086D03-B7F2-466F-A01D-8B8D2A5093B3}" srcOrd="0" destOrd="0" presId="urn:microsoft.com/office/officeart/2008/layout/VerticalCircleList"/>
    <dgm:cxn modelId="{DAA96467-DB93-4D15-8E73-E660B58070A7}" type="presParOf" srcId="{66FC417E-1348-4B6F-B163-D1131ACD4326}" destId="{7ED6CF15-3D96-420C-9651-4B53507E8ED7}" srcOrd="1" destOrd="0" presId="urn:microsoft.com/office/officeart/2008/layout/VerticalCircleList"/>
    <dgm:cxn modelId="{E2D3F68E-120D-447E-8325-7239812CCAD4}" type="presParOf" srcId="{66FC417E-1348-4B6F-B163-D1131ACD4326}" destId="{08BB32C1-E257-497D-B774-E7716BB363A3}" srcOrd="2" destOrd="0" presId="urn:microsoft.com/office/officeart/2008/layout/VerticalCircleList"/>
    <dgm:cxn modelId="{9C35DF5E-9280-40EC-9973-FA537654DCF4}" type="presParOf" srcId="{C79A5899-3080-40D2-BA86-828593118983}" destId="{F6A96C04-23F2-4482-9BAF-0CCE69ADB2E4}" srcOrd="3" destOrd="0" presId="urn:microsoft.com/office/officeart/2008/layout/VerticalCircleList"/>
    <dgm:cxn modelId="{A6FC190A-5B9D-4B36-985C-54190FAE5BF5}" type="presParOf" srcId="{F6A96C04-23F2-4482-9BAF-0CCE69ADB2E4}" destId="{7B23B9D0-5645-42C0-941B-644953B00B64}" srcOrd="0" destOrd="0" presId="urn:microsoft.com/office/officeart/2008/layout/VerticalCircleList"/>
    <dgm:cxn modelId="{2B5D2910-90B0-479D-9214-05F01DD21558}" type="presParOf" srcId="{F6A96C04-23F2-4482-9BAF-0CCE69ADB2E4}" destId="{F49C89ED-460E-44CB-BA2A-3739FB39A06B}" srcOrd="1" destOrd="0" presId="urn:microsoft.com/office/officeart/2008/layout/VerticalCircleList"/>
    <dgm:cxn modelId="{847183BC-9FCD-4991-B581-643CCFD207C4}" type="presParOf" srcId="{F6A96C04-23F2-4482-9BAF-0CCE69ADB2E4}" destId="{DCE827BB-48E7-40E8-BD77-FF13F16FC86D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838458-652E-4450-B2DB-528EB3D24333}" type="doc">
      <dgm:prSet loTypeId="urn:microsoft.com/office/officeart/2005/8/layout/target3" loCatId="relationship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2197DF2-0FAC-4538-89DC-C95DE982F5B3}">
      <dgm:prSet phldrT="[Текст]" custT="1"/>
      <dgm:spPr/>
      <dgm:t>
        <a:bodyPr/>
        <a:lstStyle/>
        <a:p>
          <a:pPr algn="l"/>
          <a:r>
            <a:rPr lang="ru-RU" sz="18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Рассмотрено более </a:t>
          </a:r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45 000 </a:t>
          </a:r>
          <a:r>
            <a:rPr lang="ru-RU" sz="18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обращений граждан по вопросам опеки и попечительства</a:t>
          </a:r>
          <a:endParaRPr lang="ru-RU" sz="18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AEC0666-DB5D-4B08-A69B-8124D54835A2}" type="sibTrans" cxnId="{060F23AE-B3AB-448F-A877-0037EC6BA3A6}">
      <dgm:prSet/>
      <dgm:spPr/>
      <dgm:t>
        <a:bodyPr/>
        <a:lstStyle/>
        <a:p>
          <a:pPr algn="l"/>
          <a:endParaRPr lang="ru-RU" sz="1800"/>
        </a:p>
      </dgm:t>
    </dgm:pt>
    <dgm:pt modelId="{EF7C1D06-1CFB-4CBE-A633-4EDF755DAACC}" type="parTrans" cxnId="{060F23AE-B3AB-448F-A877-0037EC6BA3A6}">
      <dgm:prSet/>
      <dgm:spPr/>
      <dgm:t>
        <a:bodyPr/>
        <a:lstStyle/>
        <a:p>
          <a:pPr algn="l"/>
          <a:endParaRPr lang="ru-RU" sz="1800"/>
        </a:p>
      </dgm:t>
    </dgm:pt>
    <dgm:pt modelId="{2E9E6CE5-E923-4081-BE0F-3A2EE594985C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18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Проведено более </a:t>
          </a:r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33 000 </a:t>
          </a:r>
          <a:r>
            <a:rPr lang="ru-RU" sz="18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проверок условий жизни подопечных (несовершеннолетних и совершеннолетних граждан).</a:t>
          </a:r>
          <a:endParaRPr lang="ru-RU" sz="18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45AE111-3756-47D5-AE51-807A21AC9EE8}" type="sibTrans" cxnId="{1D5ABA57-A66B-4E50-A540-E69989BF0F90}">
      <dgm:prSet/>
      <dgm:spPr/>
      <dgm:t>
        <a:bodyPr/>
        <a:lstStyle/>
        <a:p>
          <a:pPr algn="l"/>
          <a:endParaRPr lang="ru-RU" sz="1800"/>
        </a:p>
      </dgm:t>
    </dgm:pt>
    <dgm:pt modelId="{8296E37E-20F6-442D-A048-303F45CF10B9}" type="parTrans" cxnId="{1D5ABA57-A66B-4E50-A540-E69989BF0F90}">
      <dgm:prSet/>
      <dgm:spPr/>
      <dgm:t>
        <a:bodyPr/>
        <a:lstStyle/>
        <a:p>
          <a:pPr algn="l"/>
          <a:endParaRPr lang="ru-RU" sz="1800"/>
        </a:p>
      </dgm:t>
    </dgm:pt>
    <dgm:pt modelId="{CB520313-EB85-414F-AEA9-E3A1D3B876AF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18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Принято участие в рассмотрении порядка </a:t>
          </a:r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7 000 </a:t>
          </a:r>
          <a:r>
            <a:rPr lang="ru-RU" sz="18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гражданских дел по вопросам опеки и попечительства</a:t>
          </a:r>
          <a:endParaRPr lang="ru-RU" sz="18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883D814-7AD5-4032-8CC8-266F03495FFA}" type="parTrans" cxnId="{6E373838-EB06-49AC-AD1E-C3B47D25965B}">
      <dgm:prSet/>
      <dgm:spPr/>
      <dgm:t>
        <a:bodyPr/>
        <a:lstStyle/>
        <a:p>
          <a:pPr algn="l"/>
          <a:endParaRPr lang="ru-RU" sz="1800"/>
        </a:p>
      </dgm:t>
    </dgm:pt>
    <dgm:pt modelId="{C6E7C990-16C4-4528-B81B-87CC183B4402}" type="sibTrans" cxnId="{6E373838-EB06-49AC-AD1E-C3B47D25965B}">
      <dgm:prSet/>
      <dgm:spPr/>
      <dgm:t>
        <a:bodyPr/>
        <a:lstStyle/>
        <a:p>
          <a:pPr algn="l"/>
          <a:endParaRPr lang="ru-RU" sz="1800"/>
        </a:p>
      </dgm:t>
    </dgm:pt>
    <dgm:pt modelId="{F4051C96-E6C4-4E3F-BE0E-4D26227544C9}" type="pres">
      <dgm:prSet presAssocID="{99838458-652E-4450-B2DB-528EB3D2433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28F28E-81B3-4E22-9FF0-5C25E7D20981}" type="pres">
      <dgm:prSet presAssocID="{2E9E6CE5-E923-4081-BE0F-3A2EE594985C}" presName="circle1" presStyleLbl="node1" presStyleIdx="0" presStyleCnt="3" custLinFactNeighborX="-1322" custLinFactNeighborY="-106"/>
      <dgm:spPr/>
      <dgm:t>
        <a:bodyPr/>
        <a:lstStyle/>
        <a:p>
          <a:endParaRPr lang="ru-RU"/>
        </a:p>
      </dgm:t>
    </dgm:pt>
    <dgm:pt modelId="{0933FB32-24A6-4019-B342-474905DF31E8}" type="pres">
      <dgm:prSet presAssocID="{2E9E6CE5-E923-4081-BE0F-3A2EE594985C}" presName="space" presStyleCnt="0"/>
      <dgm:spPr/>
      <dgm:t>
        <a:bodyPr/>
        <a:lstStyle/>
        <a:p>
          <a:endParaRPr lang="ru-RU"/>
        </a:p>
      </dgm:t>
    </dgm:pt>
    <dgm:pt modelId="{FDFEF309-1B5D-45F6-B318-81A28238F6BB}" type="pres">
      <dgm:prSet presAssocID="{2E9E6CE5-E923-4081-BE0F-3A2EE594985C}" presName="rect1" presStyleLbl="alignAcc1" presStyleIdx="0" presStyleCnt="3" custScaleY="100000" custLinFactNeighborX="-671" custLinFactNeighborY="-736"/>
      <dgm:spPr/>
      <dgm:t>
        <a:bodyPr/>
        <a:lstStyle/>
        <a:p>
          <a:endParaRPr lang="ru-RU"/>
        </a:p>
      </dgm:t>
    </dgm:pt>
    <dgm:pt modelId="{1BC3CC72-4D60-492C-B167-D68009B007D5}" type="pres">
      <dgm:prSet presAssocID="{02197DF2-0FAC-4538-89DC-C95DE982F5B3}" presName="vertSpace2" presStyleLbl="node1" presStyleIdx="0" presStyleCnt="3"/>
      <dgm:spPr/>
      <dgm:t>
        <a:bodyPr/>
        <a:lstStyle/>
        <a:p>
          <a:endParaRPr lang="ru-RU"/>
        </a:p>
      </dgm:t>
    </dgm:pt>
    <dgm:pt modelId="{424D052A-37C6-4639-BF61-50B28C6AF165}" type="pres">
      <dgm:prSet presAssocID="{02197DF2-0FAC-4538-89DC-C95DE982F5B3}" presName="circle2" presStyleLbl="node1" presStyleIdx="1" presStyleCnt="3" custScaleY="103960" custLinFactNeighborX="-1145" custLinFactNeighborY="3917"/>
      <dgm:spPr/>
      <dgm:t>
        <a:bodyPr/>
        <a:lstStyle/>
        <a:p>
          <a:endParaRPr lang="ru-RU"/>
        </a:p>
      </dgm:t>
    </dgm:pt>
    <dgm:pt modelId="{8DDD6248-DC95-4445-AFCC-0D929F3C9AB9}" type="pres">
      <dgm:prSet presAssocID="{02197DF2-0FAC-4538-89DC-C95DE982F5B3}" presName="rect2" presStyleLbl="alignAcc1" presStyleIdx="1" presStyleCnt="3" custScaleY="85168" custLinFactNeighborX="-662" custLinFactNeighborY="-5479"/>
      <dgm:spPr/>
      <dgm:t>
        <a:bodyPr/>
        <a:lstStyle/>
        <a:p>
          <a:endParaRPr lang="ru-RU"/>
        </a:p>
      </dgm:t>
    </dgm:pt>
    <dgm:pt modelId="{C72ABEE9-7E65-4AB5-B946-4C909A0D2324}" type="pres">
      <dgm:prSet presAssocID="{CB520313-EB85-414F-AEA9-E3A1D3B876AF}" presName="vertSpace3" presStyleLbl="node1" presStyleIdx="1" presStyleCnt="3"/>
      <dgm:spPr/>
    </dgm:pt>
    <dgm:pt modelId="{0FE6FB23-087A-40E0-986F-8284137F9D48}" type="pres">
      <dgm:prSet presAssocID="{CB520313-EB85-414F-AEA9-E3A1D3B876AF}" presName="circle3" presStyleLbl="node1" presStyleIdx="2" presStyleCnt="3"/>
      <dgm:spPr/>
    </dgm:pt>
    <dgm:pt modelId="{6E404E78-81E8-420D-AEA1-256C8D645D59}" type="pres">
      <dgm:prSet presAssocID="{CB520313-EB85-414F-AEA9-E3A1D3B876AF}" presName="rect3" presStyleLbl="alignAcc1" presStyleIdx="2" presStyleCnt="3"/>
      <dgm:spPr/>
      <dgm:t>
        <a:bodyPr/>
        <a:lstStyle/>
        <a:p>
          <a:endParaRPr lang="ru-RU"/>
        </a:p>
      </dgm:t>
    </dgm:pt>
    <dgm:pt modelId="{671E7D73-2516-408D-8CF4-C754ED21089D}" type="pres">
      <dgm:prSet presAssocID="{2E9E6CE5-E923-4081-BE0F-3A2EE594985C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5014B7-EA35-45C0-82F0-CBC3B252C80C}" type="pres">
      <dgm:prSet presAssocID="{02197DF2-0FAC-4538-89DC-C95DE982F5B3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BF2382-77C2-451D-A7E4-8616E0168766}" type="pres">
      <dgm:prSet presAssocID="{CB520313-EB85-414F-AEA9-E3A1D3B876AF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D8ED23-AE54-4F4F-8A13-CAD7BBFF8D7D}" type="presOf" srcId="{2E9E6CE5-E923-4081-BE0F-3A2EE594985C}" destId="{671E7D73-2516-408D-8CF4-C754ED21089D}" srcOrd="1" destOrd="0" presId="urn:microsoft.com/office/officeart/2005/8/layout/target3"/>
    <dgm:cxn modelId="{6BF05246-17EA-4F5E-AE87-C29C42F53BA4}" type="presOf" srcId="{CB520313-EB85-414F-AEA9-E3A1D3B876AF}" destId="{D5BF2382-77C2-451D-A7E4-8616E0168766}" srcOrd="1" destOrd="0" presId="urn:microsoft.com/office/officeart/2005/8/layout/target3"/>
    <dgm:cxn modelId="{1D5ABA57-A66B-4E50-A540-E69989BF0F90}" srcId="{99838458-652E-4450-B2DB-528EB3D24333}" destId="{2E9E6CE5-E923-4081-BE0F-3A2EE594985C}" srcOrd="0" destOrd="0" parTransId="{8296E37E-20F6-442D-A048-303F45CF10B9}" sibTransId="{045AE111-3756-47D5-AE51-807A21AC9EE8}"/>
    <dgm:cxn modelId="{6E373838-EB06-49AC-AD1E-C3B47D25965B}" srcId="{99838458-652E-4450-B2DB-528EB3D24333}" destId="{CB520313-EB85-414F-AEA9-E3A1D3B876AF}" srcOrd="2" destOrd="0" parTransId="{7883D814-7AD5-4032-8CC8-266F03495FFA}" sibTransId="{C6E7C990-16C4-4528-B81B-87CC183B4402}"/>
    <dgm:cxn modelId="{ACC3F9A4-FB28-4E00-8A39-313FACB3FA62}" type="presOf" srcId="{02197DF2-0FAC-4538-89DC-C95DE982F5B3}" destId="{8DDD6248-DC95-4445-AFCC-0D929F3C9AB9}" srcOrd="0" destOrd="0" presId="urn:microsoft.com/office/officeart/2005/8/layout/target3"/>
    <dgm:cxn modelId="{B5BAB6E7-BE85-45B1-BDC0-7827ABD56E5F}" type="presOf" srcId="{CB520313-EB85-414F-AEA9-E3A1D3B876AF}" destId="{6E404E78-81E8-420D-AEA1-256C8D645D59}" srcOrd="0" destOrd="0" presId="urn:microsoft.com/office/officeart/2005/8/layout/target3"/>
    <dgm:cxn modelId="{060F23AE-B3AB-448F-A877-0037EC6BA3A6}" srcId="{99838458-652E-4450-B2DB-528EB3D24333}" destId="{02197DF2-0FAC-4538-89DC-C95DE982F5B3}" srcOrd="1" destOrd="0" parTransId="{EF7C1D06-1CFB-4CBE-A633-4EDF755DAACC}" sibTransId="{FAEC0666-DB5D-4B08-A69B-8124D54835A2}"/>
    <dgm:cxn modelId="{DF8AB0EE-2E14-4034-9F3E-FC96A2903636}" type="presOf" srcId="{02197DF2-0FAC-4538-89DC-C95DE982F5B3}" destId="{DA5014B7-EA35-45C0-82F0-CBC3B252C80C}" srcOrd="1" destOrd="0" presId="urn:microsoft.com/office/officeart/2005/8/layout/target3"/>
    <dgm:cxn modelId="{78E0CC1E-EC64-434E-9503-E1FF68482678}" type="presOf" srcId="{99838458-652E-4450-B2DB-528EB3D24333}" destId="{F4051C96-E6C4-4E3F-BE0E-4D26227544C9}" srcOrd="0" destOrd="0" presId="urn:microsoft.com/office/officeart/2005/8/layout/target3"/>
    <dgm:cxn modelId="{9FB49CCF-E104-458C-AFBB-9B1FFAFC95DC}" type="presOf" srcId="{2E9E6CE5-E923-4081-BE0F-3A2EE594985C}" destId="{FDFEF309-1B5D-45F6-B318-81A28238F6BB}" srcOrd="0" destOrd="0" presId="urn:microsoft.com/office/officeart/2005/8/layout/target3"/>
    <dgm:cxn modelId="{B0694D62-EB7D-4FEE-9D0A-4B9B56E3978A}" type="presParOf" srcId="{F4051C96-E6C4-4E3F-BE0E-4D26227544C9}" destId="{6128F28E-81B3-4E22-9FF0-5C25E7D20981}" srcOrd="0" destOrd="0" presId="urn:microsoft.com/office/officeart/2005/8/layout/target3"/>
    <dgm:cxn modelId="{59B11DD7-8E46-4523-AF75-97020FD9317D}" type="presParOf" srcId="{F4051C96-E6C4-4E3F-BE0E-4D26227544C9}" destId="{0933FB32-24A6-4019-B342-474905DF31E8}" srcOrd="1" destOrd="0" presId="urn:microsoft.com/office/officeart/2005/8/layout/target3"/>
    <dgm:cxn modelId="{CA8BD2F1-3D3B-4FB9-B91B-C4C309AAD67A}" type="presParOf" srcId="{F4051C96-E6C4-4E3F-BE0E-4D26227544C9}" destId="{FDFEF309-1B5D-45F6-B318-81A28238F6BB}" srcOrd="2" destOrd="0" presId="urn:microsoft.com/office/officeart/2005/8/layout/target3"/>
    <dgm:cxn modelId="{D5BA0987-587A-41B1-A4EA-BE836A666665}" type="presParOf" srcId="{F4051C96-E6C4-4E3F-BE0E-4D26227544C9}" destId="{1BC3CC72-4D60-492C-B167-D68009B007D5}" srcOrd="3" destOrd="0" presId="urn:microsoft.com/office/officeart/2005/8/layout/target3"/>
    <dgm:cxn modelId="{97A5D860-865D-43A8-BC5A-4EA44E4C6085}" type="presParOf" srcId="{F4051C96-E6C4-4E3F-BE0E-4D26227544C9}" destId="{424D052A-37C6-4639-BF61-50B28C6AF165}" srcOrd="4" destOrd="0" presId="urn:microsoft.com/office/officeart/2005/8/layout/target3"/>
    <dgm:cxn modelId="{0EC6BB81-4E48-443B-B34A-3EE4CDEEB986}" type="presParOf" srcId="{F4051C96-E6C4-4E3F-BE0E-4D26227544C9}" destId="{8DDD6248-DC95-4445-AFCC-0D929F3C9AB9}" srcOrd="5" destOrd="0" presId="urn:microsoft.com/office/officeart/2005/8/layout/target3"/>
    <dgm:cxn modelId="{32B53864-0F74-4615-B010-08ED58652206}" type="presParOf" srcId="{F4051C96-E6C4-4E3F-BE0E-4D26227544C9}" destId="{C72ABEE9-7E65-4AB5-B946-4C909A0D2324}" srcOrd="6" destOrd="0" presId="urn:microsoft.com/office/officeart/2005/8/layout/target3"/>
    <dgm:cxn modelId="{43D43AA4-E205-41B7-B292-807BFBD74BAA}" type="presParOf" srcId="{F4051C96-E6C4-4E3F-BE0E-4D26227544C9}" destId="{0FE6FB23-087A-40E0-986F-8284137F9D48}" srcOrd="7" destOrd="0" presId="urn:microsoft.com/office/officeart/2005/8/layout/target3"/>
    <dgm:cxn modelId="{52380FB0-8561-44D1-8FD2-8D367EEBD0B6}" type="presParOf" srcId="{F4051C96-E6C4-4E3F-BE0E-4D26227544C9}" destId="{6E404E78-81E8-420D-AEA1-256C8D645D59}" srcOrd="8" destOrd="0" presId="urn:microsoft.com/office/officeart/2005/8/layout/target3"/>
    <dgm:cxn modelId="{818E6A1B-E1E0-4BD2-9F62-D41DE785017C}" type="presParOf" srcId="{F4051C96-E6C4-4E3F-BE0E-4D26227544C9}" destId="{671E7D73-2516-408D-8CF4-C754ED21089D}" srcOrd="9" destOrd="0" presId="urn:microsoft.com/office/officeart/2005/8/layout/target3"/>
    <dgm:cxn modelId="{E65DEBA6-F30B-4F8F-A83B-8F71A27E429C}" type="presParOf" srcId="{F4051C96-E6C4-4E3F-BE0E-4D26227544C9}" destId="{DA5014B7-EA35-45C0-82F0-CBC3B252C80C}" srcOrd="10" destOrd="0" presId="urn:microsoft.com/office/officeart/2005/8/layout/target3"/>
    <dgm:cxn modelId="{CEF46DBD-D7F1-4F94-AF96-A13D8C344696}" type="presParOf" srcId="{F4051C96-E6C4-4E3F-BE0E-4D26227544C9}" destId="{D5BF2382-77C2-451D-A7E4-8616E0168766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9838458-652E-4450-B2DB-528EB3D24333}" type="doc">
      <dgm:prSet loTypeId="urn:microsoft.com/office/officeart/2005/8/layout/target2" loCatId="relationship" qsTypeId="urn:microsoft.com/office/officeart/2005/8/quickstyle/3d3" qsCatId="3D" csTypeId="urn:microsoft.com/office/officeart/2005/8/colors/accent6_3" csCatId="accent6" phldr="1"/>
      <dgm:spPr/>
      <dgm:t>
        <a:bodyPr/>
        <a:lstStyle/>
        <a:p>
          <a:endParaRPr lang="ru-RU"/>
        </a:p>
      </dgm:t>
    </dgm:pt>
    <dgm:pt modelId="{536AC437-F9E7-4E75-87F8-1051901D76AE}">
      <dgm:prSet phldrT="[Текст]" custT="1"/>
      <dgm:spPr/>
      <dgm:t>
        <a:bodyPr/>
        <a:lstStyle/>
        <a:p>
          <a:pPr algn="l"/>
          <a:endParaRPr lang="ru-RU" sz="1050" b="1" dirty="0" smtClean="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pPr algn="l"/>
          <a:r>
            <a:rPr lang="ru-RU" sz="20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Региональный список детей-сирот, лиц из их числа, нуждающихся в обеспечении жилыми помещениями</a:t>
          </a:r>
          <a:r>
            <a:rPr lang="ru-RU" sz="20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, в отношении </a:t>
          </a:r>
          <a:r>
            <a:rPr lang="ru-RU" sz="20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10 500 </a:t>
          </a:r>
          <a:r>
            <a:rPr lang="ru-RU" sz="2000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человек</a:t>
          </a:r>
          <a:endParaRPr lang="ru-RU" sz="2000" dirty="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A050650-99D5-4CFE-A190-6BB041F569AA}" type="parTrans" cxnId="{6B43BF89-9DFD-4E86-B230-84FC553E3983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1CFE07A5-7187-4125-BFAA-DCE8EA7A1069}" type="sibTrans" cxnId="{6B43BF89-9DFD-4E86-B230-84FC553E3983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02197DF2-0FAC-4538-89DC-C95DE982F5B3}">
      <dgm:prSet phldrT="[Текст]" custT="1"/>
      <dgm:spPr/>
      <dgm:t>
        <a:bodyPr/>
        <a:lstStyle/>
        <a:p>
          <a:pPr algn="l"/>
          <a:r>
            <a:rPr lang="ru-RU" sz="20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Региональный реестр лиц, лишенных родительских прав, ограниченных в родительских правах </a:t>
          </a:r>
          <a:r>
            <a:rPr lang="ru-RU" sz="2000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(</a:t>
          </a:r>
          <a:r>
            <a:rPr lang="ru-RU" sz="2000" b="0" dirty="0" smtClean="0">
              <a:solidFill>
                <a:schemeClr val="tx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содержит сведения в отношении </a:t>
          </a:r>
          <a:r>
            <a:rPr lang="ru-RU" sz="2000" b="1" dirty="0" smtClean="0">
              <a:solidFill>
                <a:schemeClr val="tx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57 274 </a:t>
          </a:r>
          <a:r>
            <a:rPr lang="ru-RU" sz="2000" b="0" dirty="0" smtClean="0">
              <a:solidFill>
                <a:schemeClr val="tx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человек</a:t>
          </a:r>
          <a:r>
            <a:rPr lang="ru-RU" sz="2000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)</a:t>
          </a:r>
          <a:endParaRPr lang="ru-RU" sz="2000" b="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AEC0666-DB5D-4B08-A69B-8124D54835A2}" type="sibTrans" cxnId="{060F23AE-B3AB-448F-A877-0037EC6BA3A6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EF7C1D06-1CFB-4CBE-A633-4EDF755DAACC}" type="parTrans" cxnId="{060F23AE-B3AB-448F-A877-0037EC6BA3A6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2E9E6CE5-E923-4081-BE0F-3A2EE594985C}">
      <dgm:prSet phldrT="[Текст]" custT="1"/>
      <dgm:spPr/>
      <dgm:t>
        <a:bodyPr/>
        <a:lstStyle/>
        <a:p>
          <a:pPr algn="ctr">
            <a:spcAft>
              <a:spcPts val="0"/>
            </a:spcAft>
          </a:pPr>
          <a:r>
            <a:rPr lang="ru-RU" sz="24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Сформированы и размещены в </a:t>
          </a:r>
          <a:r>
            <a:rPr lang="ru-RU" sz="2400" b="1" dirty="0" err="1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ЕГИССО</a:t>
          </a:r>
          <a:r>
            <a:rPr lang="ru-RU" sz="24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:</a:t>
          </a:r>
          <a:endParaRPr lang="ru-RU" sz="2400" b="1" dirty="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45AE111-3756-47D5-AE51-807A21AC9EE8}" type="sibTrans" cxnId="{1D5ABA57-A66B-4E50-A540-E69989BF0F90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8296E37E-20F6-442D-A048-303F45CF10B9}" type="parTrans" cxnId="{1D5ABA57-A66B-4E50-A540-E69989BF0F90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E713BCDC-8994-4519-89CF-DB069FF568C1}" type="pres">
      <dgm:prSet presAssocID="{99838458-652E-4450-B2DB-528EB3D24333}" presName="Name0" presStyleCnt="0">
        <dgm:presLayoutVars>
          <dgm:chMax val="3"/>
          <dgm:chPref val="1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CC8AD17-A57B-4F43-9917-91D3DC38BE49}" type="pres">
      <dgm:prSet presAssocID="{99838458-652E-4450-B2DB-528EB3D24333}" presName="outerBox" presStyleCnt="0"/>
      <dgm:spPr/>
      <dgm:t>
        <a:bodyPr/>
        <a:lstStyle/>
        <a:p>
          <a:endParaRPr lang="ru-RU"/>
        </a:p>
      </dgm:t>
    </dgm:pt>
    <dgm:pt modelId="{45302B93-6FEE-40CF-B6AE-A2805FCDD8D2}" type="pres">
      <dgm:prSet presAssocID="{99838458-652E-4450-B2DB-528EB3D24333}" presName="outerBoxParent" presStyleLbl="node1" presStyleIdx="0" presStyleCnt="3" custLinFactNeighborY="-1754"/>
      <dgm:spPr/>
      <dgm:t>
        <a:bodyPr/>
        <a:lstStyle/>
        <a:p>
          <a:endParaRPr lang="ru-RU"/>
        </a:p>
      </dgm:t>
    </dgm:pt>
    <dgm:pt modelId="{220C520A-4114-4E62-A9E2-7ABE56CA67FD}" type="pres">
      <dgm:prSet presAssocID="{99838458-652E-4450-B2DB-528EB3D24333}" presName="outerBoxChildren" presStyleCnt="0"/>
      <dgm:spPr/>
      <dgm:t>
        <a:bodyPr/>
        <a:lstStyle/>
        <a:p>
          <a:endParaRPr lang="ru-RU"/>
        </a:p>
      </dgm:t>
    </dgm:pt>
    <dgm:pt modelId="{0A4D8A96-DA7D-4038-8301-4ED27A3ABD4C}" type="pres">
      <dgm:prSet presAssocID="{99838458-652E-4450-B2DB-528EB3D24333}" presName="middleBox" presStyleCnt="0"/>
      <dgm:spPr/>
      <dgm:t>
        <a:bodyPr/>
        <a:lstStyle/>
        <a:p>
          <a:endParaRPr lang="ru-RU"/>
        </a:p>
      </dgm:t>
    </dgm:pt>
    <dgm:pt modelId="{33D37F2A-C80D-42AE-B5EA-28E3125344F1}" type="pres">
      <dgm:prSet presAssocID="{99838458-652E-4450-B2DB-528EB3D24333}" presName="middleBoxParent" presStyleLbl="node1" presStyleIdx="1" presStyleCnt="3" custLinFactNeighborX="-607" custLinFactNeighborY="-3133"/>
      <dgm:spPr/>
      <dgm:t>
        <a:bodyPr/>
        <a:lstStyle/>
        <a:p>
          <a:endParaRPr lang="ru-RU"/>
        </a:p>
      </dgm:t>
    </dgm:pt>
    <dgm:pt modelId="{B3ECF93E-F8C3-4B1F-8376-E70AE4A7D2D6}" type="pres">
      <dgm:prSet presAssocID="{99838458-652E-4450-B2DB-528EB3D24333}" presName="middleBoxChildren" presStyleCnt="0"/>
      <dgm:spPr/>
      <dgm:t>
        <a:bodyPr/>
        <a:lstStyle/>
        <a:p>
          <a:endParaRPr lang="ru-RU"/>
        </a:p>
      </dgm:t>
    </dgm:pt>
    <dgm:pt modelId="{843D1B0E-1D28-4CF9-8196-798F2E7B6E23}" type="pres">
      <dgm:prSet presAssocID="{99838458-652E-4450-B2DB-528EB3D24333}" presName="centerBox" presStyleCnt="0"/>
      <dgm:spPr/>
      <dgm:t>
        <a:bodyPr/>
        <a:lstStyle/>
        <a:p>
          <a:endParaRPr lang="ru-RU"/>
        </a:p>
      </dgm:t>
    </dgm:pt>
    <dgm:pt modelId="{BB0483C5-C835-45E4-A134-3605AC2E162E}" type="pres">
      <dgm:prSet presAssocID="{99838458-652E-4450-B2DB-528EB3D24333}" presName="centerBoxParent" presStyleLbl="node1" presStyleIdx="2" presStyleCnt="3" custScaleY="84211" custLinFactNeighborX="1923" custLinFactNeighborY="6579"/>
      <dgm:spPr/>
      <dgm:t>
        <a:bodyPr/>
        <a:lstStyle/>
        <a:p>
          <a:endParaRPr lang="ru-RU"/>
        </a:p>
      </dgm:t>
    </dgm:pt>
  </dgm:ptLst>
  <dgm:cxnLst>
    <dgm:cxn modelId="{1F2C414A-A87F-4E56-BD33-CECB64E58233}" type="presOf" srcId="{99838458-652E-4450-B2DB-528EB3D24333}" destId="{E713BCDC-8994-4519-89CF-DB069FF568C1}" srcOrd="0" destOrd="0" presId="urn:microsoft.com/office/officeart/2005/8/layout/target2"/>
    <dgm:cxn modelId="{8889FD95-5C21-475A-A3D9-0DB82ED56728}" type="presOf" srcId="{2E9E6CE5-E923-4081-BE0F-3A2EE594985C}" destId="{45302B93-6FEE-40CF-B6AE-A2805FCDD8D2}" srcOrd="0" destOrd="0" presId="urn:microsoft.com/office/officeart/2005/8/layout/target2"/>
    <dgm:cxn modelId="{73D12075-CBF3-4DD4-A186-CF673728A6B1}" type="presOf" srcId="{536AC437-F9E7-4E75-87F8-1051901D76AE}" destId="{BB0483C5-C835-45E4-A134-3605AC2E162E}" srcOrd="0" destOrd="0" presId="urn:microsoft.com/office/officeart/2005/8/layout/target2"/>
    <dgm:cxn modelId="{1D5ABA57-A66B-4E50-A540-E69989BF0F90}" srcId="{99838458-652E-4450-B2DB-528EB3D24333}" destId="{2E9E6CE5-E923-4081-BE0F-3A2EE594985C}" srcOrd="0" destOrd="0" parTransId="{8296E37E-20F6-442D-A048-303F45CF10B9}" sibTransId="{045AE111-3756-47D5-AE51-807A21AC9EE8}"/>
    <dgm:cxn modelId="{33FADB7C-EF39-4151-ACE8-B5486C47D4C9}" type="presOf" srcId="{02197DF2-0FAC-4538-89DC-C95DE982F5B3}" destId="{33D37F2A-C80D-42AE-B5EA-28E3125344F1}" srcOrd="0" destOrd="0" presId="urn:microsoft.com/office/officeart/2005/8/layout/target2"/>
    <dgm:cxn modelId="{6B43BF89-9DFD-4E86-B230-84FC553E3983}" srcId="{99838458-652E-4450-B2DB-528EB3D24333}" destId="{536AC437-F9E7-4E75-87F8-1051901D76AE}" srcOrd="2" destOrd="0" parTransId="{DA050650-99D5-4CFE-A190-6BB041F569AA}" sibTransId="{1CFE07A5-7187-4125-BFAA-DCE8EA7A1069}"/>
    <dgm:cxn modelId="{060F23AE-B3AB-448F-A877-0037EC6BA3A6}" srcId="{99838458-652E-4450-B2DB-528EB3D24333}" destId="{02197DF2-0FAC-4538-89DC-C95DE982F5B3}" srcOrd="1" destOrd="0" parTransId="{EF7C1D06-1CFB-4CBE-A633-4EDF755DAACC}" sibTransId="{FAEC0666-DB5D-4B08-A69B-8124D54835A2}"/>
    <dgm:cxn modelId="{785019BA-FA86-4338-9B65-D8ED49D9E534}" type="presParOf" srcId="{E713BCDC-8994-4519-89CF-DB069FF568C1}" destId="{BCC8AD17-A57B-4F43-9917-91D3DC38BE49}" srcOrd="0" destOrd="0" presId="urn:microsoft.com/office/officeart/2005/8/layout/target2"/>
    <dgm:cxn modelId="{C17908B1-7F55-431C-9FF2-B466E73D36C3}" type="presParOf" srcId="{BCC8AD17-A57B-4F43-9917-91D3DC38BE49}" destId="{45302B93-6FEE-40CF-B6AE-A2805FCDD8D2}" srcOrd="0" destOrd="0" presId="urn:microsoft.com/office/officeart/2005/8/layout/target2"/>
    <dgm:cxn modelId="{AC4F2941-B910-4AE4-B92E-4974A6A0FEE9}" type="presParOf" srcId="{BCC8AD17-A57B-4F43-9917-91D3DC38BE49}" destId="{220C520A-4114-4E62-A9E2-7ABE56CA67FD}" srcOrd="1" destOrd="0" presId="urn:microsoft.com/office/officeart/2005/8/layout/target2"/>
    <dgm:cxn modelId="{AABFA2B9-3DFF-4676-83AB-98D50796B4BE}" type="presParOf" srcId="{E713BCDC-8994-4519-89CF-DB069FF568C1}" destId="{0A4D8A96-DA7D-4038-8301-4ED27A3ABD4C}" srcOrd="1" destOrd="0" presId="urn:microsoft.com/office/officeart/2005/8/layout/target2"/>
    <dgm:cxn modelId="{B37A7A9D-7A6F-420F-B367-0EBA4319DE5B}" type="presParOf" srcId="{0A4D8A96-DA7D-4038-8301-4ED27A3ABD4C}" destId="{33D37F2A-C80D-42AE-B5EA-28E3125344F1}" srcOrd="0" destOrd="0" presId="urn:microsoft.com/office/officeart/2005/8/layout/target2"/>
    <dgm:cxn modelId="{F7F0C54D-649E-4179-B4C8-8BCA12128A79}" type="presParOf" srcId="{0A4D8A96-DA7D-4038-8301-4ED27A3ABD4C}" destId="{B3ECF93E-F8C3-4B1F-8376-E70AE4A7D2D6}" srcOrd="1" destOrd="0" presId="urn:microsoft.com/office/officeart/2005/8/layout/target2"/>
    <dgm:cxn modelId="{861E3729-68E2-49EA-8851-D2939466C7BF}" type="presParOf" srcId="{E713BCDC-8994-4519-89CF-DB069FF568C1}" destId="{843D1B0E-1D28-4CF9-8196-798F2E7B6E23}" srcOrd="2" destOrd="0" presId="urn:microsoft.com/office/officeart/2005/8/layout/target2"/>
    <dgm:cxn modelId="{D8F9852C-6521-4DE0-A58E-5A3BBC51CF2F}" type="presParOf" srcId="{843D1B0E-1D28-4CF9-8196-798F2E7B6E23}" destId="{BB0483C5-C835-45E4-A134-3605AC2E162E}" srcOrd="0" destOrd="0" presId="urn:microsoft.com/office/officeart/2005/8/layout/targe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075757-870D-4142-8348-6F7D43F25A2F}" type="doc">
      <dgm:prSet loTypeId="urn:microsoft.com/office/officeart/2005/8/layout/radial4" loCatId="relationship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A0DB81C0-CB63-495A-A930-746908C32C5D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bg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Задачи в сфере опеки и попечительства на 2022 год</a:t>
          </a:r>
          <a:endParaRPr lang="ru-RU" sz="2000" b="1" dirty="0">
            <a:solidFill>
              <a:schemeClr val="bg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A27A801-B3D4-42E4-B51B-714A0BEAB114}" type="parTrans" cxnId="{17686162-3318-41FD-8668-104A5BEEC26C}">
      <dgm:prSet/>
      <dgm:spPr/>
      <dgm:t>
        <a:bodyPr/>
        <a:lstStyle/>
        <a:p>
          <a:endParaRPr lang="ru-RU" sz="1400">
            <a:solidFill>
              <a:schemeClr val="bg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8EF8F57-C6BA-4683-A10D-757E853DE941}" type="sibTrans" cxnId="{17686162-3318-41FD-8668-104A5BEEC26C}">
      <dgm:prSet/>
      <dgm:spPr/>
      <dgm:t>
        <a:bodyPr/>
        <a:lstStyle/>
        <a:p>
          <a:endParaRPr lang="ru-RU" sz="1400">
            <a:solidFill>
              <a:schemeClr val="bg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077F28E-00DF-46D3-9E10-AD92708D6A07}">
      <dgm:prSet phldrT="[Текст]" custT="1"/>
      <dgm:spPr/>
      <dgm:t>
        <a:bodyPr/>
        <a:lstStyle/>
        <a:p>
          <a:r>
            <a:rPr lang="ru-RU" sz="1600" b="1" smtClean="0">
              <a:solidFill>
                <a:schemeClr val="bg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Реализация комплекса мер по подготовке и повышению квалификации специалистов органов опеки и попечительства</a:t>
          </a:r>
          <a:endParaRPr lang="ru-RU" sz="1600" b="1" dirty="0">
            <a:solidFill>
              <a:schemeClr val="bg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350B43BD-F284-44F7-84C2-01082AD5459A}" type="parTrans" cxnId="{DCBE9F93-D355-47DF-B627-1D10CFEB8C3E}">
      <dgm:prSet/>
      <dgm:spPr/>
      <dgm:t>
        <a:bodyPr/>
        <a:lstStyle/>
        <a:p>
          <a:endParaRPr lang="ru-RU" sz="1400">
            <a:solidFill>
              <a:schemeClr val="bg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24C810E-64D7-4349-8BA7-76B4FD0746FA}" type="sibTrans" cxnId="{DCBE9F93-D355-47DF-B627-1D10CFEB8C3E}">
      <dgm:prSet/>
      <dgm:spPr/>
      <dgm:t>
        <a:bodyPr/>
        <a:lstStyle/>
        <a:p>
          <a:endParaRPr lang="ru-RU" sz="1400">
            <a:solidFill>
              <a:schemeClr val="bg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49CB7DF-FC53-4C6C-8EEC-0460C18843D4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600" b="1" smtClean="0">
              <a:solidFill>
                <a:schemeClr val="bg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Совершенствование деятельности </a:t>
          </a:r>
        </a:p>
        <a:p>
          <a:pPr>
            <a:spcAft>
              <a:spcPts val="0"/>
            </a:spcAft>
          </a:pPr>
          <a:r>
            <a:rPr lang="ru-RU" sz="1600" b="1" smtClean="0">
              <a:solidFill>
                <a:schemeClr val="bg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школ приемных родителей</a:t>
          </a:r>
          <a:endParaRPr lang="ru-RU" sz="1600" dirty="0">
            <a:solidFill>
              <a:schemeClr val="bg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2F6A0DC-B084-4CF0-B26F-A1EC350E808E}" type="parTrans" cxnId="{8490A41D-A7FE-4496-A7A7-2CC631B15A8C}">
      <dgm:prSet/>
      <dgm:spPr/>
      <dgm:t>
        <a:bodyPr/>
        <a:lstStyle/>
        <a:p>
          <a:endParaRPr lang="ru-RU" sz="1400">
            <a:solidFill>
              <a:schemeClr val="bg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632D4C7-BB97-4A68-AA7F-1DD32BB3AC9A}" type="sibTrans" cxnId="{8490A41D-A7FE-4496-A7A7-2CC631B15A8C}">
      <dgm:prSet/>
      <dgm:spPr/>
      <dgm:t>
        <a:bodyPr/>
        <a:lstStyle/>
        <a:p>
          <a:endParaRPr lang="ru-RU" sz="1400">
            <a:solidFill>
              <a:schemeClr val="bg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3B3D77E-B398-41DA-A476-A5F9A4714272}">
      <dgm:prSet phldrT="[Текст]" custT="1"/>
      <dgm:spPr/>
      <dgm:t>
        <a:bodyPr/>
        <a:lstStyle/>
        <a:p>
          <a:r>
            <a:rPr lang="ru-RU" sz="1600" b="1" smtClean="0">
              <a:solidFill>
                <a:schemeClr val="bg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Исключение из полномочий органов опеки и попечительства несвойственных им функций</a:t>
          </a:r>
          <a:endParaRPr lang="ru-RU" sz="1600" b="1" dirty="0">
            <a:solidFill>
              <a:schemeClr val="bg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4081932-D811-4646-94D3-A824A151117C}" type="parTrans" cxnId="{2027CE21-231E-4A16-B79E-D094E33E2E28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007CC596-ED71-4025-9E6D-8345CEA986AA}" type="sibTrans" cxnId="{2027CE21-231E-4A16-B79E-D094E33E2E28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5EAEB18C-0802-48ED-B432-2939199581C6}">
      <dgm:prSet phldrT="[Текст]" custT="1"/>
      <dgm:spPr/>
      <dgm:t>
        <a:bodyPr/>
        <a:lstStyle/>
        <a:p>
          <a:r>
            <a:rPr lang="ru-RU" sz="1600" b="1" smtClean="0">
              <a:solidFill>
                <a:schemeClr val="bg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Повышение качества сопровождения замещающих семей</a:t>
          </a:r>
          <a:endParaRPr lang="ru-RU" sz="1600" dirty="0">
            <a:solidFill>
              <a:schemeClr val="bg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CF3CD51-5BEA-4138-8C65-47893EACE34C}" type="parTrans" cxnId="{102C3639-0899-4FF5-A8CE-022B78E95286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FA7AB4CD-14A7-4111-8B9D-49EBA17115EB}" type="sibTrans" cxnId="{102C3639-0899-4FF5-A8CE-022B78E95286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16F293E6-20C4-42A2-BE14-63F047BF483F}" type="pres">
      <dgm:prSet presAssocID="{9F075757-870D-4142-8348-6F7D43F25A2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157B1A-AF99-46A4-A1B6-F761C810CC57}" type="pres">
      <dgm:prSet presAssocID="{A0DB81C0-CB63-495A-A930-746908C32C5D}" presName="centerShape" presStyleLbl="node0" presStyleIdx="0" presStyleCnt="1" custScaleX="127766"/>
      <dgm:spPr/>
      <dgm:t>
        <a:bodyPr/>
        <a:lstStyle/>
        <a:p>
          <a:endParaRPr lang="ru-RU"/>
        </a:p>
      </dgm:t>
    </dgm:pt>
    <dgm:pt modelId="{10608159-8776-4EAB-B6E0-22C41164EB9C}" type="pres">
      <dgm:prSet presAssocID="{04081932-D811-4646-94D3-A824A151117C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DAC8D670-6124-498F-A7C3-77C782B570CD}" type="pres">
      <dgm:prSet presAssocID="{43B3D77E-B398-41DA-A476-A5F9A4714272}" presName="node" presStyleLbl="node1" presStyleIdx="0" presStyleCnt="4" custRadScaleRad="109365" custRadScaleInc="-46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646899-3247-4AF4-9B41-5537D8F903E4}" type="pres">
      <dgm:prSet presAssocID="{350B43BD-F284-44F7-84C2-01082AD5459A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66134D2B-5BAC-41BD-9E9D-235B0A8C197D}" type="pres">
      <dgm:prSet presAssocID="{5077F28E-00DF-46D3-9E10-AD92708D6A07}" presName="node" presStyleLbl="node1" presStyleIdx="1" presStyleCnt="4" custScaleX="154648" custRadScaleRad="115623" custRadScaleInc="-297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31F1B5-E9F1-4D85-9E44-3F4585FE0B47}" type="pres">
      <dgm:prSet presAssocID="{BCF3CD51-5BEA-4138-8C65-47893EACE34C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2C2383F3-FD79-48D9-A9A4-279C815A02F8}" type="pres">
      <dgm:prSet presAssocID="{5EAEB18C-0802-48ED-B432-2939199581C6}" presName="node" presStyleLbl="node1" presStyleIdx="2" presStyleCnt="4" custScaleX="160844" custRadScaleRad="113294" custRadScaleInc="282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9395F6-FB77-4B07-9DCC-4BE29AFAA01A}" type="pres">
      <dgm:prSet presAssocID="{82F6A0DC-B084-4CF0-B26F-A1EC350E808E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D7B4725A-F57D-467A-8F63-EB210D2AE39C}" type="pres">
      <dgm:prSet presAssocID="{A49CB7DF-FC53-4C6C-8EEC-0460C18843D4}" presName="node" presStyleLbl="node1" presStyleIdx="3" presStyleCnt="4" custRadScaleRad="112128" custRadScaleInc="39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686162-3318-41FD-8668-104A5BEEC26C}" srcId="{9F075757-870D-4142-8348-6F7D43F25A2F}" destId="{A0DB81C0-CB63-495A-A930-746908C32C5D}" srcOrd="0" destOrd="0" parTransId="{2A27A801-B3D4-42E4-B51B-714A0BEAB114}" sibTransId="{78EF8F57-C6BA-4683-A10D-757E853DE941}"/>
    <dgm:cxn modelId="{8406B7A1-3767-493C-9660-EC63DF5002B3}" type="presOf" srcId="{82F6A0DC-B084-4CF0-B26F-A1EC350E808E}" destId="{139395F6-FB77-4B07-9DCC-4BE29AFAA01A}" srcOrd="0" destOrd="0" presId="urn:microsoft.com/office/officeart/2005/8/layout/radial4"/>
    <dgm:cxn modelId="{31FFA667-0EC7-4F57-A015-14D62125651B}" type="presOf" srcId="{04081932-D811-4646-94D3-A824A151117C}" destId="{10608159-8776-4EAB-B6E0-22C41164EB9C}" srcOrd="0" destOrd="0" presId="urn:microsoft.com/office/officeart/2005/8/layout/radial4"/>
    <dgm:cxn modelId="{D653A962-0B67-4318-8A5A-6CABFD373E57}" type="presOf" srcId="{43B3D77E-B398-41DA-A476-A5F9A4714272}" destId="{DAC8D670-6124-498F-A7C3-77C782B570CD}" srcOrd="0" destOrd="0" presId="urn:microsoft.com/office/officeart/2005/8/layout/radial4"/>
    <dgm:cxn modelId="{F32FE3CD-8432-4750-9A4A-BEF1E8A6CC3E}" type="presOf" srcId="{9F075757-870D-4142-8348-6F7D43F25A2F}" destId="{16F293E6-20C4-42A2-BE14-63F047BF483F}" srcOrd="0" destOrd="0" presId="urn:microsoft.com/office/officeart/2005/8/layout/radial4"/>
    <dgm:cxn modelId="{69821DB3-0C9F-4276-96ED-3E77B032042A}" type="presOf" srcId="{A0DB81C0-CB63-495A-A930-746908C32C5D}" destId="{FD157B1A-AF99-46A4-A1B6-F761C810CC57}" srcOrd="0" destOrd="0" presId="urn:microsoft.com/office/officeart/2005/8/layout/radial4"/>
    <dgm:cxn modelId="{5D025B25-D94B-46C0-8304-9549A6F67C09}" type="presOf" srcId="{5077F28E-00DF-46D3-9E10-AD92708D6A07}" destId="{66134D2B-5BAC-41BD-9E9D-235B0A8C197D}" srcOrd="0" destOrd="0" presId="urn:microsoft.com/office/officeart/2005/8/layout/radial4"/>
    <dgm:cxn modelId="{0D758204-C45B-42EF-B2B2-77B9AEA99310}" type="presOf" srcId="{A49CB7DF-FC53-4C6C-8EEC-0460C18843D4}" destId="{D7B4725A-F57D-467A-8F63-EB210D2AE39C}" srcOrd="0" destOrd="0" presId="urn:microsoft.com/office/officeart/2005/8/layout/radial4"/>
    <dgm:cxn modelId="{B5EB4C7F-E83F-4CFF-9D54-828AD285C30B}" type="presOf" srcId="{BCF3CD51-5BEA-4138-8C65-47893EACE34C}" destId="{5A31F1B5-E9F1-4D85-9E44-3F4585FE0B47}" srcOrd="0" destOrd="0" presId="urn:microsoft.com/office/officeart/2005/8/layout/radial4"/>
    <dgm:cxn modelId="{FC604A30-0E11-43BC-9364-0654A759CC74}" type="presOf" srcId="{350B43BD-F284-44F7-84C2-01082AD5459A}" destId="{AE646899-3247-4AF4-9B41-5537D8F903E4}" srcOrd="0" destOrd="0" presId="urn:microsoft.com/office/officeart/2005/8/layout/radial4"/>
    <dgm:cxn modelId="{7E9B3305-2F5A-42A6-8A0B-F94930F3448A}" type="presOf" srcId="{5EAEB18C-0802-48ED-B432-2939199581C6}" destId="{2C2383F3-FD79-48D9-A9A4-279C815A02F8}" srcOrd="0" destOrd="0" presId="urn:microsoft.com/office/officeart/2005/8/layout/radial4"/>
    <dgm:cxn modelId="{DCBE9F93-D355-47DF-B627-1D10CFEB8C3E}" srcId="{A0DB81C0-CB63-495A-A930-746908C32C5D}" destId="{5077F28E-00DF-46D3-9E10-AD92708D6A07}" srcOrd="1" destOrd="0" parTransId="{350B43BD-F284-44F7-84C2-01082AD5459A}" sibTransId="{C24C810E-64D7-4349-8BA7-76B4FD0746FA}"/>
    <dgm:cxn modelId="{2027CE21-231E-4A16-B79E-D094E33E2E28}" srcId="{A0DB81C0-CB63-495A-A930-746908C32C5D}" destId="{43B3D77E-B398-41DA-A476-A5F9A4714272}" srcOrd="0" destOrd="0" parTransId="{04081932-D811-4646-94D3-A824A151117C}" sibTransId="{007CC596-ED71-4025-9E6D-8345CEA986AA}"/>
    <dgm:cxn modelId="{8490A41D-A7FE-4496-A7A7-2CC631B15A8C}" srcId="{A0DB81C0-CB63-495A-A930-746908C32C5D}" destId="{A49CB7DF-FC53-4C6C-8EEC-0460C18843D4}" srcOrd="3" destOrd="0" parTransId="{82F6A0DC-B084-4CF0-B26F-A1EC350E808E}" sibTransId="{B632D4C7-BB97-4A68-AA7F-1DD32BB3AC9A}"/>
    <dgm:cxn modelId="{102C3639-0899-4FF5-A8CE-022B78E95286}" srcId="{A0DB81C0-CB63-495A-A930-746908C32C5D}" destId="{5EAEB18C-0802-48ED-B432-2939199581C6}" srcOrd="2" destOrd="0" parTransId="{BCF3CD51-5BEA-4138-8C65-47893EACE34C}" sibTransId="{FA7AB4CD-14A7-4111-8B9D-49EBA17115EB}"/>
    <dgm:cxn modelId="{3D1ACEF7-F2F4-4660-95A7-768A8C8D7589}" type="presParOf" srcId="{16F293E6-20C4-42A2-BE14-63F047BF483F}" destId="{FD157B1A-AF99-46A4-A1B6-F761C810CC57}" srcOrd="0" destOrd="0" presId="urn:microsoft.com/office/officeart/2005/8/layout/radial4"/>
    <dgm:cxn modelId="{819F3ED7-F214-4869-95AD-BAD2A5786913}" type="presParOf" srcId="{16F293E6-20C4-42A2-BE14-63F047BF483F}" destId="{10608159-8776-4EAB-B6E0-22C41164EB9C}" srcOrd="1" destOrd="0" presId="urn:microsoft.com/office/officeart/2005/8/layout/radial4"/>
    <dgm:cxn modelId="{D66BE343-76F1-47D7-AD14-320EE8CF62E0}" type="presParOf" srcId="{16F293E6-20C4-42A2-BE14-63F047BF483F}" destId="{DAC8D670-6124-498F-A7C3-77C782B570CD}" srcOrd="2" destOrd="0" presId="urn:microsoft.com/office/officeart/2005/8/layout/radial4"/>
    <dgm:cxn modelId="{B2071F01-02E3-447A-8E51-87DB00C75719}" type="presParOf" srcId="{16F293E6-20C4-42A2-BE14-63F047BF483F}" destId="{AE646899-3247-4AF4-9B41-5537D8F903E4}" srcOrd="3" destOrd="0" presId="urn:microsoft.com/office/officeart/2005/8/layout/radial4"/>
    <dgm:cxn modelId="{BB5D74AD-B4B0-42BC-A5FC-6FCE6535B1CC}" type="presParOf" srcId="{16F293E6-20C4-42A2-BE14-63F047BF483F}" destId="{66134D2B-5BAC-41BD-9E9D-235B0A8C197D}" srcOrd="4" destOrd="0" presId="urn:microsoft.com/office/officeart/2005/8/layout/radial4"/>
    <dgm:cxn modelId="{F37F5205-5308-4534-BAC6-DFC6DE52D168}" type="presParOf" srcId="{16F293E6-20C4-42A2-BE14-63F047BF483F}" destId="{5A31F1B5-E9F1-4D85-9E44-3F4585FE0B47}" srcOrd="5" destOrd="0" presId="urn:microsoft.com/office/officeart/2005/8/layout/radial4"/>
    <dgm:cxn modelId="{D8FBA625-72AA-4057-BBB2-A8535268DCEC}" type="presParOf" srcId="{16F293E6-20C4-42A2-BE14-63F047BF483F}" destId="{2C2383F3-FD79-48D9-A9A4-279C815A02F8}" srcOrd="6" destOrd="0" presId="urn:microsoft.com/office/officeart/2005/8/layout/radial4"/>
    <dgm:cxn modelId="{5288CB15-595E-429A-BDE2-FF25BBE66675}" type="presParOf" srcId="{16F293E6-20C4-42A2-BE14-63F047BF483F}" destId="{139395F6-FB77-4B07-9DCC-4BE29AFAA01A}" srcOrd="7" destOrd="0" presId="urn:microsoft.com/office/officeart/2005/8/layout/radial4"/>
    <dgm:cxn modelId="{B775B1C4-342E-4B36-863C-88A2EC8D2800}" type="presParOf" srcId="{16F293E6-20C4-42A2-BE14-63F047BF483F}" destId="{D7B4725A-F57D-467A-8F63-EB210D2AE39C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F075757-870D-4142-8348-6F7D43F25A2F}" type="doc">
      <dgm:prSet loTypeId="urn:microsoft.com/office/officeart/2005/8/layout/radial4" loCatId="relationship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0DB81C0-CB63-495A-A930-746908C32C5D}">
      <dgm:prSet phldrT="[Текст]" custT="1"/>
      <dgm:spPr>
        <a:gradFill rotWithShape="0">
          <a:gsLst>
            <a:gs pos="50000">
              <a:srgbClr val="A20000">
                <a:alpha val="69000"/>
              </a:srgbClr>
            </a:gs>
            <a:gs pos="0">
              <a:srgbClr val="C00000"/>
            </a:gs>
            <a:gs pos="100000">
              <a:srgbClr val="A20000">
                <a:alpha val="67000"/>
              </a:srgbClr>
            </a:gs>
            <a:gs pos="10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Задачи в сфере опеки и попечительства на 2022 год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A27A801-B3D4-42E4-B51B-714A0BEAB114}" type="parTrans" cxnId="{17686162-3318-41FD-8668-104A5BEEC26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8EF8F57-C6BA-4683-A10D-757E853DE941}" type="sibTrans" cxnId="{17686162-3318-41FD-8668-104A5BEEC26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49CB7DF-FC53-4C6C-8EEC-0460C18843D4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Минимизация возвратов детей из замещающих семей</a:t>
          </a:r>
          <a:endParaRPr lang="ru-RU" sz="1600" b="1" dirty="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2F6A0DC-B084-4CF0-B26F-A1EC350E808E}" type="parTrans" cxnId="{8490A41D-A7FE-4496-A7A7-2CC631B15A8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632D4C7-BB97-4A68-AA7F-1DD32BB3AC9A}" type="sibTrans" cxnId="{8490A41D-A7FE-4496-A7A7-2CC631B15A8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EAEB18C-0802-48ED-B432-2939199581C6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Реализация плана мероприятий (дорожной карты) по формированию единой системы подчиненности организаций для детей-сирот и органов опеки и попечительства</a:t>
          </a:r>
          <a:endParaRPr lang="ru-RU" sz="1600" b="1" dirty="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CF3CD51-5BEA-4138-8C65-47893EACE34C}" type="parTrans" cxnId="{102C3639-0899-4FF5-A8CE-022B78E95286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FA7AB4CD-14A7-4111-8B9D-49EBA17115EB}" type="sibTrans" cxnId="{102C3639-0899-4FF5-A8CE-022B78E95286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53031161-9C8C-4755-B17B-1E504F4ADE9B}">
      <dgm:prSet phldrT="[Текст]" custT="1"/>
      <dgm:spPr/>
      <dgm:t>
        <a:bodyPr/>
        <a:lstStyle/>
        <a:p>
          <a:r>
            <a:rPr lang="ru-RU" sz="1600" b="1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Сокращение списка детей-сирот, лиц из числа детей-сирот, подлежащих обеспечению жилыми помещениями</a:t>
          </a:r>
          <a:endParaRPr lang="ru-RU" sz="1600" b="1" dirty="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AF28CA8-A6BD-4098-BE43-AF94052F2B6B}" type="parTrans" cxnId="{D351B568-8420-4011-919A-DA68299F08FF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25B36332-D234-472A-8899-62F2133AEDFD}" type="sibTrans" cxnId="{D351B568-8420-4011-919A-DA68299F08FF}">
      <dgm:prSet/>
      <dgm:spPr/>
      <dgm:t>
        <a:bodyPr/>
        <a:lstStyle/>
        <a:p>
          <a:endParaRPr lang="ru-RU" b="1">
            <a:solidFill>
              <a:schemeClr val="tx1"/>
            </a:solidFill>
          </a:endParaRPr>
        </a:p>
      </dgm:t>
    </dgm:pt>
    <dgm:pt modelId="{A9821ECF-73AC-4411-A352-44B84DF23E7A}">
      <dgm:prSet phldrT="[Текст]" custT="1"/>
      <dgm:spPr/>
      <dgm:t>
        <a:bodyPr/>
        <a:lstStyle/>
        <a:p>
          <a:r>
            <a:rPr lang="ru-RU" sz="1600" b="1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Распространение современных технологий и лучших практик по вопросам опеки и попечительства</a:t>
          </a:r>
          <a:endParaRPr lang="ru-RU" sz="1600" b="1" dirty="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17F9991-E468-4D68-AA93-6E7101E4101D}" type="parTrans" cxnId="{CC5AB0B4-8F02-48C8-8339-32F9465C126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6AB235C-22CE-4E99-A920-E6D2BDA22E2D}" type="sibTrans" cxnId="{CC5AB0B4-8F02-48C8-8339-32F9465C1262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6F293E6-20C4-42A2-BE14-63F047BF483F}" type="pres">
      <dgm:prSet presAssocID="{9F075757-870D-4142-8348-6F7D43F25A2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D157B1A-AF99-46A4-A1B6-F761C810CC57}" type="pres">
      <dgm:prSet presAssocID="{A0DB81C0-CB63-495A-A930-746908C32C5D}" presName="centerShape" presStyleLbl="node0" presStyleIdx="0" presStyleCnt="1" custScaleX="127766"/>
      <dgm:spPr/>
      <dgm:t>
        <a:bodyPr/>
        <a:lstStyle/>
        <a:p>
          <a:endParaRPr lang="ru-RU"/>
        </a:p>
      </dgm:t>
    </dgm:pt>
    <dgm:pt modelId="{D78B8357-06E0-4144-BF4F-84FDE7A77606}" type="pres">
      <dgm:prSet presAssocID="{017F9991-E468-4D68-AA93-6E7101E4101D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2ABC25D1-6AF5-4980-BD45-757F27403910}" type="pres">
      <dgm:prSet presAssocID="{A9821ECF-73AC-4411-A352-44B84DF23E7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E4F914-0698-4657-B1A9-9ACD2ABF2E35}" type="pres">
      <dgm:prSet presAssocID="{EAF28CA8-A6BD-4098-BE43-AF94052F2B6B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DCD7E196-737D-4FEE-8AB8-5C99A962A61A}" type="pres">
      <dgm:prSet presAssocID="{53031161-9C8C-4755-B17B-1E504F4ADE9B}" presName="node" presStyleLbl="node1" presStyleIdx="1" presStyleCnt="4" custScaleX="153661" custRadScaleRad="112748" custRadScaleInc="-325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31F1B5-E9F1-4D85-9E44-3F4585FE0B47}" type="pres">
      <dgm:prSet presAssocID="{BCF3CD51-5BEA-4138-8C65-47893EACE34C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2C2383F3-FD79-48D9-A9A4-279C815A02F8}" type="pres">
      <dgm:prSet presAssocID="{5EAEB18C-0802-48ED-B432-2939199581C6}" presName="node" presStyleLbl="node1" presStyleIdx="2" presStyleCnt="4" custScaleX="160844" custRadScaleRad="113294" custRadScaleInc="282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9395F6-FB77-4B07-9DCC-4BE29AFAA01A}" type="pres">
      <dgm:prSet presAssocID="{82F6A0DC-B084-4CF0-B26F-A1EC350E808E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D7B4725A-F57D-467A-8F63-EB210D2AE39C}" type="pres">
      <dgm:prSet presAssocID="{A49CB7DF-FC53-4C6C-8EEC-0460C18843D4}" presName="node" presStyleLbl="node1" presStyleIdx="3" presStyleCnt="4" custRadScaleRad="112128" custRadScaleInc="39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5B6A1E0-7E28-47AB-B741-0B7940C3248A}" type="presOf" srcId="{EAF28CA8-A6BD-4098-BE43-AF94052F2B6B}" destId="{9CE4F914-0698-4657-B1A9-9ACD2ABF2E35}" srcOrd="0" destOrd="0" presId="urn:microsoft.com/office/officeart/2005/8/layout/radial4"/>
    <dgm:cxn modelId="{998F5387-0F93-466A-ABC6-5D767B19430E}" type="presOf" srcId="{BCF3CD51-5BEA-4138-8C65-47893EACE34C}" destId="{5A31F1B5-E9F1-4D85-9E44-3F4585FE0B47}" srcOrd="0" destOrd="0" presId="urn:microsoft.com/office/officeart/2005/8/layout/radial4"/>
    <dgm:cxn modelId="{2923E965-99EA-453C-8039-FC717EFF1806}" type="presOf" srcId="{5EAEB18C-0802-48ED-B432-2939199581C6}" destId="{2C2383F3-FD79-48D9-A9A4-279C815A02F8}" srcOrd="0" destOrd="0" presId="urn:microsoft.com/office/officeart/2005/8/layout/radial4"/>
    <dgm:cxn modelId="{17686162-3318-41FD-8668-104A5BEEC26C}" srcId="{9F075757-870D-4142-8348-6F7D43F25A2F}" destId="{A0DB81C0-CB63-495A-A930-746908C32C5D}" srcOrd="0" destOrd="0" parTransId="{2A27A801-B3D4-42E4-B51B-714A0BEAB114}" sibTransId="{78EF8F57-C6BA-4683-A10D-757E853DE941}"/>
    <dgm:cxn modelId="{7170EB74-FF2E-4DF7-81C1-7EE7E6B11112}" type="presOf" srcId="{9F075757-870D-4142-8348-6F7D43F25A2F}" destId="{16F293E6-20C4-42A2-BE14-63F047BF483F}" srcOrd="0" destOrd="0" presId="urn:microsoft.com/office/officeart/2005/8/layout/radial4"/>
    <dgm:cxn modelId="{CF81ABF7-416A-4D49-9190-2D8CD08B1977}" type="presOf" srcId="{A0DB81C0-CB63-495A-A930-746908C32C5D}" destId="{FD157B1A-AF99-46A4-A1B6-F761C810CC57}" srcOrd="0" destOrd="0" presId="urn:microsoft.com/office/officeart/2005/8/layout/radial4"/>
    <dgm:cxn modelId="{D351B568-8420-4011-919A-DA68299F08FF}" srcId="{A0DB81C0-CB63-495A-A930-746908C32C5D}" destId="{53031161-9C8C-4755-B17B-1E504F4ADE9B}" srcOrd="1" destOrd="0" parTransId="{EAF28CA8-A6BD-4098-BE43-AF94052F2B6B}" sibTransId="{25B36332-D234-472A-8899-62F2133AEDFD}"/>
    <dgm:cxn modelId="{084B40D2-B9C4-4B04-A6FC-E8F2908E8D91}" type="presOf" srcId="{A9821ECF-73AC-4411-A352-44B84DF23E7A}" destId="{2ABC25D1-6AF5-4980-BD45-757F27403910}" srcOrd="0" destOrd="0" presId="urn:microsoft.com/office/officeart/2005/8/layout/radial4"/>
    <dgm:cxn modelId="{CC5AB0B4-8F02-48C8-8339-32F9465C1262}" srcId="{A0DB81C0-CB63-495A-A930-746908C32C5D}" destId="{A9821ECF-73AC-4411-A352-44B84DF23E7A}" srcOrd="0" destOrd="0" parTransId="{017F9991-E468-4D68-AA93-6E7101E4101D}" sibTransId="{76AB235C-22CE-4E99-A920-E6D2BDA22E2D}"/>
    <dgm:cxn modelId="{A2D28845-06B3-4443-8E1E-0DE9D444F334}" type="presOf" srcId="{A49CB7DF-FC53-4C6C-8EEC-0460C18843D4}" destId="{D7B4725A-F57D-467A-8F63-EB210D2AE39C}" srcOrd="0" destOrd="0" presId="urn:microsoft.com/office/officeart/2005/8/layout/radial4"/>
    <dgm:cxn modelId="{81C28E8F-505D-4278-B245-217661CD33BA}" type="presOf" srcId="{017F9991-E468-4D68-AA93-6E7101E4101D}" destId="{D78B8357-06E0-4144-BF4F-84FDE7A77606}" srcOrd="0" destOrd="0" presId="urn:microsoft.com/office/officeart/2005/8/layout/radial4"/>
    <dgm:cxn modelId="{3E6E0E4A-ED91-47F6-958F-7C8C9A436F03}" type="presOf" srcId="{53031161-9C8C-4755-B17B-1E504F4ADE9B}" destId="{DCD7E196-737D-4FEE-8AB8-5C99A962A61A}" srcOrd="0" destOrd="0" presId="urn:microsoft.com/office/officeart/2005/8/layout/radial4"/>
    <dgm:cxn modelId="{727E32CA-4D66-4F0E-87EA-89B536F6BF53}" type="presOf" srcId="{82F6A0DC-B084-4CF0-B26F-A1EC350E808E}" destId="{139395F6-FB77-4B07-9DCC-4BE29AFAA01A}" srcOrd="0" destOrd="0" presId="urn:microsoft.com/office/officeart/2005/8/layout/radial4"/>
    <dgm:cxn modelId="{8490A41D-A7FE-4496-A7A7-2CC631B15A8C}" srcId="{A0DB81C0-CB63-495A-A930-746908C32C5D}" destId="{A49CB7DF-FC53-4C6C-8EEC-0460C18843D4}" srcOrd="3" destOrd="0" parTransId="{82F6A0DC-B084-4CF0-B26F-A1EC350E808E}" sibTransId="{B632D4C7-BB97-4A68-AA7F-1DD32BB3AC9A}"/>
    <dgm:cxn modelId="{102C3639-0899-4FF5-A8CE-022B78E95286}" srcId="{A0DB81C0-CB63-495A-A930-746908C32C5D}" destId="{5EAEB18C-0802-48ED-B432-2939199581C6}" srcOrd="2" destOrd="0" parTransId="{BCF3CD51-5BEA-4138-8C65-47893EACE34C}" sibTransId="{FA7AB4CD-14A7-4111-8B9D-49EBA17115EB}"/>
    <dgm:cxn modelId="{4882EFDA-7704-44FB-9FC8-F84A48555AE8}" type="presParOf" srcId="{16F293E6-20C4-42A2-BE14-63F047BF483F}" destId="{FD157B1A-AF99-46A4-A1B6-F761C810CC57}" srcOrd="0" destOrd="0" presId="urn:microsoft.com/office/officeart/2005/8/layout/radial4"/>
    <dgm:cxn modelId="{788DB80A-B1CF-4627-B3D8-E8210509BC32}" type="presParOf" srcId="{16F293E6-20C4-42A2-BE14-63F047BF483F}" destId="{D78B8357-06E0-4144-BF4F-84FDE7A77606}" srcOrd="1" destOrd="0" presId="urn:microsoft.com/office/officeart/2005/8/layout/radial4"/>
    <dgm:cxn modelId="{B94FC964-41C0-46E3-BAFD-40C3328678B6}" type="presParOf" srcId="{16F293E6-20C4-42A2-BE14-63F047BF483F}" destId="{2ABC25D1-6AF5-4980-BD45-757F27403910}" srcOrd="2" destOrd="0" presId="urn:microsoft.com/office/officeart/2005/8/layout/radial4"/>
    <dgm:cxn modelId="{F5D303CB-E085-4B5D-BB41-9F53A95A12ED}" type="presParOf" srcId="{16F293E6-20C4-42A2-BE14-63F047BF483F}" destId="{9CE4F914-0698-4657-B1A9-9ACD2ABF2E35}" srcOrd="3" destOrd="0" presId="urn:microsoft.com/office/officeart/2005/8/layout/radial4"/>
    <dgm:cxn modelId="{3FB51469-ACE9-4E6B-AD4D-5A39B5E5C38D}" type="presParOf" srcId="{16F293E6-20C4-42A2-BE14-63F047BF483F}" destId="{DCD7E196-737D-4FEE-8AB8-5C99A962A61A}" srcOrd="4" destOrd="0" presId="urn:microsoft.com/office/officeart/2005/8/layout/radial4"/>
    <dgm:cxn modelId="{E5165597-A5E1-4389-BBF9-C1D3A491AA60}" type="presParOf" srcId="{16F293E6-20C4-42A2-BE14-63F047BF483F}" destId="{5A31F1B5-E9F1-4D85-9E44-3F4585FE0B47}" srcOrd="5" destOrd="0" presId="urn:microsoft.com/office/officeart/2005/8/layout/radial4"/>
    <dgm:cxn modelId="{289253FC-7663-4FFA-A848-FB58167EB5F8}" type="presParOf" srcId="{16F293E6-20C4-42A2-BE14-63F047BF483F}" destId="{2C2383F3-FD79-48D9-A9A4-279C815A02F8}" srcOrd="6" destOrd="0" presId="urn:microsoft.com/office/officeart/2005/8/layout/radial4"/>
    <dgm:cxn modelId="{84014559-0114-4895-A78D-8C07393194C7}" type="presParOf" srcId="{16F293E6-20C4-42A2-BE14-63F047BF483F}" destId="{139395F6-FB77-4B07-9DCC-4BE29AFAA01A}" srcOrd="7" destOrd="0" presId="urn:microsoft.com/office/officeart/2005/8/layout/radial4"/>
    <dgm:cxn modelId="{449C4443-2A7E-4AB0-B1C9-BFD25DB35472}" type="presParOf" srcId="{16F293E6-20C4-42A2-BE14-63F047BF483F}" destId="{D7B4725A-F57D-467A-8F63-EB210D2AE39C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D8378F7-BA71-4826-832C-10184F9E403E}" type="doc">
      <dgm:prSet loTypeId="urn:microsoft.com/office/officeart/2008/layout/VerticalCurvedList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381BCE9-F616-4796-BFAF-ECF8125E911B}">
      <dgm:prSet custT="1"/>
      <dgm:spPr/>
      <dgm:t>
        <a:bodyPr/>
        <a:lstStyle/>
        <a:p>
          <a:pPr algn="ctr"/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45</a:t>
          </a:r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 организаций</a:t>
          </a:r>
          <a:endParaRPr lang="ru-RU" sz="2400" dirty="0">
            <a:solidFill>
              <a:schemeClr val="tx1"/>
            </a:solidFill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E0622600-DB26-4600-AF96-570C6610ED6B}" type="parTrans" cxnId="{6B8957BF-4EFE-44E7-A0E4-F433903BCF74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A4A0C3-55E6-45C7-BE89-5C4AE2F2FAD4}" type="sibTrans" cxnId="{6B8957BF-4EFE-44E7-A0E4-F433903BCF74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AFE836-2003-4C12-AAEC-D448CA69E5D5}">
      <dgm:prSet custT="1"/>
      <dgm:spPr/>
      <dgm:t>
        <a:bodyPr/>
        <a:lstStyle/>
        <a:p>
          <a:pPr algn="l"/>
          <a:endParaRPr lang="ru-RU" sz="24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pPr algn="l"/>
          <a:endParaRPr lang="ru-RU" sz="24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  <a:p>
          <a:pPr algn="ctr"/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3516 </a:t>
          </a:r>
          <a:r>
            <a:rPr lang="ru-RU" sz="24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человек</a:t>
          </a:r>
          <a:endParaRPr lang="ru-RU" sz="14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endParaRPr lang="ru-RU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endParaRPr lang="ru-RU" sz="2000" dirty="0" smtClean="0"/>
        </a:p>
        <a:p>
          <a:pPr algn="l"/>
          <a:r>
            <a:rPr lang="ru-RU" sz="2000" dirty="0" smtClean="0"/>
            <a:t> </a:t>
          </a:r>
          <a:endParaRPr lang="ru-RU" sz="24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2DE5D3A-BFD6-4CA9-B422-B8593D99BE48}" type="sibTrans" cxnId="{4D7BCFD8-73CD-49E0-9B50-8558378B0410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16F626-B866-4325-955B-2791FEFEE905}" type="parTrans" cxnId="{4D7BCFD8-73CD-49E0-9B50-8558378B0410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691E0E-F63D-4FC8-A690-0C165047E874}" type="pres">
      <dgm:prSet presAssocID="{FD8378F7-BA71-4826-832C-10184F9E403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777B59A2-ED3B-4721-B373-912646218995}" type="pres">
      <dgm:prSet presAssocID="{FD8378F7-BA71-4826-832C-10184F9E403E}" presName="Name1" presStyleCnt="0"/>
      <dgm:spPr/>
      <dgm:t>
        <a:bodyPr/>
        <a:lstStyle/>
        <a:p>
          <a:endParaRPr lang="ru-RU"/>
        </a:p>
      </dgm:t>
    </dgm:pt>
    <dgm:pt modelId="{A4D75C3B-0623-48E4-BB69-E67644023B3F}" type="pres">
      <dgm:prSet presAssocID="{FD8378F7-BA71-4826-832C-10184F9E403E}" presName="cycle" presStyleCnt="0"/>
      <dgm:spPr/>
      <dgm:t>
        <a:bodyPr/>
        <a:lstStyle/>
        <a:p>
          <a:endParaRPr lang="ru-RU"/>
        </a:p>
      </dgm:t>
    </dgm:pt>
    <dgm:pt modelId="{E2EC606B-D0E1-46AE-9FC1-CFA71A56C9BB}" type="pres">
      <dgm:prSet presAssocID="{FD8378F7-BA71-4826-832C-10184F9E403E}" presName="srcNode" presStyleLbl="node1" presStyleIdx="0" presStyleCnt="2"/>
      <dgm:spPr/>
      <dgm:t>
        <a:bodyPr/>
        <a:lstStyle/>
        <a:p>
          <a:endParaRPr lang="ru-RU"/>
        </a:p>
      </dgm:t>
    </dgm:pt>
    <dgm:pt modelId="{76E50DBD-CFAD-4E6C-B1F3-F0B5B98E12E0}" type="pres">
      <dgm:prSet presAssocID="{FD8378F7-BA71-4826-832C-10184F9E403E}" presName="conn" presStyleLbl="parChTrans1D2" presStyleIdx="0" presStyleCnt="1"/>
      <dgm:spPr/>
      <dgm:t>
        <a:bodyPr/>
        <a:lstStyle/>
        <a:p>
          <a:endParaRPr lang="ru-RU"/>
        </a:p>
      </dgm:t>
    </dgm:pt>
    <dgm:pt modelId="{EF3F7C8E-06DE-4292-8207-0BC99C044CE6}" type="pres">
      <dgm:prSet presAssocID="{FD8378F7-BA71-4826-832C-10184F9E403E}" presName="extraNode" presStyleLbl="node1" presStyleIdx="0" presStyleCnt="2"/>
      <dgm:spPr/>
      <dgm:t>
        <a:bodyPr/>
        <a:lstStyle/>
        <a:p>
          <a:endParaRPr lang="ru-RU"/>
        </a:p>
      </dgm:t>
    </dgm:pt>
    <dgm:pt modelId="{74E10BA1-5B55-4809-B033-56FD38F3E524}" type="pres">
      <dgm:prSet presAssocID="{FD8378F7-BA71-4826-832C-10184F9E403E}" presName="dstNode" presStyleLbl="node1" presStyleIdx="0" presStyleCnt="2"/>
      <dgm:spPr/>
      <dgm:t>
        <a:bodyPr/>
        <a:lstStyle/>
        <a:p>
          <a:endParaRPr lang="ru-RU"/>
        </a:p>
      </dgm:t>
    </dgm:pt>
    <dgm:pt modelId="{3CB522E0-B0BA-4811-977F-E9ACD949BE54}" type="pres">
      <dgm:prSet presAssocID="{7381BCE9-F616-4796-BFAF-ECF8125E911B}" presName="text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F3A5F6-659C-4191-B979-49A106D4D754}" type="pres">
      <dgm:prSet presAssocID="{7381BCE9-F616-4796-BFAF-ECF8125E911B}" presName="accent_1" presStyleCnt="0"/>
      <dgm:spPr/>
      <dgm:t>
        <a:bodyPr/>
        <a:lstStyle/>
        <a:p>
          <a:endParaRPr lang="ru-RU"/>
        </a:p>
      </dgm:t>
    </dgm:pt>
    <dgm:pt modelId="{27E8B1A4-CF21-4EE4-BCB4-A0917973E235}" type="pres">
      <dgm:prSet presAssocID="{7381BCE9-F616-4796-BFAF-ECF8125E911B}" presName="accentRepeatNode" presStyleLbl="solidFgAcc1" presStyleIdx="0" presStyleCnt="2"/>
      <dgm:spPr/>
      <dgm:t>
        <a:bodyPr/>
        <a:lstStyle/>
        <a:p>
          <a:endParaRPr lang="ru-RU"/>
        </a:p>
      </dgm:t>
    </dgm:pt>
    <dgm:pt modelId="{3BB19F9B-746A-4EC7-AACE-3885207E1FB2}" type="pres">
      <dgm:prSet presAssocID="{80AFE836-2003-4C12-AAEC-D448CA69E5D5}" presName="text_2" presStyleLbl="node1" presStyleIdx="1" presStyleCnt="2" custLinFactNeighborX="-944" custLinFactNeighborY="43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08D6DD-3500-4C12-84CC-AD6A133CC8FA}" type="pres">
      <dgm:prSet presAssocID="{80AFE836-2003-4C12-AAEC-D448CA69E5D5}" presName="accent_2" presStyleCnt="0"/>
      <dgm:spPr/>
      <dgm:t>
        <a:bodyPr/>
        <a:lstStyle/>
        <a:p>
          <a:endParaRPr lang="ru-RU"/>
        </a:p>
      </dgm:t>
    </dgm:pt>
    <dgm:pt modelId="{FD832198-4FFA-45A9-8C45-9613B0FBE8D1}" type="pres">
      <dgm:prSet presAssocID="{80AFE836-2003-4C12-AAEC-D448CA69E5D5}" presName="accentRepeatNode" presStyleLbl="solidFgAcc1" presStyleIdx="1" presStyleCnt="2"/>
      <dgm:spPr/>
      <dgm:t>
        <a:bodyPr/>
        <a:lstStyle/>
        <a:p>
          <a:endParaRPr lang="ru-RU"/>
        </a:p>
      </dgm:t>
    </dgm:pt>
  </dgm:ptLst>
  <dgm:cxnLst>
    <dgm:cxn modelId="{6B8957BF-4EFE-44E7-A0E4-F433903BCF74}" srcId="{FD8378F7-BA71-4826-832C-10184F9E403E}" destId="{7381BCE9-F616-4796-BFAF-ECF8125E911B}" srcOrd="0" destOrd="0" parTransId="{E0622600-DB26-4600-AF96-570C6610ED6B}" sibTransId="{7DA4A0C3-55E6-45C7-BE89-5C4AE2F2FAD4}"/>
    <dgm:cxn modelId="{F4F94FB8-C8C2-43C8-9410-378B1BABC95E}" type="presOf" srcId="{7DA4A0C3-55E6-45C7-BE89-5C4AE2F2FAD4}" destId="{76E50DBD-CFAD-4E6C-B1F3-F0B5B98E12E0}" srcOrd="0" destOrd="0" presId="urn:microsoft.com/office/officeart/2008/layout/VerticalCurvedList"/>
    <dgm:cxn modelId="{AEDB4BAC-9E69-4DE2-9B60-761E2DDE021A}" type="presOf" srcId="{7381BCE9-F616-4796-BFAF-ECF8125E911B}" destId="{3CB522E0-B0BA-4811-977F-E9ACD949BE54}" srcOrd="0" destOrd="0" presId="urn:microsoft.com/office/officeart/2008/layout/VerticalCurvedList"/>
    <dgm:cxn modelId="{4D7BCFD8-73CD-49E0-9B50-8558378B0410}" srcId="{FD8378F7-BA71-4826-832C-10184F9E403E}" destId="{80AFE836-2003-4C12-AAEC-D448CA69E5D5}" srcOrd="1" destOrd="0" parTransId="{0016F626-B866-4325-955B-2791FEFEE905}" sibTransId="{B2DE5D3A-BFD6-4CA9-B422-B8593D99BE48}"/>
    <dgm:cxn modelId="{2D69B7D1-28E6-4A7E-8F04-33FCE3CF4095}" type="presOf" srcId="{FD8378F7-BA71-4826-832C-10184F9E403E}" destId="{52691E0E-F63D-4FC8-A690-0C165047E874}" srcOrd="0" destOrd="0" presId="urn:microsoft.com/office/officeart/2008/layout/VerticalCurvedList"/>
    <dgm:cxn modelId="{39461E3F-AA5F-45E1-A1C7-61A0129897AB}" type="presOf" srcId="{80AFE836-2003-4C12-AAEC-D448CA69E5D5}" destId="{3BB19F9B-746A-4EC7-AACE-3885207E1FB2}" srcOrd="0" destOrd="0" presId="urn:microsoft.com/office/officeart/2008/layout/VerticalCurvedList"/>
    <dgm:cxn modelId="{094BE93D-F5B1-41CD-8CBB-02B18950E526}" type="presParOf" srcId="{52691E0E-F63D-4FC8-A690-0C165047E874}" destId="{777B59A2-ED3B-4721-B373-912646218995}" srcOrd="0" destOrd="0" presId="urn:microsoft.com/office/officeart/2008/layout/VerticalCurvedList"/>
    <dgm:cxn modelId="{D2168491-C4D4-4DE0-8912-2650F85C2402}" type="presParOf" srcId="{777B59A2-ED3B-4721-B373-912646218995}" destId="{A4D75C3B-0623-48E4-BB69-E67644023B3F}" srcOrd="0" destOrd="0" presId="urn:microsoft.com/office/officeart/2008/layout/VerticalCurvedList"/>
    <dgm:cxn modelId="{C8D18119-683E-4C32-AF3E-88E1C482859D}" type="presParOf" srcId="{A4D75C3B-0623-48E4-BB69-E67644023B3F}" destId="{E2EC606B-D0E1-46AE-9FC1-CFA71A56C9BB}" srcOrd="0" destOrd="0" presId="urn:microsoft.com/office/officeart/2008/layout/VerticalCurvedList"/>
    <dgm:cxn modelId="{FE543F6A-6EA6-409E-BAB5-0F4B7F0F85DD}" type="presParOf" srcId="{A4D75C3B-0623-48E4-BB69-E67644023B3F}" destId="{76E50DBD-CFAD-4E6C-B1F3-F0B5B98E12E0}" srcOrd="1" destOrd="0" presId="urn:microsoft.com/office/officeart/2008/layout/VerticalCurvedList"/>
    <dgm:cxn modelId="{704C4F39-ED3A-45ED-9884-EDBC4FA28A75}" type="presParOf" srcId="{A4D75C3B-0623-48E4-BB69-E67644023B3F}" destId="{EF3F7C8E-06DE-4292-8207-0BC99C044CE6}" srcOrd="2" destOrd="0" presId="urn:microsoft.com/office/officeart/2008/layout/VerticalCurvedList"/>
    <dgm:cxn modelId="{6622E41A-461C-4878-9D87-0CB0C0E85084}" type="presParOf" srcId="{A4D75C3B-0623-48E4-BB69-E67644023B3F}" destId="{74E10BA1-5B55-4809-B033-56FD38F3E524}" srcOrd="3" destOrd="0" presId="urn:microsoft.com/office/officeart/2008/layout/VerticalCurvedList"/>
    <dgm:cxn modelId="{86B8F303-F387-49D9-ACAB-EF02CE818A10}" type="presParOf" srcId="{777B59A2-ED3B-4721-B373-912646218995}" destId="{3CB522E0-B0BA-4811-977F-E9ACD949BE54}" srcOrd="1" destOrd="0" presId="urn:microsoft.com/office/officeart/2008/layout/VerticalCurvedList"/>
    <dgm:cxn modelId="{6B918A3D-367F-4154-B232-F2F23DAA12BD}" type="presParOf" srcId="{777B59A2-ED3B-4721-B373-912646218995}" destId="{56F3A5F6-659C-4191-B979-49A106D4D754}" srcOrd="2" destOrd="0" presId="urn:microsoft.com/office/officeart/2008/layout/VerticalCurvedList"/>
    <dgm:cxn modelId="{55131EF5-3EE2-4898-B464-BB6E43C8ED87}" type="presParOf" srcId="{56F3A5F6-659C-4191-B979-49A106D4D754}" destId="{27E8B1A4-CF21-4EE4-BCB4-A0917973E235}" srcOrd="0" destOrd="0" presId="urn:microsoft.com/office/officeart/2008/layout/VerticalCurvedList"/>
    <dgm:cxn modelId="{4B823E0C-E604-48F0-9DB8-077A823C4115}" type="presParOf" srcId="{777B59A2-ED3B-4721-B373-912646218995}" destId="{3BB19F9B-746A-4EC7-AACE-3885207E1FB2}" srcOrd="3" destOrd="0" presId="urn:microsoft.com/office/officeart/2008/layout/VerticalCurvedList"/>
    <dgm:cxn modelId="{096384DE-0278-4D9F-8DD8-F5285FC10BE5}" type="presParOf" srcId="{777B59A2-ED3B-4721-B373-912646218995}" destId="{6A08D6DD-3500-4C12-84CC-AD6A133CC8FA}" srcOrd="4" destOrd="0" presId="urn:microsoft.com/office/officeart/2008/layout/VerticalCurvedList"/>
    <dgm:cxn modelId="{DBD2BAFE-5541-4E9D-A997-2CAA5C5426CA}" type="presParOf" srcId="{6A08D6DD-3500-4C12-84CC-AD6A133CC8FA}" destId="{FD832198-4FFA-45A9-8C45-9613B0FBE8D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D8378F7-BA71-4826-832C-10184F9E403E}" type="doc">
      <dgm:prSet loTypeId="urn:microsoft.com/office/officeart/2005/8/layout/hProcess3" loCatId="process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381BCE9-F616-4796-BFAF-ECF8125E911B}">
      <dgm:prSet custT="1"/>
      <dgm:spPr/>
      <dgm:t>
        <a:bodyPr/>
        <a:lstStyle/>
        <a:p>
          <a:r>
            <a:rPr lang="ru-RU" sz="1600" dirty="0" smtClean="0"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Проведение фокус-групп</a:t>
          </a:r>
          <a:endParaRPr lang="ru-RU" sz="1600" dirty="0"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7DA4A0C3-55E6-45C7-BE89-5C4AE2F2FAD4}" type="sibTrans" cxnId="{6B8957BF-4EFE-44E7-A0E4-F433903BCF74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622600-DB26-4600-AF96-570C6610ED6B}" type="parTrans" cxnId="{6B8957BF-4EFE-44E7-A0E4-F433903BCF74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D2E21B-EEF7-4E46-AC42-4F83F1DA08FA}">
      <dgm:prSet custT="1"/>
      <dgm:spPr/>
      <dgm:t>
        <a:bodyPr/>
        <a:lstStyle/>
        <a:p>
          <a:r>
            <a:rPr lang="ru-RU" sz="1600" dirty="0" smtClean="0"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Анализ результатов оценки прошедших периодов</a:t>
          </a:r>
          <a:endParaRPr lang="ru-RU" sz="1600" dirty="0"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FC5688F8-7082-4D6B-80D4-BD95D83C8765}" type="parTrans" cxnId="{3B97BCCC-20E9-4E0F-B497-15B926263C15}">
      <dgm:prSet/>
      <dgm:spPr/>
      <dgm:t>
        <a:bodyPr/>
        <a:lstStyle/>
        <a:p>
          <a:endParaRPr lang="ru-RU"/>
        </a:p>
      </dgm:t>
    </dgm:pt>
    <dgm:pt modelId="{330350CC-4C19-42D9-80B6-4E0071F9367D}" type="sibTrans" cxnId="{3B97BCCC-20E9-4E0F-B497-15B926263C15}">
      <dgm:prSet/>
      <dgm:spPr/>
      <dgm:t>
        <a:bodyPr/>
        <a:lstStyle/>
        <a:p>
          <a:endParaRPr lang="ru-RU"/>
        </a:p>
      </dgm:t>
    </dgm:pt>
    <dgm:pt modelId="{BBA8695E-B84D-4D68-A7DD-FADEEA262D19}">
      <dgm:prSet custT="1"/>
      <dgm:spPr/>
      <dgm:t>
        <a:bodyPr/>
        <a:lstStyle/>
        <a:p>
          <a:r>
            <a:rPr lang="ru-RU" sz="1600" dirty="0" smtClean="0"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Использование дистанционных технологий</a:t>
          </a:r>
          <a:endParaRPr lang="ru-RU" sz="1600" dirty="0"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43F0F5B4-6115-4064-B2B9-D1F31D4265C2}" type="parTrans" cxnId="{82E2D0F5-8813-4F37-B6A6-D07A6D3BD2F2}">
      <dgm:prSet/>
      <dgm:spPr/>
      <dgm:t>
        <a:bodyPr/>
        <a:lstStyle/>
        <a:p>
          <a:endParaRPr lang="ru-RU"/>
        </a:p>
      </dgm:t>
    </dgm:pt>
    <dgm:pt modelId="{6A709072-CAD2-454A-9A6D-4111B660F27D}" type="sibTrans" cxnId="{82E2D0F5-8813-4F37-B6A6-D07A6D3BD2F2}">
      <dgm:prSet/>
      <dgm:spPr/>
      <dgm:t>
        <a:bodyPr/>
        <a:lstStyle/>
        <a:p>
          <a:endParaRPr lang="ru-RU"/>
        </a:p>
      </dgm:t>
    </dgm:pt>
    <dgm:pt modelId="{FCF78331-0B24-4F1E-AFB2-61C20E542B27}">
      <dgm:prSet custT="1"/>
      <dgm:spPr/>
      <dgm:t>
        <a:bodyPr/>
        <a:lstStyle/>
        <a:p>
          <a:r>
            <a:rPr lang="ru-RU" sz="1600" dirty="0" smtClean="0"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Использование автоматизированного инструментария</a:t>
          </a:r>
          <a:endParaRPr lang="ru-RU" sz="1600" dirty="0"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42B361D2-8332-4990-88FD-E9678F120FCE}" type="sibTrans" cxnId="{B3BE5751-2E95-4229-919A-3F2D93D8ADBC}">
      <dgm:prSet/>
      <dgm:spPr/>
      <dgm:t>
        <a:bodyPr/>
        <a:lstStyle/>
        <a:p>
          <a:endParaRPr lang="ru-RU"/>
        </a:p>
      </dgm:t>
    </dgm:pt>
    <dgm:pt modelId="{F5431F05-6FDE-466A-8BF0-0DB8E31D1698}" type="parTrans" cxnId="{B3BE5751-2E95-4229-919A-3F2D93D8ADBC}">
      <dgm:prSet/>
      <dgm:spPr/>
      <dgm:t>
        <a:bodyPr/>
        <a:lstStyle/>
        <a:p>
          <a:endParaRPr lang="ru-RU"/>
        </a:p>
      </dgm:t>
    </dgm:pt>
    <dgm:pt modelId="{A6C700F5-C42D-4CF7-8508-52C1D9BA6BAC}" type="pres">
      <dgm:prSet presAssocID="{FD8378F7-BA71-4826-832C-10184F9E403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629E86-659E-47A5-9655-4C39666AB5A2}" type="pres">
      <dgm:prSet presAssocID="{FD8378F7-BA71-4826-832C-10184F9E403E}" presName="dummy" presStyleCnt="0"/>
      <dgm:spPr/>
    </dgm:pt>
    <dgm:pt modelId="{14CBC93B-4C47-4FFF-8E93-10EFC4B195C6}" type="pres">
      <dgm:prSet presAssocID="{FD8378F7-BA71-4826-832C-10184F9E403E}" presName="linH" presStyleCnt="0"/>
      <dgm:spPr/>
    </dgm:pt>
    <dgm:pt modelId="{FA817E94-ED72-47A9-AA88-964540FE413E}" type="pres">
      <dgm:prSet presAssocID="{FD8378F7-BA71-4826-832C-10184F9E403E}" presName="padding1" presStyleCnt="0"/>
      <dgm:spPr/>
    </dgm:pt>
    <dgm:pt modelId="{1ADF36D4-97A0-45BE-A2EE-7AE4E95CD748}" type="pres">
      <dgm:prSet presAssocID="{BBA8695E-B84D-4D68-A7DD-FADEEA262D19}" presName="linV" presStyleCnt="0"/>
      <dgm:spPr/>
    </dgm:pt>
    <dgm:pt modelId="{E2970A9B-8D76-4C90-8ECF-48651E3ED7AF}" type="pres">
      <dgm:prSet presAssocID="{BBA8695E-B84D-4D68-A7DD-FADEEA262D19}" presName="spVertical1" presStyleCnt="0"/>
      <dgm:spPr/>
    </dgm:pt>
    <dgm:pt modelId="{59D4E256-4A86-4182-82B7-16D51EC3FDAF}" type="pres">
      <dgm:prSet presAssocID="{BBA8695E-B84D-4D68-A7DD-FADEEA262D19}" presName="parTx" presStyleLbl="revTx" presStyleIdx="0" presStyleCnt="4" custScaleX="218505" custLinFactNeighborX="-51329" custLinFactNeighborY="-234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BDE19C-74A2-4220-A311-D35AB9DCBF07}" type="pres">
      <dgm:prSet presAssocID="{BBA8695E-B84D-4D68-A7DD-FADEEA262D19}" presName="spVertical2" presStyleCnt="0"/>
      <dgm:spPr/>
    </dgm:pt>
    <dgm:pt modelId="{5D7D5E02-23AC-467F-8087-FE6049424312}" type="pres">
      <dgm:prSet presAssocID="{BBA8695E-B84D-4D68-A7DD-FADEEA262D19}" presName="spVertical3" presStyleCnt="0"/>
      <dgm:spPr/>
    </dgm:pt>
    <dgm:pt modelId="{2F5F0675-0BFA-40B3-9FB8-1CD2FD27AD64}" type="pres">
      <dgm:prSet presAssocID="{6A709072-CAD2-454A-9A6D-4111B660F27D}" presName="space" presStyleCnt="0"/>
      <dgm:spPr/>
    </dgm:pt>
    <dgm:pt modelId="{B50B5B44-4D27-419E-BD40-C275638B1455}" type="pres">
      <dgm:prSet presAssocID="{7381BCE9-F616-4796-BFAF-ECF8125E911B}" presName="linV" presStyleCnt="0"/>
      <dgm:spPr/>
    </dgm:pt>
    <dgm:pt modelId="{57A772C5-9224-4502-8330-AB3D7E172747}" type="pres">
      <dgm:prSet presAssocID="{7381BCE9-F616-4796-BFAF-ECF8125E911B}" presName="spVertical1" presStyleCnt="0"/>
      <dgm:spPr/>
    </dgm:pt>
    <dgm:pt modelId="{E5FFCE0A-6BC7-4C67-85B9-59488B62FCEF}" type="pres">
      <dgm:prSet presAssocID="{7381BCE9-F616-4796-BFAF-ECF8125E911B}" presName="parTx" presStyleLbl="revTx" presStyleIdx="1" presStyleCnt="4" custScaleX="161755" custLinFactNeighborX="-49636" custLinFactNeighborY="-233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82001D-ED9E-4F3E-9AF6-0AC231D9FA8C}" type="pres">
      <dgm:prSet presAssocID="{7381BCE9-F616-4796-BFAF-ECF8125E911B}" presName="spVertical2" presStyleCnt="0"/>
      <dgm:spPr/>
    </dgm:pt>
    <dgm:pt modelId="{1401B473-5ED2-43A7-992C-3AFC1C58559A}" type="pres">
      <dgm:prSet presAssocID="{7381BCE9-F616-4796-BFAF-ECF8125E911B}" presName="spVertical3" presStyleCnt="0"/>
      <dgm:spPr/>
    </dgm:pt>
    <dgm:pt modelId="{0A99871B-87CC-4D5F-84DA-1AC5C193BF2B}" type="pres">
      <dgm:prSet presAssocID="{7DA4A0C3-55E6-45C7-BE89-5C4AE2F2FAD4}" presName="space" presStyleCnt="0"/>
      <dgm:spPr/>
    </dgm:pt>
    <dgm:pt modelId="{06E6C5D3-5A08-41FC-8621-C17F99FCE5C3}" type="pres">
      <dgm:prSet presAssocID="{FCF78331-0B24-4F1E-AFB2-61C20E542B27}" presName="linV" presStyleCnt="0"/>
      <dgm:spPr/>
    </dgm:pt>
    <dgm:pt modelId="{2D09E566-33BB-46E4-A0F5-F286287E6E27}" type="pres">
      <dgm:prSet presAssocID="{FCF78331-0B24-4F1E-AFB2-61C20E542B27}" presName="spVertical1" presStyleCnt="0"/>
      <dgm:spPr/>
    </dgm:pt>
    <dgm:pt modelId="{11A80560-FECB-4FE0-B016-98F960997BF6}" type="pres">
      <dgm:prSet presAssocID="{FCF78331-0B24-4F1E-AFB2-61C20E542B27}" presName="parTx" presStyleLbl="revTx" presStyleIdx="2" presStyleCnt="4" custScaleX="283943" custLinFactNeighborX="-30407" custLinFactNeighborY="-233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91BD6D-845F-41AB-9D6E-05979C2F5BD4}" type="pres">
      <dgm:prSet presAssocID="{FCF78331-0B24-4F1E-AFB2-61C20E542B27}" presName="spVertical2" presStyleCnt="0"/>
      <dgm:spPr/>
    </dgm:pt>
    <dgm:pt modelId="{192BB01D-7661-4B4A-8F67-F45D71A02115}" type="pres">
      <dgm:prSet presAssocID="{FCF78331-0B24-4F1E-AFB2-61C20E542B27}" presName="spVertical3" presStyleCnt="0"/>
      <dgm:spPr/>
    </dgm:pt>
    <dgm:pt modelId="{F09F869B-BBF9-41D9-874F-DCD39620D5BD}" type="pres">
      <dgm:prSet presAssocID="{42B361D2-8332-4990-88FD-E9678F120FCE}" presName="space" presStyleCnt="0"/>
      <dgm:spPr/>
    </dgm:pt>
    <dgm:pt modelId="{11B248CD-A950-40E5-8FF3-9AE01F8E6AAF}" type="pres">
      <dgm:prSet presAssocID="{FAD2E21B-EEF7-4E46-AC42-4F83F1DA08FA}" presName="linV" presStyleCnt="0"/>
      <dgm:spPr/>
    </dgm:pt>
    <dgm:pt modelId="{59B31E23-0E4F-4192-9687-25769EE60545}" type="pres">
      <dgm:prSet presAssocID="{FAD2E21B-EEF7-4E46-AC42-4F83F1DA08FA}" presName="spVertical1" presStyleCnt="0"/>
      <dgm:spPr/>
    </dgm:pt>
    <dgm:pt modelId="{A52A58B1-8C2F-436F-9A52-8C2362397395}" type="pres">
      <dgm:prSet presAssocID="{FAD2E21B-EEF7-4E46-AC42-4F83F1DA08FA}" presName="parTx" presStyleLbl="revTx" presStyleIdx="3" presStyleCnt="4" custScaleX="208839" custLinFactNeighborX="-18518" custLinFactNeighborY="-233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778DD0-9932-4A12-B93C-D2F3150D3E34}" type="pres">
      <dgm:prSet presAssocID="{FAD2E21B-EEF7-4E46-AC42-4F83F1DA08FA}" presName="spVertical2" presStyleCnt="0"/>
      <dgm:spPr/>
    </dgm:pt>
    <dgm:pt modelId="{B2FCAC98-C2D9-45A5-94AE-0CDC720C51EC}" type="pres">
      <dgm:prSet presAssocID="{FAD2E21B-EEF7-4E46-AC42-4F83F1DA08FA}" presName="spVertical3" presStyleCnt="0"/>
      <dgm:spPr/>
    </dgm:pt>
    <dgm:pt modelId="{14928DF2-3B4E-4950-B5D9-04FD45BAE276}" type="pres">
      <dgm:prSet presAssocID="{FD8378F7-BA71-4826-832C-10184F9E403E}" presName="padding2" presStyleCnt="0"/>
      <dgm:spPr/>
    </dgm:pt>
    <dgm:pt modelId="{F59F8772-52E9-413C-B106-BC5E80DE201B}" type="pres">
      <dgm:prSet presAssocID="{FD8378F7-BA71-4826-832C-10184F9E403E}" presName="negArrow" presStyleCnt="0"/>
      <dgm:spPr/>
    </dgm:pt>
    <dgm:pt modelId="{F7C8BF35-7D4A-417C-B65D-81A048CE0CB1}" type="pres">
      <dgm:prSet presAssocID="{FD8378F7-BA71-4826-832C-10184F9E403E}" presName="backgroundArrow" presStyleLbl="node1" presStyleIdx="0" presStyleCnt="1"/>
      <dgm:spPr/>
    </dgm:pt>
  </dgm:ptLst>
  <dgm:cxnLst>
    <dgm:cxn modelId="{E6554EC2-113E-4029-8636-149CB1FA61C1}" type="presOf" srcId="{FAD2E21B-EEF7-4E46-AC42-4F83F1DA08FA}" destId="{A52A58B1-8C2F-436F-9A52-8C2362397395}" srcOrd="0" destOrd="0" presId="urn:microsoft.com/office/officeart/2005/8/layout/hProcess3"/>
    <dgm:cxn modelId="{3B97BCCC-20E9-4E0F-B497-15B926263C15}" srcId="{FD8378F7-BA71-4826-832C-10184F9E403E}" destId="{FAD2E21B-EEF7-4E46-AC42-4F83F1DA08FA}" srcOrd="3" destOrd="0" parTransId="{FC5688F8-7082-4D6B-80D4-BD95D83C8765}" sibTransId="{330350CC-4C19-42D9-80B6-4E0071F9367D}"/>
    <dgm:cxn modelId="{B3BE5751-2E95-4229-919A-3F2D93D8ADBC}" srcId="{FD8378F7-BA71-4826-832C-10184F9E403E}" destId="{FCF78331-0B24-4F1E-AFB2-61C20E542B27}" srcOrd="2" destOrd="0" parTransId="{F5431F05-6FDE-466A-8BF0-0DB8E31D1698}" sibTransId="{42B361D2-8332-4990-88FD-E9678F120FCE}"/>
    <dgm:cxn modelId="{6B8957BF-4EFE-44E7-A0E4-F433903BCF74}" srcId="{FD8378F7-BA71-4826-832C-10184F9E403E}" destId="{7381BCE9-F616-4796-BFAF-ECF8125E911B}" srcOrd="1" destOrd="0" parTransId="{E0622600-DB26-4600-AF96-570C6610ED6B}" sibTransId="{7DA4A0C3-55E6-45C7-BE89-5C4AE2F2FAD4}"/>
    <dgm:cxn modelId="{63965E08-BC50-4D0C-A3D7-5CC7EDF81DF3}" type="presOf" srcId="{FCF78331-0B24-4F1E-AFB2-61C20E542B27}" destId="{11A80560-FECB-4FE0-B016-98F960997BF6}" srcOrd="0" destOrd="0" presId="urn:microsoft.com/office/officeart/2005/8/layout/hProcess3"/>
    <dgm:cxn modelId="{C4557213-498E-4EA3-A8A0-E2E9190E58EB}" type="presOf" srcId="{FD8378F7-BA71-4826-832C-10184F9E403E}" destId="{A6C700F5-C42D-4CF7-8508-52C1D9BA6BAC}" srcOrd="0" destOrd="0" presId="urn:microsoft.com/office/officeart/2005/8/layout/hProcess3"/>
    <dgm:cxn modelId="{3EA1BB81-0E5A-476A-8EFA-7D39E47DB833}" type="presOf" srcId="{BBA8695E-B84D-4D68-A7DD-FADEEA262D19}" destId="{59D4E256-4A86-4182-82B7-16D51EC3FDAF}" srcOrd="0" destOrd="0" presId="urn:microsoft.com/office/officeart/2005/8/layout/hProcess3"/>
    <dgm:cxn modelId="{82E2D0F5-8813-4F37-B6A6-D07A6D3BD2F2}" srcId="{FD8378F7-BA71-4826-832C-10184F9E403E}" destId="{BBA8695E-B84D-4D68-A7DD-FADEEA262D19}" srcOrd="0" destOrd="0" parTransId="{43F0F5B4-6115-4064-B2B9-D1F31D4265C2}" sibTransId="{6A709072-CAD2-454A-9A6D-4111B660F27D}"/>
    <dgm:cxn modelId="{D1C849F0-2F55-48DB-A817-4ADC13770B35}" type="presOf" srcId="{7381BCE9-F616-4796-BFAF-ECF8125E911B}" destId="{E5FFCE0A-6BC7-4C67-85B9-59488B62FCEF}" srcOrd="0" destOrd="0" presId="urn:microsoft.com/office/officeart/2005/8/layout/hProcess3"/>
    <dgm:cxn modelId="{AAD1D2E8-8056-41A1-8FD3-7890C31475EF}" type="presParOf" srcId="{A6C700F5-C42D-4CF7-8508-52C1D9BA6BAC}" destId="{C5629E86-659E-47A5-9655-4C39666AB5A2}" srcOrd="0" destOrd="0" presId="urn:microsoft.com/office/officeart/2005/8/layout/hProcess3"/>
    <dgm:cxn modelId="{7124E54C-C9D2-420E-9EA0-B2683AE0E1D9}" type="presParOf" srcId="{A6C700F5-C42D-4CF7-8508-52C1D9BA6BAC}" destId="{14CBC93B-4C47-4FFF-8E93-10EFC4B195C6}" srcOrd="1" destOrd="0" presId="urn:microsoft.com/office/officeart/2005/8/layout/hProcess3"/>
    <dgm:cxn modelId="{5C515BA0-2BDA-4102-9E0A-FF6066474E09}" type="presParOf" srcId="{14CBC93B-4C47-4FFF-8E93-10EFC4B195C6}" destId="{FA817E94-ED72-47A9-AA88-964540FE413E}" srcOrd="0" destOrd="0" presId="urn:microsoft.com/office/officeart/2005/8/layout/hProcess3"/>
    <dgm:cxn modelId="{A031C846-77F4-4CF6-A9C5-2A9B80D04862}" type="presParOf" srcId="{14CBC93B-4C47-4FFF-8E93-10EFC4B195C6}" destId="{1ADF36D4-97A0-45BE-A2EE-7AE4E95CD748}" srcOrd="1" destOrd="0" presId="urn:microsoft.com/office/officeart/2005/8/layout/hProcess3"/>
    <dgm:cxn modelId="{E19DDA37-65B7-422C-8A2A-609906FEA196}" type="presParOf" srcId="{1ADF36D4-97A0-45BE-A2EE-7AE4E95CD748}" destId="{E2970A9B-8D76-4C90-8ECF-48651E3ED7AF}" srcOrd="0" destOrd="0" presId="urn:microsoft.com/office/officeart/2005/8/layout/hProcess3"/>
    <dgm:cxn modelId="{FD409FF4-07AF-4286-BE44-A2FC49A6CBCE}" type="presParOf" srcId="{1ADF36D4-97A0-45BE-A2EE-7AE4E95CD748}" destId="{59D4E256-4A86-4182-82B7-16D51EC3FDAF}" srcOrd="1" destOrd="0" presId="urn:microsoft.com/office/officeart/2005/8/layout/hProcess3"/>
    <dgm:cxn modelId="{CF97AB69-6DEF-4798-B137-C28673E8245A}" type="presParOf" srcId="{1ADF36D4-97A0-45BE-A2EE-7AE4E95CD748}" destId="{9ABDE19C-74A2-4220-A311-D35AB9DCBF07}" srcOrd="2" destOrd="0" presId="urn:microsoft.com/office/officeart/2005/8/layout/hProcess3"/>
    <dgm:cxn modelId="{C4019D63-4EA9-4172-BC90-B2BDC28B3175}" type="presParOf" srcId="{1ADF36D4-97A0-45BE-A2EE-7AE4E95CD748}" destId="{5D7D5E02-23AC-467F-8087-FE6049424312}" srcOrd="3" destOrd="0" presId="urn:microsoft.com/office/officeart/2005/8/layout/hProcess3"/>
    <dgm:cxn modelId="{4C94825C-8B9D-44E3-988F-8F5C005C8CAE}" type="presParOf" srcId="{14CBC93B-4C47-4FFF-8E93-10EFC4B195C6}" destId="{2F5F0675-0BFA-40B3-9FB8-1CD2FD27AD64}" srcOrd="2" destOrd="0" presId="urn:microsoft.com/office/officeart/2005/8/layout/hProcess3"/>
    <dgm:cxn modelId="{DA42F1E2-A918-4CA7-8C9D-4144AA9FE414}" type="presParOf" srcId="{14CBC93B-4C47-4FFF-8E93-10EFC4B195C6}" destId="{B50B5B44-4D27-419E-BD40-C275638B1455}" srcOrd="3" destOrd="0" presId="urn:microsoft.com/office/officeart/2005/8/layout/hProcess3"/>
    <dgm:cxn modelId="{01A515D0-4CF5-46AA-8738-07B4D6F7AB12}" type="presParOf" srcId="{B50B5B44-4D27-419E-BD40-C275638B1455}" destId="{57A772C5-9224-4502-8330-AB3D7E172747}" srcOrd="0" destOrd="0" presId="urn:microsoft.com/office/officeart/2005/8/layout/hProcess3"/>
    <dgm:cxn modelId="{AFC1D704-8012-4721-82F5-E808179E16C3}" type="presParOf" srcId="{B50B5B44-4D27-419E-BD40-C275638B1455}" destId="{E5FFCE0A-6BC7-4C67-85B9-59488B62FCEF}" srcOrd="1" destOrd="0" presId="urn:microsoft.com/office/officeart/2005/8/layout/hProcess3"/>
    <dgm:cxn modelId="{0637B7BD-732D-49E8-BDEE-42D1EB716A91}" type="presParOf" srcId="{B50B5B44-4D27-419E-BD40-C275638B1455}" destId="{DB82001D-ED9E-4F3E-9AF6-0AC231D9FA8C}" srcOrd="2" destOrd="0" presId="urn:microsoft.com/office/officeart/2005/8/layout/hProcess3"/>
    <dgm:cxn modelId="{1CD85769-FAB4-4E61-AF02-EB452CE6669E}" type="presParOf" srcId="{B50B5B44-4D27-419E-BD40-C275638B1455}" destId="{1401B473-5ED2-43A7-992C-3AFC1C58559A}" srcOrd="3" destOrd="0" presId="urn:microsoft.com/office/officeart/2005/8/layout/hProcess3"/>
    <dgm:cxn modelId="{E5BBDE3A-CD18-4DDC-858F-4D65F1D2B3F1}" type="presParOf" srcId="{14CBC93B-4C47-4FFF-8E93-10EFC4B195C6}" destId="{0A99871B-87CC-4D5F-84DA-1AC5C193BF2B}" srcOrd="4" destOrd="0" presId="urn:microsoft.com/office/officeart/2005/8/layout/hProcess3"/>
    <dgm:cxn modelId="{CFCD9E6D-1087-4564-AA7A-92870A3152D7}" type="presParOf" srcId="{14CBC93B-4C47-4FFF-8E93-10EFC4B195C6}" destId="{06E6C5D3-5A08-41FC-8621-C17F99FCE5C3}" srcOrd="5" destOrd="0" presId="urn:microsoft.com/office/officeart/2005/8/layout/hProcess3"/>
    <dgm:cxn modelId="{E275E6C8-737C-44C2-824C-C468680A10E9}" type="presParOf" srcId="{06E6C5D3-5A08-41FC-8621-C17F99FCE5C3}" destId="{2D09E566-33BB-46E4-A0F5-F286287E6E27}" srcOrd="0" destOrd="0" presId="urn:microsoft.com/office/officeart/2005/8/layout/hProcess3"/>
    <dgm:cxn modelId="{0122217C-7D83-412C-A30D-AF43E4EB6633}" type="presParOf" srcId="{06E6C5D3-5A08-41FC-8621-C17F99FCE5C3}" destId="{11A80560-FECB-4FE0-B016-98F960997BF6}" srcOrd="1" destOrd="0" presId="urn:microsoft.com/office/officeart/2005/8/layout/hProcess3"/>
    <dgm:cxn modelId="{EB3C39F1-F90D-4EB0-962C-E52D6CBEA5DE}" type="presParOf" srcId="{06E6C5D3-5A08-41FC-8621-C17F99FCE5C3}" destId="{4B91BD6D-845F-41AB-9D6E-05979C2F5BD4}" srcOrd="2" destOrd="0" presId="urn:microsoft.com/office/officeart/2005/8/layout/hProcess3"/>
    <dgm:cxn modelId="{2265438A-2FD3-4EFA-9369-2986B3ACC781}" type="presParOf" srcId="{06E6C5D3-5A08-41FC-8621-C17F99FCE5C3}" destId="{192BB01D-7661-4B4A-8F67-F45D71A02115}" srcOrd="3" destOrd="0" presId="urn:microsoft.com/office/officeart/2005/8/layout/hProcess3"/>
    <dgm:cxn modelId="{7C6D8D63-7444-4267-99BB-4DB00AB9F639}" type="presParOf" srcId="{14CBC93B-4C47-4FFF-8E93-10EFC4B195C6}" destId="{F09F869B-BBF9-41D9-874F-DCD39620D5BD}" srcOrd="6" destOrd="0" presId="urn:microsoft.com/office/officeart/2005/8/layout/hProcess3"/>
    <dgm:cxn modelId="{86834151-A445-40E0-BCDF-3E4D2E0316C6}" type="presParOf" srcId="{14CBC93B-4C47-4FFF-8E93-10EFC4B195C6}" destId="{11B248CD-A950-40E5-8FF3-9AE01F8E6AAF}" srcOrd="7" destOrd="0" presId="urn:microsoft.com/office/officeart/2005/8/layout/hProcess3"/>
    <dgm:cxn modelId="{E2D3ED2E-0FD1-4D1B-9FDF-AF4AFCC7CBEA}" type="presParOf" srcId="{11B248CD-A950-40E5-8FF3-9AE01F8E6AAF}" destId="{59B31E23-0E4F-4192-9687-25769EE60545}" srcOrd="0" destOrd="0" presId="urn:microsoft.com/office/officeart/2005/8/layout/hProcess3"/>
    <dgm:cxn modelId="{86CA7C6D-86CE-4487-B66D-4E274B669760}" type="presParOf" srcId="{11B248CD-A950-40E5-8FF3-9AE01F8E6AAF}" destId="{A52A58B1-8C2F-436F-9A52-8C2362397395}" srcOrd="1" destOrd="0" presId="urn:microsoft.com/office/officeart/2005/8/layout/hProcess3"/>
    <dgm:cxn modelId="{9F03AD21-973C-4984-A48B-C25C2D463985}" type="presParOf" srcId="{11B248CD-A950-40E5-8FF3-9AE01F8E6AAF}" destId="{26778DD0-9932-4A12-B93C-D2F3150D3E34}" srcOrd="2" destOrd="0" presId="urn:microsoft.com/office/officeart/2005/8/layout/hProcess3"/>
    <dgm:cxn modelId="{C6303725-6B0A-4404-8551-117B9BD9C847}" type="presParOf" srcId="{11B248CD-A950-40E5-8FF3-9AE01F8E6AAF}" destId="{B2FCAC98-C2D9-45A5-94AE-0CDC720C51EC}" srcOrd="3" destOrd="0" presId="urn:microsoft.com/office/officeart/2005/8/layout/hProcess3"/>
    <dgm:cxn modelId="{98F13F15-6DAE-4D67-9FDD-ED03EC550BB0}" type="presParOf" srcId="{14CBC93B-4C47-4FFF-8E93-10EFC4B195C6}" destId="{14928DF2-3B4E-4950-B5D9-04FD45BAE276}" srcOrd="8" destOrd="0" presId="urn:microsoft.com/office/officeart/2005/8/layout/hProcess3"/>
    <dgm:cxn modelId="{6BF9B0FE-13D5-44B4-93CE-AF06FA5DB12C}" type="presParOf" srcId="{14CBC93B-4C47-4FFF-8E93-10EFC4B195C6}" destId="{F59F8772-52E9-413C-B106-BC5E80DE201B}" srcOrd="9" destOrd="0" presId="urn:microsoft.com/office/officeart/2005/8/layout/hProcess3"/>
    <dgm:cxn modelId="{6C7B7E6A-BB79-4BFE-B8D9-E42355356252}" type="presParOf" srcId="{14CBC93B-4C47-4FFF-8E93-10EFC4B195C6}" destId="{F7C8BF35-7D4A-417C-B65D-81A048CE0CB1}" srcOrd="10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D8378F7-BA71-4826-832C-10184F9E403E}" type="doc">
      <dgm:prSet loTypeId="urn:microsoft.com/office/officeart/2005/8/layout/process4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381BCE9-F616-4796-BFAF-ECF8125E911B}">
      <dgm:prSet custT="1"/>
      <dgm:spPr/>
      <dgm:t>
        <a:bodyPr/>
        <a:lstStyle/>
        <a:p>
          <a:pPr algn="ctr"/>
          <a:r>
            <a: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Открытость Общественного совета - платформа «Точка Кипения»</a:t>
          </a:r>
          <a:endParaRPr lang="ru-RU" sz="20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E0622600-DB26-4600-AF96-570C6610ED6B}" type="parTrans" cxnId="{6B8957BF-4EFE-44E7-A0E4-F433903BCF74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A4A0C3-55E6-45C7-BE89-5C4AE2F2FAD4}" type="sibTrans" cxnId="{6B8957BF-4EFE-44E7-A0E4-F433903BCF74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AFE836-2003-4C12-AAEC-D448CA69E5D5}">
      <dgm:prSet custT="1"/>
      <dgm:spPr/>
      <dgm:t>
        <a:bodyPr/>
        <a:lstStyle/>
        <a:p>
          <a:pPr algn="ctr"/>
          <a:r>
            <a: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«Горячие темы»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2DE5D3A-BFD6-4CA9-B422-B8593D99BE48}" type="sibTrans" cxnId="{4D7BCFD8-73CD-49E0-9B50-8558378B0410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16F626-B866-4325-955B-2791FEFEE905}" type="parTrans" cxnId="{4D7BCFD8-73CD-49E0-9B50-8558378B0410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50147C-5AC8-49A6-89D8-58D6869BD96C}">
      <dgm:prSet custT="1"/>
      <dgm:spPr/>
      <dgm:t>
        <a:bodyPr/>
        <a:lstStyle/>
        <a:p>
          <a:pPr algn="ctr"/>
          <a:r>
            <a: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Приглашенные эксперты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9A8FAF3-8D57-4678-879B-51BB1485CD58}" type="parTrans" cxnId="{CCA12896-4422-4E76-A5A5-03AFD82D2D3F}">
      <dgm:prSet/>
      <dgm:spPr/>
      <dgm:t>
        <a:bodyPr/>
        <a:lstStyle/>
        <a:p>
          <a:endParaRPr lang="ru-RU"/>
        </a:p>
      </dgm:t>
    </dgm:pt>
    <dgm:pt modelId="{F0494E55-187F-4FE9-A714-0CF9EF63BDC7}" type="sibTrans" cxnId="{CCA12896-4422-4E76-A5A5-03AFD82D2D3F}">
      <dgm:prSet/>
      <dgm:spPr/>
      <dgm:t>
        <a:bodyPr/>
        <a:lstStyle/>
        <a:p>
          <a:endParaRPr lang="ru-RU"/>
        </a:p>
      </dgm:t>
    </dgm:pt>
    <dgm:pt modelId="{AE602DAE-C6D3-480B-91C9-5B9A545FAB51}">
      <dgm:prSet custT="1"/>
      <dgm:spPr/>
      <dgm:t>
        <a:bodyPr/>
        <a:lstStyle/>
        <a:p>
          <a:pPr algn="ctr"/>
          <a:r>
            <a: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Участие в разработке стратегических документов</a:t>
          </a:r>
          <a:endParaRPr lang="ru-RU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6765B641-C76A-4CFA-909A-D3B66FA9E60B}" type="parTrans" cxnId="{98E92C62-6E6B-4DEF-B29E-1B755D2B1590}">
      <dgm:prSet/>
      <dgm:spPr/>
      <dgm:t>
        <a:bodyPr/>
        <a:lstStyle/>
        <a:p>
          <a:endParaRPr lang="ru-RU"/>
        </a:p>
      </dgm:t>
    </dgm:pt>
    <dgm:pt modelId="{37932B9C-07DA-436B-9CE0-EB8255D8A608}" type="sibTrans" cxnId="{98E92C62-6E6B-4DEF-B29E-1B755D2B1590}">
      <dgm:prSet/>
      <dgm:spPr/>
      <dgm:t>
        <a:bodyPr/>
        <a:lstStyle/>
        <a:p>
          <a:endParaRPr lang="ru-RU"/>
        </a:p>
      </dgm:t>
    </dgm:pt>
    <dgm:pt modelId="{7FF00C4F-3506-438B-9665-1A05D7F1228C}">
      <dgm:prSet custT="1"/>
      <dgm:spPr/>
      <dgm:t>
        <a:bodyPr/>
        <a:lstStyle/>
        <a:p>
          <a:pPr algn="ctr"/>
          <a:endParaRPr lang="ru-RU" sz="14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algn="l"/>
          <a:endParaRPr lang="ru-RU" sz="1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ru-RU" sz="2000" dirty="0" smtClean="0"/>
            <a:t> </a:t>
          </a:r>
          <a:endParaRPr lang="ru-RU" sz="24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F427202-A602-4F83-87E0-96612930199D}" type="parTrans" cxnId="{1A17D397-4F00-48D8-BF2C-B7BE71704540}">
      <dgm:prSet/>
      <dgm:spPr/>
      <dgm:t>
        <a:bodyPr/>
        <a:lstStyle/>
        <a:p>
          <a:endParaRPr lang="ru-RU"/>
        </a:p>
      </dgm:t>
    </dgm:pt>
    <dgm:pt modelId="{82BE7AB0-2A0A-4EC0-8B0D-E325B7AF91A6}" type="sibTrans" cxnId="{1A17D397-4F00-48D8-BF2C-B7BE71704540}">
      <dgm:prSet/>
      <dgm:spPr/>
      <dgm:t>
        <a:bodyPr/>
        <a:lstStyle/>
        <a:p>
          <a:endParaRPr lang="ru-RU"/>
        </a:p>
      </dgm:t>
    </dgm:pt>
    <dgm:pt modelId="{FFD9E9B7-AE98-4CE1-A108-E69E0FD6222D}" type="pres">
      <dgm:prSet presAssocID="{FD8378F7-BA71-4826-832C-10184F9E403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BAD8205-7E58-4195-B2FE-316AC1167408}" type="pres">
      <dgm:prSet presAssocID="{7FF00C4F-3506-438B-9665-1A05D7F1228C}" presName="boxAndChildren" presStyleCnt="0"/>
      <dgm:spPr/>
    </dgm:pt>
    <dgm:pt modelId="{FC44A0AD-B2DF-49F6-BFFF-18C60F449DD7}" type="pres">
      <dgm:prSet presAssocID="{7FF00C4F-3506-438B-9665-1A05D7F1228C}" presName="parentTextBox" presStyleLbl="node1" presStyleIdx="0" presStyleCnt="5"/>
      <dgm:spPr/>
      <dgm:t>
        <a:bodyPr/>
        <a:lstStyle/>
        <a:p>
          <a:endParaRPr lang="ru-RU"/>
        </a:p>
      </dgm:t>
    </dgm:pt>
    <dgm:pt modelId="{E4F0524D-3F89-4F88-AF45-26E066A28161}" type="pres">
      <dgm:prSet presAssocID="{37932B9C-07DA-436B-9CE0-EB8255D8A608}" presName="sp" presStyleCnt="0"/>
      <dgm:spPr/>
    </dgm:pt>
    <dgm:pt modelId="{2FE951C6-2018-44FE-A765-8D535978AD01}" type="pres">
      <dgm:prSet presAssocID="{AE602DAE-C6D3-480B-91C9-5B9A545FAB51}" presName="arrowAndChildren" presStyleCnt="0"/>
      <dgm:spPr/>
    </dgm:pt>
    <dgm:pt modelId="{9DFE4C89-B1A6-4495-BEC1-CF2F378FB4F9}" type="pres">
      <dgm:prSet presAssocID="{AE602DAE-C6D3-480B-91C9-5B9A545FAB51}" presName="parentTextArrow" presStyleLbl="node1" presStyleIdx="1" presStyleCnt="5" custScaleY="1594417" custLinFactNeighborX="-353" custLinFactNeighborY="-16038"/>
      <dgm:spPr/>
      <dgm:t>
        <a:bodyPr/>
        <a:lstStyle/>
        <a:p>
          <a:endParaRPr lang="ru-RU"/>
        </a:p>
      </dgm:t>
    </dgm:pt>
    <dgm:pt modelId="{DC9C2D53-8B1C-41C2-86E1-6BE8CF96E0E2}" type="pres">
      <dgm:prSet presAssocID="{F0494E55-187F-4FE9-A714-0CF9EF63BDC7}" presName="sp" presStyleCnt="0"/>
      <dgm:spPr/>
    </dgm:pt>
    <dgm:pt modelId="{778ED38A-F277-405F-B849-A2E1A34E1D0C}" type="pres">
      <dgm:prSet presAssocID="{E750147C-5AC8-49A6-89D8-58D6869BD96C}" presName="arrowAndChildren" presStyleCnt="0"/>
      <dgm:spPr/>
    </dgm:pt>
    <dgm:pt modelId="{9E95398C-7D28-4182-A59E-9546F5FD584A}" type="pres">
      <dgm:prSet presAssocID="{E750147C-5AC8-49A6-89D8-58D6869BD96C}" presName="parentTextArrow" presStyleLbl="node1" presStyleIdx="2" presStyleCnt="5" custScaleY="1789777"/>
      <dgm:spPr/>
      <dgm:t>
        <a:bodyPr/>
        <a:lstStyle/>
        <a:p>
          <a:endParaRPr lang="ru-RU"/>
        </a:p>
      </dgm:t>
    </dgm:pt>
    <dgm:pt modelId="{2379CA0F-64DB-494D-8116-62B48B8DF7A1}" type="pres">
      <dgm:prSet presAssocID="{B2DE5D3A-BFD6-4CA9-B422-B8593D99BE48}" presName="sp" presStyleCnt="0"/>
      <dgm:spPr/>
    </dgm:pt>
    <dgm:pt modelId="{4822559B-9AFF-42D2-940F-36015E45C0CC}" type="pres">
      <dgm:prSet presAssocID="{80AFE836-2003-4C12-AAEC-D448CA69E5D5}" presName="arrowAndChildren" presStyleCnt="0"/>
      <dgm:spPr/>
    </dgm:pt>
    <dgm:pt modelId="{E1F21D30-89C9-4AA6-99F6-584F00F3101C}" type="pres">
      <dgm:prSet presAssocID="{80AFE836-2003-4C12-AAEC-D448CA69E5D5}" presName="parentTextArrow" presStyleLbl="node1" presStyleIdx="3" presStyleCnt="5" custScaleY="1651421"/>
      <dgm:spPr/>
      <dgm:t>
        <a:bodyPr/>
        <a:lstStyle/>
        <a:p>
          <a:endParaRPr lang="ru-RU"/>
        </a:p>
      </dgm:t>
    </dgm:pt>
    <dgm:pt modelId="{546D4423-C9ED-4708-895A-47C6ABBD6367}" type="pres">
      <dgm:prSet presAssocID="{7DA4A0C3-55E6-45C7-BE89-5C4AE2F2FAD4}" presName="sp" presStyleCnt="0"/>
      <dgm:spPr/>
    </dgm:pt>
    <dgm:pt modelId="{5DE35191-6F47-4B1A-B15D-CE9C3D9442ED}" type="pres">
      <dgm:prSet presAssocID="{7381BCE9-F616-4796-BFAF-ECF8125E911B}" presName="arrowAndChildren" presStyleCnt="0"/>
      <dgm:spPr/>
    </dgm:pt>
    <dgm:pt modelId="{E01B3AA5-783D-42A5-91BA-84369501E3ED}" type="pres">
      <dgm:prSet presAssocID="{7381BCE9-F616-4796-BFAF-ECF8125E911B}" presName="parentTextArrow" presStyleLbl="node1" presStyleIdx="4" presStyleCnt="5" custScaleY="1870845"/>
      <dgm:spPr/>
      <dgm:t>
        <a:bodyPr/>
        <a:lstStyle/>
        <a:p>
          <a:endParaRPr lang="ru-RU"/>
        </a:p>
      </dgm:t>
    </dgm:pt>
  </dgm:ptLst>
  <dgm:cxnLst>
    <dgm:cxn modelId="{1A17D397-4F00-48D8-BF2C-B7BE71704540}" srcId="{FD8378F7-BA71-4826-832C-10184F9E403E}" destId="{7FF00C4F-3506-438B-9665-1A05D7F1228C}" srcOrd="4" destOrd="0" parTransId="{DF427202-A602-4F83-87E0-96612930199D}" sibTransId="{82BE7AB0-2A0A-4EC0-8B0D-E325B7AF91A6}"/>
    <dgm:cxn modelId="{382D9589-89E4-41BC-AE6D-160F9856AA17}" type="presOf" srcId="{E750147C-5AC8-49A6-89D8-58D6869BD96C}" destId="{9E95398C-7D28-4182-A59E-9546F5FD584A}" srcOrd="0" destOrd="0" presId="urn:microsoft.com/office/officeart/2005/8/layout/process4"/>
    <dgm:cxn modelId="{6B8957BF-4EFE-44E7-A0E4-F433903BCF74}" srcId="{FD8378F7-BA71-4826-832C-10184F9E403E}" destId="{7381BCE9-F616-4796-BFAF-ECF8125E911B}" srcOrd="0" destOrd="0" parTransId="{E0622600-DB26-4600-AF96-570C6610ED6B}" sibTransId="{7DA4A0C3-55E6-45C7-BE89-5C4AE2F2FAD4}"/>
    <dgm:cxn modelId="{3D0522D4-9941-4844-9C51-CC0B99743170}" type="presOf" srcId="{FD8378F7-BA71-4826-832C-10184F9E403E}" destId="{FFD9E9B7-AE98-4CE1-A108-E69E0FD6222D}" srcOrd="0" destOrd="0" presId="urn:microsoft.com/office/officeart/2005/8/layout/process4"/>
    <dgm:cxn modelId="{25933F1B-D2A2-403C-BB84-D07F12E47D40}" type="presOf" srcId="{7FF00C4F-3506-438B-9665-1A05D7F1228C}" destId="{FC44A0AD-B2DF-49F6-BFFF-18C60F449DD7}" srcOrd="0" destOrd="0" presId="urn:microsoft.com/office/officeart/2005/8/layout/process4"/>
    <dgm:cxn modelId="{4D7BCFD8-73CD-49E0-9B50-8558378B0410}" srcId="{FD8378F7-BA71-4826-832C-10184F9E403E}" destId="{80AFE836-2003-4C12-AAEC-D448CA69E5D5}" srcOrd="1" destOrd="0" parTransId="{0016F626-B866-4325-955B-2791FEFEE905}" sibTransId="{B2DE5D3A-BFD6-4CA9-B422-B8593D99BE48}"/>
    <dgm:cxn modelId="{E9F9D140-0AAE-4B17-BFDF-93DEE2D491DD}" type="presOf" srcId="{AE602DAE-C6D3-480B-91C9-5B9A545FAB51}" destId="{9DFE4C89-B1A6-4495-BEC1-CF2F378FB4F9}" srcOrd="0" destOrd="0" presId="urn:microsoft.com/office/officeart/2005/8/layout/process4"/>
    <dgm:cxn modelId="{98E92C62-6E6B-4DEF-B29E-1B755D2B1590}" srcId="{FD8378F7-BA71-4826-832C-10184F9E403E}" destId="{AE602DAE-C6D3-480B-91C9-5B9A545FAB51}" srcOrd="3" destOrd="0" parTransId="{6765B641-C76A-4CFA-909A-D3B66FA9E60B}" sibTransId="{37932B9C-07DA-436B-9CE0-EB8255D8A608}"/>
    <dgm:cxn modelId="{CCA12896-4422-4E76-A5A5-03AFD82D2D3F}" srcId="{FD8378F7-BA71-4826-832C-10184F9E403E}" destId="{E750147C-5AC8-49A6-89D8-58D6869BD96C}" srcOrd="2" destOrd="0" parTransId="{59A8FAF3-8D57-4678-879B-51BB1485CD58}" sibTransId="{F0494E55-187F-4FE9-A714-0CF9EF63BDC7}"/>
    <dgm:cxn modelId="{AA4F580D-3F4D-47BD-9365-5344E90B6B8F}" type="presOf" srcId="{80AFE836-2003-4C12-AAEC-D448CA69E5D5}" destId="{E1F21D30-89C9-4AA6-99F6-584F00F3101C}" srcOrd="0" destOrd="0" presId="urn:microsoft.com/office/officeart/2005/8/layout/process4"/>
    <dgm:cxn modelId="{42C65A55-4E17-4F1A-8818-D604130BB1F7}" type="presOf" srcId="{7381BCE9-F616-4796-BFAF-ECF8125E911B}" destId="{E01B3AA5-783D-42A5-91BA-84369501E3ED}" srcOrd="0" destOrd="0" presId="urn:microsoft.com/office/officeart/2005/8/layout/process4"/>
    <dgm:cxn modelId="{208ADD30-96F0-424B-B3A0-6A18B29F770B}" type="presParOf" srcId="{FFD9E9B7-AE98-4CE1-A108-E69E0FD6222D}" destId="{0BAD8205-7E58-4195-B2FE-316AC1167408}" srcOrd="0" destOrd="0" presId="urn:microsoft.com/office/officeart/2005/8/layout/process4"/>
    <dgm:cxn modelId="{C75E6087-F6C3-49C8-B458-36D2F9CE63A0}" type="presParOf" srcId="{0BAD8205-7E58-4195-B2FE-316AC1167408}" destId="{FC44A0AD-B2DF-49F6-BFFF-18C60F449DD7}" srcOrd="0" destOrd="0" presId="urn:microsoft.com/office/officeart/2005/8/layout/process4"/>
    <dgm:cxn modelId="{FC1054F3-8B8F-40EE-AEC0-F66A675670C9}" type="presParOf" srcId="{FFD9E9B7-AE98-4CE1-A108-E69E0FD6222D}" destId="{E4F0524D-3F89-4F88-AF45-26E066A28161}" srcOrd="1" destOrd="0" presId="urn:microsoft.com/office/officeart/2005/8/layout/process4"/>
    <dgm:cxn modelId="{BFC79006-0A30-428E-96E8-9D04AF33FECE}" type="presParOf" srcId="{FFD9E9B7-AE98-4CE1-A108-E69E0FD6222D}" destId="{2FE951C6-2018-44FE-A765-8D535978AD01}" srcOrd="2" destOrd="0" presId="urn:microsoft.com/office/officeart/2005/8/layout/process4"/>
    <dgm:cxn modelId="{8B9B6C9C-52FE-4A2E-A15E-40768F4E2549}" type="presParOf" srcId="{2FE951C6-2018-44FE-A765-8D535978AD01}" destId="{9DFE4C89-B1A6-4495-BEC1-CF2F378FB4F9}" srcOrd="0" destOrd="0" presId="urn:microsoft.com/office/officeart/2005/8/layout/process4"/>
    <dgm:cxn modelId="{F353F125-EFA0-4007-B20D-5818A6B51E21}" type="presParOf" srcId="{FFD9E9B7-AE98-4CE1-A108-E69E0FD6222D}" destId="{DC9C2D53-8B1C-41C2-86E1-6BE8CF96E0E2}" srcOrd="3" destOrd="0" presId="urn:microsoft.com/office/officeart/2005/8/layout/process4"/>
    <dgm:cxn modelId="{8B9FC4D5-F312-4CAB-A092-90E583371BC5}" type="presParOf" srcId="{FFD9E9B7-AE98-4CE1-A108-E69E0FD6222D}" destId="{778ED38A-F277-405F-B849-A2E1A34E1D0C}" srcOrd="4" destOrd="0" presId="urn:microsoft.com/office/officeart/2005/8/layout/process4"/>
    <dgm:cxn modelId="{532272EF-AF28-4C46-A9C4-EC4A314B5A75}" type="presParOf" srcId="{778ED38A-F277-405F-B849-A2E1A34E1D0C}" destId="{9E95398C-7D28-4182-A59E-9546F5FD584A}" srcOrd="0" destOrd="0" presId="urn:microsoft.com/office/officeart/2005/8/layout/process4"/>
    <dgm:cxn modelId="{7553087A-2E9C-476E-856F-E0014D1C3CC3}" type="presParOf" srcId="{FFD9E9B7-AE98-4CE1-A108-E69E0FD6222D}" destId="{2379CA0F-64DB-494D-8116-62B48B8DF7A1}" srcOrd="5" destOrd="0" presId="urn:microsoft.com/office/officeart/2005/8/layout/process4"/>
    <dgm:cxn modelId="{E2BAD23B-7861-4519-94AF-E72F098DEFEC}" type="presParOf" srcId="{FFD9E9B7-AE98-4CE1-A108-E69E0FD6222D}" destId="{4822559B-9AFF-42D2-940F-36015E45C0CC}" srcOrd="6" destOrd="0" presId="urn:microsoft.com/office/officeart/2005/8/layout/process4"/>
    <dgm:cxn modelId="{692517C9-96B6-42EA-9B5A-60D3525450FD}" type="presParOf" srcId="{4822559B-9AFF-42D2-940F-36015E45C0CC}" destId="{E1F21D30-89C9-4AA6-99F6-584F00F3101C}" srcOrd="0" destOrd="0" presId="urn:microsoft.com/office/officeart/2005/8/layout/process4"/>
    <dgm:cxn modelId="{9E03D7A7-89F4-49F3-A75C-F6483F66CDC7}" type="presParOf" srcId="{FFD9E9B7-AE98-4CE1-A108-E69E0FD6222D}" destId="{546D4423-C9ED-4708-895A-47C6ABBD6367}" srcOrd="7" destOrd="0" presId="urn:microsoft.com/office/officeart/2005/8/layout/process4"/>
    <dgm:cxn modelId="{8320742E-932D-4775-BC12-267B6F35FF74}" type="presParOf" srcId="{FFD9E9B7-AE98-4CE1-A108-E69E0FD6222D}" destId="{5DE35191-6F47-4B1A-B15D-CE9C3D9442ED}" srcOrd="8" destOrd="0" presId="urn:microsoft.com/office/officeart/2005/8/layout/process4"/>
    <dgm:cxn modelId="{D29621CE-F597-4061-A3C3-DA279A36798F}" type="presParOf" srcId="{5DE35191-6F47-4B1A-B15D-CE9C3D9442ED}" destId="{E01B3AA5-783D-42A5-91BA-84369501E3E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D8378F7-BA71-4826-832C-10184F9E403E}" type="doc">
      <dgm:prSet loTypeId="urn:microsoft.com/office/officeart/2005/8/layout/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381BCE9-F616-4796-BFAF-ECF8125E911B}">
      <dgm:prSet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Ежемесячно осуществляется проверка соблюдения </a:t>
          </a:r>
          <a:r>
            <a:rPr lang="ru-RU" sz="2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противоэпидемиологических мероприятий группой ведомственного контроля Министерства</a:t>
          </a:r>
          <a:endParaRPr lang="ru-RU" sz="2000" dirty="0">
            <a:solidFill>
              <a:schemeClr val="bg1"/>
            </a:solidFill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E0622600-DB26-4600-AF96-570C6610ED6B}" type="parTrans" cxnId="{6B8957BF-4EFE-44E7-A0E4-F433903BCF7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A4A0C3-55E6-45C7-BE89-5C4AE2F2FAD4}" type="sibTrans" cxnId="{6B8957BF-4EFE-44E7-A0E4-F433903BCF7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2EC9F8-D528-4118-9868-C1578D603636}">
      <dgm:prSet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Управлениями социальной политики проведено </a:t>
          </a:r>
          <a:b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</a:b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более </a:t>
          </a:r>
          <a:r>
            <a: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5 тысяч проверок 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в отношении </a:t>
          </a:r>
          <a:b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</a:b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141 организации социального обслуживания</a:t>
          </a:r>
          <a:endParaRPr lang="ru-RU" sz="2000" dirty="0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E54E235-27AD-45B1-9518-9DB926A4E9C5}" type="parTrans" cxnId="{8C046F38-71B6-4669-9A60-71CF78982357}">
      <dgm:prSet/>
      <dgm:spPr/>
      <dgm:t>
        <a:bodyPr/>
        <a:lstStyle/>
        <a:p>
          <a:endParaRPr lang="ru-RU"/>
        </a:p>
      </dgm:t>
    </dgm:pt>
    <dgm:pt modelId="{7B39219D-E49E-4F2E-98C2-E0969C3637EB}" type="sibTrans" cxnId="{8C046F38-71B6-4669-9A60-71CF78982357}">
      <dgm:prSet/>
      <dgm:spPr/>
      <dgm:t>
        <a:bodyPr/>
        <a:lstStyle/>
        <a:p>
          <a:endParaRPr lang="ru-RU"/>
        </a:p>
      </dgm:t>
    </dgm:pt>
    <dgm:pt modelId="{696CC0B0-BC72-4161-8708-B191BD83C3FA}">
      <dgm:prSet custT="1"/>
      <dgm:spPr/>
      <dgm:t>
        <a:bodyPr/>
        <a:lstStyle/>
        <a:p>
          <a:r>
            <a:rPr lang="ru-RU" sz="2000" smtClean="0">
              <a:solidFill>
                <a:schemeClr val="tx1"/>
              </a:solidFill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Выдано 488 400 СИЗов</a:t>
          </a:r>
          <a:endParaRPr lang="ru-RU" sz="2000" dirty="0">
            <a:solidFill>
              <a:schemeClr val="tx1"/>
            </a:solidFill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DF6BCF5D-7C0F-41CE-9A8D-5FEF5A4A573C}" type="parTrans" cxnId="{C26EB42F-884B-4008-9AE1-8CC54C823E1A}">
      <dgm:prSet/>
      <dgm:spPr/>
      <dgm:t>
        <a:bodyPr/>
        <a:lstStyle/>
        <a:p>
          <a:endParaRPr lang="ru-RU"/>
        </a:p>
      </dgm:t>
    </dgm:pt>
    <dgm:pt modelId="{9D3E74C9-615C-40A4-9A63-A9C488F743AD}" type="sibTrans" cxnId="{C26EB42F-884B-4008-9AE1-8CC54C823E1A}">
      <dgm:prSet/>
      <dgm:spPr/>
      <dgm:t>
        <a:bodyPr/>
        <a:lstStyle/>
        <a:p>
          <a:endParaRPr lang="ru-RU"/>
        </a:p>
      </dgm:t>
    </dgm:pt>
    <dgm:pt modelId="{C87EC94C-C85D-436C-9A44-E6D24D1A48DB}" type="pres">
      <dgm:prSet presAssocID="{FD8378F7-BA71-4826-832C-10184F9E403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EDD1D59-0C06-4ADF-9580-342E45636FC2}" type="pres">
      <dgm:prSet presAssocID="{7381BCE9-F616-4796-BFAF-ECF8125E911B}" presName="parentLin" presStyleCnt="0"/>
      <dgm:spPr/>
    </dgm:pt>
    <dgm:pt modelId="{EFAF31D5-D479-4704-B857-2071850CF9B1}" type="pres">
      <dgm:prSet presAssocID="{7381BCE9-F616-4796-BFAF-ECF8125E911B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7AF1FCC-7850-4D6D-8D0D-A5CE6AB9DC54}" type="pres">
      <dgm:prSet presAssocID="{7381BCE9-F616-4796-BFAF-ECF8125E911B}" presName="parentText" presStyleLbl="node1" presStyleIdx="0" presStyleCnt="3" custScaleX="118195" custScaleY="13107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3D7E9F-848A-4F9C-9BE6-7515B3ADC29A}" type="pres">
      <dgm:prSet presAssocID="{7381BCE9-F616-4796-BFAF-ECF8125E911B}" presName="negativeSpace" presStyleCnt="0"/>
      <dgm:spPr/>
    </dgm:pt>
    <dgm:pt modelId="{E62D9939-542B-48BB-B173-E1C2C79921D3}" type="pres">
      <dgm:prSet presAssocID="{7381BCE9-F616-4796-BFAF-ECF8125E911B}" presName="childText" presStyleLbl="conFgAcc1" presStyleIdx="0" presStyleCnt="3">
        <dgm:presLayoutVars>
          <dgm:bulletEnabled val="1"/>
        </dgm:presLayoutVars>
      </dgm:prSet>
      <dgm:spPr/>
    </dgm:pt>
    <dgm:pt modelId="{C7CE05FE-3326-49BC-95ED-FCBD506C6958}" type="pres">
      <dgm:prSet presAssocID="{7DA4A0C3-55E6-45C7-BE89-5C4AE2F2FAD4}" presName="spaceBetweenRectangles" presStyleCnt="0"/>
      <dgm:spPr/>
    </dgm:pt>
    <dgm:pt modelId="{FB3FFB61-2DC1-4240-AAF4-1A5B83076B57}" type="pres">
      <dgm:prSet presAssocID="{696CC0B0-BC72-4161-8708-B191BD83C3FA}" presName="parentLin" presStyleCnt="0"/>
      <dgm:spPr/>
    </dgm:pt>
    <dgm:pt modelId="{706E893E-A508-40A3-A3B8-0C48C064E441}" type="pres">
      <dgm:prSet presAssocID="{696CC0B0-BC72-4161-8708-B191BD83C3FA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1101043-BB70-495D-99F1-E991738B7EE5}" type="pres">
      <dgm:prSet presAssocID="{696CC0B0-BC72-4161-8708-B191BD83C3F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B81640-CCA8-4D99-8095-6AEE1C962B26}" type="pres">
      <dgm:prSet presAssocID="{696CC0B0-BC72-4161-8708-B191BD83C3FA}" presName="negativeSpace" presStyleCnt="0"/>
      <dgm:spPr/>
    </dgm:pt>
    <dgm:pt modelId="{62ABBF8B-A3F2-4115-A228-A3C9B750A875}" type="pres">
      <dgm:prSet presAssocID="{696CC0B0-BC72-4161-8708-B191BD83C3FA}" presName="childText" presStyleLbl="conFgAcc1" presStyleIdx="1" presStyleCnt="3">
        <dgm:presLayoutVars>
          <dgm:bulletEnabled val="1"/>
        </dgm:presLayoutVars>
      </dgm:prSet>
      <dgm:spPr/>
    </dgm:pt>
    <dgm:pt modelId="{F9B1C6F2-A263-4F0C-B020-085082C40578}" type="pres">
      <dgm:prSet presAssocID="{9D3E74C9-615C-40A4-9A63-A9C488F743AD}" presName="spaceBetweenRectangles" presStyleCnt="0"/>
      <dgm:spPr/>
    </dgm:pt>
    <dgm:pt modelId="{6C803D05-655A-4B85-8CF4-075B0DFD161D}" type="pres">
      <dgm:prSet presAssocID="{8C2EC9F8-D528-4118-9868-C1578D603636}" presName="parentLin" presStyleCnt="0"/>
      <dgm:spPr/>
    </dgm:pt>
    <dgm:pt modelId="{1448DDEB-2A09-469C-AE58-21B726ED296A}" type="pres">
      <dgm:prSet presAssocID="{8C2EC9F8-D528-4118-9868-C1578D603636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300257CD-5F72-40F3-A9E6-7D738F36DBF9}" type="pres">
      <dgm:prSet presAssocID="{8C2EC9F8-D528-4118-9868-C1578D603636}" presName="parentText" presStyleLbl="node1" presStyleIdx="2" presStyleCnt="3" custScaleX="11984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B1A32F-0044-408E-A8BF-B1FF0EFBB4CE}" type="pres">
      <dgm:prSet presAssocID="{8C2EC9F8-D528-4118-9868-C1578D603636}" presName="negativeSpace" presStyleCnt="0"/>
      <dgm:spPr/>
    </dgm:pt>
    <dgm:pt modelId="{72144004-ED38-418F-802E-A558A54A3C4F}" type="pres">
      <dgm:prSet presAssocID="{8C2EC9F8-D528-4118-9868-C1578D60363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8E6E9D0-BC70-4E24-B310-267D3EEFDD15}" type="presOf" srcId="{696CC0B0-BC72-4161-8708-B191BD83C3FA}" destId="{706E893E-A508-40A3-A3B8-0C48C064E441}" srcOrd="0" destOrd="0" presId="urn:microsoft.com/office/officeart/2005/8/layout/list1"/>
    <dgm:cxn modelId="{6B8957BF-4EFE-44E7-A0E4-F433903BCF74}" srcId="{FD8378F7-BA71-4826-832C-10184F9E403E}" destId="{7381BCE9-F616-4796-BFAF-ECF8125E911B}" srcOrd="0" destOrd="0" parTransId="{E0622600-DB26-4600-AF96-570C6610ED6B}" sibTransId="{7DA4A0C3-55E6-45C7-BE89-5C4AE2F2FAD4}"/>
    <dgm:cxn modelId="{A0BF3E0D-B1E4-4459-8E92-232146D318B4}" type="presOf" srcId="{696CC0B0-BC72-4161-8708-B191BD83C3FA}" destId="{D1101043-BB70-495D-99F1-E991738B7EE5}" srcOrd="1" destOrd="0" presId="urn:microsoft.com/office/officeart/2005/8/layout/list1"/>
    <dgm:cxn modelId="{8C046F38-71B6-4669-9A60-71CF78982357}" srcId="{FD8378F7-BA71-4826-832C-10184F9E403E}" destId="{8C2EC9F8-D528-4118-9868-C1578D603636}" srcOrd="2" destOrd="0" parTransId="{8E54E235-27AD-45B1-9518-9DB926A4E9C5}" sibTransId="{7B39219D-E49E-4F2E-98C2-E0969C3637EB}"/>
    <dgm:cxn modelId="{882842B3-8BF4-4263-9B76-500B7E1B0E18}" type="presOf" srcId="{7381BCE9-F616-4796-BFAF-ECF8125E911B}" destId="{67AF1FCC-7850-4D6D-8D0D-A5CE6AB9DC54}" srcOrd="1" destOrd="0" presId="urn:microsoft.com/office/officeart/2005/8/layout/list1"/>
    <dgm:cxn modelId="{A4267986-78A0-47F9-AD29-541E752948C6}" type="presOf" srcId="{7381BCE9-F616-4796-BFAF-ECF8125E911B}" destId="{EFAF31D5-D479-4704-B857-2071850CF9B1}" srcOrd="0" destOrd="0" presId="urn:microsoft.com/office/officeart/2005/8/layout/list1"/>
    <dgm:cxn modelId="{C26EB42F-884B-4008-9AE1-8CC54C823E1A}" srcId="{FD8378F7-BA71-4826-832C-10184F9E403E}" destId="{696CC0B0-BC72-4161-8708-B191BD83C3FA}" srcOrd="1" destOrd="0" parTransId="{DF6BCF5D-7C0F-41CE-9A8D-5FEF5A4A573C}" sibTransId="{9D3E74C9-615C-40A4-9A63-A9C488F743AD}"/>
    <dgm:cxn modelId="{556B7636-2D4E-4E29-8234-E54C89727C4B}" type="presOf" srcId="{8C2EC9F8-D528-4118-9868-C1578D603636}" destId="{300257CD-5F72-40F3-A9E6-7D738F36DBF9}" srcOrd="1" destOrd="0" presId="urn:microsoft.com/office/officeart/2005/8/layout/list1"/>
    <dgm:cxn modelId="{02E29056-47B2-4CC9-9B0A-975D0A2D68E2}" type="presOf" srcId="{FD8378F7-BA71-4826-832C-10184F9E403E}" destId="{C87EC94C-C85D-436C-9A44-E6D24D1A48DB}" srcOrd="0" destOrd="0" presId="urn:microsoft.com/office/officeart/2005/8/layout/list1"/>
    <dgm:cxn modelId="{70938E20-C864-44B2-BBE0-9E20EF058DD0}" type="presOf" srcId="{8C2EC9F8-D528-4118-9868-C1578D603636}" destId="{1448DDEB-2A09-469C-AE58-21B726ED296A}" srcOrd="0" destOrd="0" presId="urn:microsoft.com/office/officeart/2005/8/layout/list1"/>
    <dgm:cxn modelId="{4765F777-5926-4D03-BA44-D2C5083F7AA1}" type="presParOf" srcId="{C87EC94C-C85D-436C-9A44-E6D24D1A48DB}" destId="{0EDD1D59-0C06-4ADF-9580-342E45636FC2}" srcOrd="0" destOrd="0" presId="urn:microsoft.com/office/officeart/2005/8/layout/list1"/>
    <dgm:cxn modelId="{90491F84-2E04-4C90-B054-9260D6CDC854}" type="presParOf" srcId="{0EDD1D59-0C06-4ADF-9580-342E45636FC2}" destId="{EFAF31D5-D479-4704-B857-2071850CF9B1}" srcOrd="0" destOrd="0" presId="urn:microsoft.com/office/officeart/2005/8/layout/list1"/>
    <dgm:cxn modelId="{E279D085-BEF7-4840-8243-26D9EA825873}" type="presParOf" srcId="{0EDD1D59-0C06-4ADF-9580-342E45636FC2}" destId="{67AF1FCC-7850-4D6D-8D0D-A5CE6AB9DC54}" srcOrd="1" destOrd="0" presId="urn:microsoft.com/office/officeart/2005/8/layout/list1"/>
    <dgm:cxn modelId="{1A9AC38F-D341-421A-A1FF-CFA8E21B2657}" type="presParOf" srcId="{C87EC94C-C85D-436C-9A44-E6D24D1A48DB}" destId="{933D7E9F-848A-4F9C-9BE6-7515B3ADC29A}" srcOrd="1" destOrd="0" presId="urn:microsoft.com/office/officeart/2005/8/layout/list1"/>
    <dgm:cxn modelId="{E014ABB4-D011-48E5-8B46-7A461AB22D5E}" type="presParOf" srcId="{C87EC94C-C85D-436C-9A44-E6D24D1A48DB}" destId="{E62D9939-542B-48BB-B173-E1C2C79921D3}" srcOrd="2" destOrd="0" presId="urn:microsoft.com/office/officeart/2005/8/layout/list1"/>
    <dgm:cxn modelId="{A71CE110-C929-46E7-BAE0-0E45FBC3A20B}" type="presParOf" srcId="{C87EC94C-C85D-436C-9A44-E6D24D1A48DB}" destId="{C7CE05FE-3326-49BC-95ED-FCBD506C6958}" srcOrd="3" destOrd="0" presId="urn:microsoft.com/office/officeart/2005/8/layout/list1"/>
    <dgm:cxn modelId="{E1B810F4-53D3-4D41-B635-72C5F9ED8F8A}" type="presParOf" srcId="{C87EC94C-C85D-436C-9A44-E6D24D1A48DB}" destId="{FB3FFB61-2DC1-4240-AAF4-1A5B83076B57}" srcOrd="4" destOrd="0" presId="urn:microsoft.com/office/officeart/2005/8/layout/list1"/>
    <dgm:cxn modelId="{5E5765A9-5C91-4766-8F42-263FDA137C71}" type="presParOf" srcId="{FB3FFB61-2DC1-4240-AAF4-1A5B83076B57}" destId="{706E893E-A508-40A3-A3B8-0C48C064E441}" srcOrd="0" destOrd="0" presId="urn:microsoft.com/office/officeart/2005/8/layout/list1"/>
    <dgm:cxn modelId="{600F50BB-F072-44E1-AD68-39CFCEC76801}" type="presParOf" srcId="{FB3FFB61-2DC1-4240-AAF4-1A5B83076B57}" destId="{D1101043-BB70-495D-99F1-E991738B7EE5}" srcOrd="1" destOrd="0" presId="urn:microsoft.com/office/officeart/2005/8/layout/list1"/>
    <dgm:cxn modelId="{D3548728-86A9-4421-B4DD-59B2657AA919}" type="presParOf" srcId="{C87EC94C-C85D-436C-9A44-E6D24D1A48DB}" destId="{C8B81640-CCA8-4D99-8095-6AEE1C962B26}" srcOrd="5" destOrd="0" presId="urn:microsoft.com/office/officeart/2005/8/layout/list1"/>
    <dgm:cxn modelId="{C7D11079-070B-4B2F-ACFA-E2D91673F1B1}" type="presParOf" srcId="{C87EC94C-C85D-436C-9A44-E6D24D1A48DB}" destId="{62ABBF8B-A3F2-4115-A228-A3C9B750A875}" srcOrd="6" destOrd="0" presId="urn:microsoft.com/office/officeart/2005/8/layout/list1"/>
    <dgm:cxn modelId="{69F1E95E-D234-493C-94DC-D2A682AA3644}" type="presParOf" srcId="{C87EC94C-C85D-436C-9A44-E6D24D1A48DB}" destId="{F9B1C6F2-A263-4F0C-B020-085082C40578}" srcOrd="7" destOrd="0" presId="urn:microsoft.com/office/officeart/2005/8/layout/list1"/>
    <dgm:cxn modelId="{B39A45F9-BAF1-487C-A4FD-A8E3A70E5E6F}" type="presParOf" srcId="{C87EC94C-C85D-436C-9A44-E6D24D1A48DB}" destId="{6C803D05-655A-4B85-8CF4-075B0DFD161D}" srcOrd="8" destOrd="0" presId="urn:microsoft.com/office/officeart/2005/8/layout/list1"/>
    <dgm:cxn modelId="{D8F1F3E4-B6AF-48BC-9BCF-1C6087567A4E}" type="presParOf" srcId="{6C803D05-655A-4B85-8CF4-075B0DFD161D}" destId="{1448DDEB-2A09-469C-AE58-21B726ED296A}" srcOrd="0" destOrd="0" presId="urn:microsoft.com/office/officeart/2005/8/layout/list1"/>
    <dgm:cxn modelId="{070F9F39-1735-4548-AB80-A1DB92E85B04}" type="presParOf" srcId="{6C803D05-655A-4B85-8CF4-075B0DFD161D}" destId="{300257CD-5F72-40F3-A9E6-7D738F36DBF9}" srcOrd="1" destOrd="0" presId="urn:microsoft.com/office/officeart/2005/8/layout/list1"/>
    <dgm:cxn modelId="{B32BC3E8-5FF5-4BE7-8AA0-53A5575C8FF8}" type="presParOf" srcId="{C87EC94C-C85D-436C-9A44-E6D24D1A48DB}" destId="{60B1A32F-0044-408E-A8BF-B1FF0EFBB4CE}" srcOrd="9" destOrd="0" presId="urn:microsoft.com/office/officeart/2005/8/layout/list1"/>
    <dgm:cxn modelId="{4A39B1A3-81B6-45A2-B3FF-D928366B620E}" type="presParOf" srcId="{C87EC94C-C85D-436C-9A44-E6D24D1A48DB}" destId="{72144004-ED38-418F-802E-A558A54A3C4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D8378F7-BA71-4826-832C-10184F9E403E}" type="doc">
      <dgm:prSet loTypeId="urn:microsoft.com/office/officeart/2008/layout/VerticalCircle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381BCE9-F616-4796-BFAF-ECF8125E911B}">
      <dgm:prSet custT="1"/>
      <dgm:spPr/>
      <dgm:t>
        <a:bodyPr/>
        <a:lstStyle/>
        <a:p>
          <a:r>
            <a:rPr lang="ru-RU" sz="2000" dirty="0" smtClean="0"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 Поступило 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7039</a:t>
          </a:r>
          <a:r>
            <a:rPr lang="ru-RU" sz="2000" dirty="0" smtClean="0"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  обращений граждан</a:t>
          </a:r>
          <a:endParaRPr lang="ru-RU" sz="2000" dirty="0"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E0622600-DB26-4600-AF96-570C6610ED6B}" type="parTrans" cxnId="{6B8957BF-4EFE-44E7-A0E4-F433903BCF7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A4A0C3-55E6-45C7-BE89-5C4AE2F2FAD4}" type="sibTrans" cxnId="{6B8957BF-4EFE-44E7-A0E4-F433903BCF74}">
      <dgm:prSet/>
      <dgm:spPr/>
      <dgm:t>
        <a:bodyPr/>
        <a:lstStyle/>
        <a:p>
          <a:endParaRPr lang="ru-RU" sz="1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2EC9F8-D528-4118-9868-C1578D603636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По итогам Прямой линии Губернатора Свердловской области Е.В.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Куйвашева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в адрес Министерства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поступило 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271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сообщение</a:t>
          </a:r>
          <a:endParaRPr lang="ru-RU" sz="2000" dirty="0"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8E54E235-27AD-45B1-9518-9DB926A4E9C5}" type="parTrans" cxnId="{8C046F38-71B6-4669-9A60-71CF78982357}">
      <dgm:prSet/>
      <dgm:spPr/>
      <dgm:t>
        <a:bodyPr/>
        <a:lstStyle/>
        <a:p>
          <a:endParaRPr lang="ru-RU"/>
        </a:p>
      </dgm:t>
    </dgm:pt>
    <dgm:pt modelId="{7B39219D-E49E-4F2E-98C2-E0969C3637EB}" type="sibTrans" cxnId="{8C046F38-71B6-4669-9A60-71CF78982357}">
      <dgm:prSet/>
      <dgm:spPr/>
      <dgm:t>
        <a:bodyPr/>
        <a:lstStyle/>
        <a:p>
          <a:endParaRPr lang="ru-RU"/>
        </a:p>
      </dgm:t>
    </dgm:pt>
    <dgm:pt modelId="{696CC0B0-BC72-4161-8708-B191BD83C3FA}">
      <dgm:prSet custT="1"/>
      <dgm:spPr/>
      <dgm:t>
        <a:bodyPr/>
        <a:lstStyle/>
        <a:p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По итогам «Прямой линии» Президента Российской Федерации с гражданами Российской Федерации, состоявшейся 30 июня 2021 года в Министерство поступило 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4848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обращений</a:t>
          </a:r>
          <a:endParaRPr lang="ru-RU" sz="2000" dirty="0"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gm:t>
    </dgm:pt>
    <dgm:pt modelId="{DF6BCF5D-7C0F-41CE-9A8D-5FEF5A4A573C}" type="parTrans" cxnId="{C26EB42F-884B-4008-9AE1-8CC54C823E1A}">
      <dgm:prSet/>
      <dgm:spPr/>
      <dgm:t>
        <a:bodyPr/>
        <a:lstStyle/>
        <a:p>
          <a:endParaRPr lang="ru-RU"/>
        </a:p>
      </dgm:t>
    </dgm:pt>
    <dgm:pt modelId="{9D3E74C9-615C-40A4-9A63-A9C488F743AD}" type="sibTrans" cxnId="{C26EB42F-884B-4008-9AE1-8CC54C823E1A}">
      <dgm:prSet/>
      <dgm:spPr/>
      <dgm:t>
        <a:bodyPr/>
        <a:lstStyle/>
        <a:p>
          <a:endParaRPr lang="ru-RU"/>
        </a:p>
      </dgm:t>
    </dgm:pt>
    <dgm:pt modelId="{C79A5899-3080-40D2-BA86-828593118983}" type="pres">
      <dgm:prSet presAssocID="{FD8378F7-BA71-4826-832C-10184F9E403E}" presName="Name0" presStyleCnt="0">
        <dgm:presLayoutVars>
          <dgm:dir/>
        </dgm:presLayoutVars>
      </dgm:prSet>
      <dgm:spPr/>
      <dgm:t>
        <a:bodyPr/>
        <a:lstStyle/>
        <a:p>
          <a:endParaRPr lang="ru-RU"/>
        </a:p>
      </dgm:t>
    </dgm:pt>
    <dgm:pt modelId="{14DD4D9A-3599-41E8-BF8E-B0419FF47C39}" type="pres">
      <dgm:prSet presAssocID="{7381BCE9-F616-4796-BFAF-ECF8125E911B}" presName="noChildren" presStyleCnt="0"/>
      <dgm:spPr/>
      <dgm:t>
        <a:bodyPr/>
        <a:lstStyle/>
        <a:p>
          <a:endParaRPr lang="ru-RU"/>
        </a:p>
      </dgm:t>
    </dgm:pt>
    <dgm:pt modelId="{FF9FAD75-F46F-4C62-BB3F-72729C92EA4F}" type="pres">
      <dgm:prSet presAssocID="{7381BCE9-F616-4796-BFAF-ECF8125E911B}" presName="gap" presStyleCnt="0"/>
      <dgm:spPr/>
      <dgm:t>
        <a:bodyPr/>
        <a:lstStyle/>
        <a:p>
          <a:endParaRPr lang="ru-RU"/>
        </a:p>
      </dgm:t>
    </dgm:pt>
    <dgm:pt modelId="{47AEE2F7-0EB7-430C-A11A-51132CB6B6BB}" type="pres">
      <dgm:prSet presAssocID="{7381BCE9-F616-4796-BFAF-ECF8125E911B}" presName="medCircle2" presStyleLbl="vennNode1" presStyleIdx="0" presStyleCnt="3"/>
      <dgm:spPr/>
      <dgm:t>
        <a:bodyPr/>
        <a:lstStyle/>
        <a:p>
          <a:endParaRPr lang="ru-RU"/>
        </a:p>
      </dgm:t>
    </dgm:pt>
    <dgm:pt modelId="{1F83E93F-B904-465E-A8EF-DB2691BA90DF}" type="pres">
      <dgm:prSet presAssocID="{7381BCE9-F616-4796-BFAF-ECF8125E911B}" presName="txLvlOnly1" presStyleLbl="revTx" presStyleIdx="0" presStyleCnt="3"/>
      <dgm:spPr/>
      <dgm:t>
        <a:bodyPr/>
        <a:lstStyle/>
        <a:p>
          <a:endParaRPr lang="ru-RU"/>
        </a:p>
      </dgm:t>
    </dgm:pt>
    <dgm:pt modelId="{6BD62352-307C-4A98-B59A-842F847BE563}" type="pres">
      <dgm:prSet presAssocID="{696CC0B0-BC72-4161-8708-B191BD83C3FA}" presName="noChildren" presStyleCnt="0"/>
      <dgm:spPr/>
      <dgm:t>
        <a:bodyPr/>
        <a:lstStyle/>
        <a:p>
          <a:endParaRPr lang="ru-RU"/>
        </a:p>
      </dgm:t>
    </dgm:pt>
    <dgm:pt modelId="{A09BB720-8666-4D25-84E9-EB7AB2345B06}" type="pres">
      <dgm:prSet presAssocID="{696CC0B0-BC72-4161-8708-B191BD83C3FA}" presName="gap" presStyleCnt="0"/>
      <dgm:spPr/>
      <dgm:t>
        <a:bodyPr/>
        <a:lstStyle/>
        <a:p>
          <a:endParaRPr lang="ru-RU"/>
        </a:p>
      </dgm:t>
    </dgm:pt>
    <dgm:pt modelId="{A089B5C9-69D6-4D60-9869-230B86514FC9}" type="pres">
      <dgm:prSet presAssocID="{696CC0B0-BC72-4161-8708-B191BD83C3FA}" presName="medCircle2" presStyleLbl="vennNode1" presStyleIdx="1" presStyleCnt="3"/>
      <dgm:spPr/>
      <dgm:t>
        <a:bodyPr/>
        <a:lstStyle/>
        <a:p>
          <a:endParaRPr lang="ru-RU"/>
        </a:p>
      </dgm:t>
    </dgm:pt>
    <dgm:pt modelId="{41F0D7FC-5033-4A39-B59D-A87EA0A2531A}" type="pres">
      <dgm:prSet presAssocID="{696CC0B0-BC72-4161-8708-B191BD83C3FA}" presName="txLvlOnly1" presStyleLbl="revTx" presStyleIdx="1" presStyleCnt="3"/>
      <dgm:spPr/>
      <dgm:t>
        <a:bodyPr/>
        <a:lstStyle/>
        <a:p>
          <a:endParaRPr lang="ru-RU"/>
        </a:p>
      </dgm:t>
    </dgm:pt>
    <dgm:pt modelId="{66FC417E-1348-4B6F-B163-D1131ACD4326}" type="pres">
      <dgm:prSet presAssocID="{8C2EC9F8-D528-4118-9868-C1578D603636}" presName="noChildren" presStyleCnt="0"/>
      <dgm:spPr/>
      <dgm:t>
        <a:bodyPr/>
        <a:lstStyle/>
        <a:p>
          <a:endParaRPr lang="ru-RU"/>
        </a:p>
      </dgm:t>
    </dgm:pt>
    <dgm:pt modelId="{EE086D03-B7F2-466F-A01D-8B8D2A5093B3}" type="pres">
      <dgm:prSet presAssocID="{8C2EC9F8-D528-4118-9868-C1578D603636}" presName="gap" presStyleCnt="0"/>
      <dgm:spPr/>
      <dgm:t>
        <a:bodyPr/>
        <a:lstStyle/>
        <a:p>
          <a:endParaRPr lang="ru-RU"/>
        </a:p>
      </dgm:t>
    </dgm:pt>
    <dgm:pt modelId="{7ED6CF15-3D96-420C-9651-4B53507E8ED7}" type="pres">
      <dgm:prSet presAssocID="{8C2EC9F8-D528-4118-9868-C1578D603636}" presName="medCircle2" presStyleLbl="vennNode1" presStyleIdx="2" presStyleCnt="3"/>
      <dgm:spPr/>
      <dgm:t>
        <a:bodyPr/>
        <a:lstStyle/>
        <a:p>
          <a:endParaRPr lang="ru-RU"/>
        </a:p>
      </dgm:t>
    </dgm:pt>
    <dgm:pt modelId="{08BB32C1-E257-497D-B774-E7716BB363A3}" type="pres">
      <dgm:prSet presAssocID="{8C2EC9F8-D528-4118-9868-C1578D603636}" presName="txLvlOnly1" presStyleLbl="revTx" presStyleIdx="2" presStyleCnt="3"/>
      <dgm:spPr/>
      <dgm:t>
        <a:bodyPr/>
        <a:lstStyle/>
        <a:p>
          <a:endParaRPr lang="ru-RU"/>
        </a:p>
      </dgm:t>
    </dgm:pt>
  </dgm:ptLst>
  <dgm:cxnLst>
    <dgm:cxn modelId="{C26EB42F-884B-4008-9AE1-8CC54C823E1A}" srcId="{FD8378F7-BA71-4826-832C-10184F9E403E}" destId="{696CC0B0-BC72-4161-8708-B191BD83C3FA}" srcOrd="1" destOrd="0" parTransId="{DF6BCF5D-7C0F-41CE-9A8D-5FEF5A4A573C}" sibTransId="{9D3E74C9-615C-40A4-9A63-A9C488F743AD}"/>
    <dgm:cxn modelId="{DC2114BE-2E39-40F9-AE8C-25658F94097D}" type="presOf" srcId="{696CC0B0-BC72-4161-8708-B191BD83C3FA}" destId="{41F0D7FC-5033-4A39-B59D-A87EA0A2531A}" srcOrd="0" destOrd="0" presId="urn:microsoft.com/office/officeart/2008/layout/VerticalCircleList"/>
    <dgm:cxn modelId="{6B8957BF-4EFE-44E7-A0E4-F433903BCF74}" srcId="{FD8378F7-BA71-4826-832C-10184F9E403E}" destId="{7381BCE9-F616-4796-BFAF-ECF8125E911B}" srcOrd="0" destOrd="0" parTransId="{E0622600-DB26-4600-AF96-570C6610ED6B}" sibTransId="{7DA4A0C3-55E6-45C7-BE89-5C4AE2F2FAD4}"/>
    <dgm:cxn modelId="{D3F058D9-C15D-44A8-AB5F-3A8B6083443B}" type="presOf" srcId="{7381BCE9-F616-4796-BFAF-ECF8125E911B}" destId="{1F83E93F-B904-465E-A8EF-DB2691BA90DF}" srcOrd="0" destOrd="0" presId="urn:microsoft.com/office/officeart/2008/layout/VerticalCircleList"/>
    <dgm:cxn modelId="{80BC4A79-C35E-432C-AE20-96FE580099FA}" type="presOf" srcId="{FD8378F7-BA71-4826-832C-10184F9E403E}" destId="{C79A5899-3080-40D2-BA86-828593118983}" srcOrd="0" destOrd="0" presId="urn:microsoft.com/office/officeart/2008/layout/VerticalCircleList"/>
    <dgm:cxn modelId="{8C046F38-71B6-4669-9A60-71CF78982357}" srcId="{FD8378F7-BA71-4826-832C-10184F9E403E}" destId="{8C2EC9F8-D528-4118-9868-C1578D603636}" srcOrd="2" destOrd="0" parTransId="{8E54E235-27AD-45B1-9518-9DB926A4E9C5}" sibTransId="{7B39219D-E49E-4F2E-98C2-E0969C3637EB}"/>
    <dgm:cxn modelId="{72786D84-BB4F-4268-A44B-9D2A79648AD4}" type="presOf" srcId="{8C2EC9F8-D528-4118-9868-C1578D603636}" destId="{08BB32C1-E257-497D-B774-E7716BB363A3}" srcOrd="0" destOrd="0" presId="urn:microsoft.com/office/officeart/2008/layout/VerticalCircleList"/>
    <dgm:cxn modelId="{07E7358E-A6E6-4AC1-8313-B45569DBB72A}" type="presParOf" srcId="{C79A5899-3080-40D2-BA86-828593118983}" destId="{14DD4D9A-3599-41E8-BF8E-B0419FF47C39}" srcOrd="0" destOrd="0" presId="urn:microsoft.com/office/officeart/2008/layout/VerticalCircleList"/>
    <dgm:cxn modelId="{6E262034-209F-4751-AEC6-87AA888D7BA5}" type="presParOf" srcId="{14DD4D9A-3599-41E8-BF8E-B0419FF47C39}" destId="{FF9FAD75-F46F-4C62-BB3F-72729C92EA4F}" srcOrd="0" destOrd="0" presId="urn:microsoft.com/office/officeart/2008/layout/VerticalCircleList"/>
    <dgm:cxn modelId="{5FD1D044-EB01-414C-A895-43AC3251AB61}" type="presParOf" srcId="{14DD4D9A-3599-41E8-BF8E-B0419FF47C39}" destId="{47AEE2F7-0EB7-430C-A11A-51132CB6B6BB}" srcOrd="1" destOrd="0" presId="urn:microsoft.com/office/officeart/2008/layout/VerticalCircleList"/>
    <dgm:cxn modelId="{54CB0E97-8380-4197-845B-FA5DDA77DD1D}" type="presParOf" srcId="{14DD4D9A-3599-41E8-BF8E-B0419FF47C39}" destId="{1F83E93F-B904-465E-A8EF-DB2691BA90DF}" srcOrd="2" destOrd="0" presId="urn:microsoft.com/office/officeart/2008/layout/VerticalCircleList"/>
    <dgm:cxn modelId="{A0FE845D-EA9F-4397-841C-C5F46C4C3F3D}" type="presParOf" srcId="{C79A5899-3080-40D2-BA86-828593118983}" destId="{6BD62352-307C-4A98-B59A-842F847BE563}" srcOrd="1" destOrd="0" presId="urn:microsoft.com/office/officeart/2008/layout/VerticalCircleList"/>
    <dgm:cxn modelId="{BEA74371-6A61-4627-80A7-9B70FE3FDD77}" type="presParOf" srcId="{6BD62352-307C-4A98-B59A-842F847BE563}" destId="{A09BB720-8666-4D25-84E9-EB7AB2345B06}" srcOrd="0" destOrd="0" presId="urn:microsoft.com/office/officeart/2008/layout/VerticalCircleList"/>
    <dgm:cxn modelId="{541720F9-2341-49B3-B365-450CE434A863}" type="presParOf" srcId="{6BD62352-307C-4A98-B59A-842F847BE563}" destId="{A089B5C9-69D6-4D60-9869-230B86514FC9}" srcOrd="1" destOrd="0" presId="urn:microsoft.com/office/officeart/2008/layout/VerticalCircleList"/>
    <dgm:cxn modelId="{3CC2BC83-FB3C-40BB-936E-9B3B5997073E}" type="presParOf" srcId="{6BD62352-307C-4A98-B59A-842F847BE563}" destId="{41F0D7FC-5033-4A39-B59D-A87EA0A2531A}" srcOrd="2" destOrd="0" presId="urn:microsoft.com/office/officeart/2008/layout/VerticalCircleList"/>
    <dgm:cxn modelId="{2C320F22-F62B-4FB3-BDF9-01EC6FCDC157}" type="presParOf" srcId="{C79A5899-3080-40D2-BA86-828593118983}" destId="{66FC417E-1348-4B6F-B163-D1131ACD4326}" srcOrd="2" destOrd="0" presId="urn:microsoft.com/office/officeart/2008/layout/VerticalCircleList"/>
    <dgm:cxn modelId="{70D0427B-A496-487A-BA2C-E0D5919210AF}" type="presParOf" srcId="{66FC417E-1348-4B6F-B163-D1131ACD4326}" destId="{EE086D03-B7F2-466F-A01D-8B8D2A5093B3}" srcOrd="0" destOrd="0" presId="urn:microsoft.com/office/officeart/2008/layout/VerticalCircleList"/>
    <dgm:cxn modelId="{7B6C00AB-ED07-48CB-8A42-FEF34197B219}" type="presParOf" srcId="{66FC417E-1348-4B6F-B163-D1131ACD4326}" destId="{7ED6CF15-3D96-420C-9651-4B53507E8ED7}" srcOrd="1" destOrd="0" presId="urn:microsoft.com/office/officeart/2008/layout/VerticalCircleList"/>
    <dgm:cxn modelId="{C079E5D0-D13B-4377-AAF1-0CB34DD7170D}" type="presParOf" srcId="{66FC417E-1348-4B6F-B163-D1131ACD4326}" destId="{08BB32C1-E257-497D-B774-E7716BB363A3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AEE2F7-0EB7-430C-A11A-51132CB6B6BB}">
      <dsp:nvSpPr>
        <dsp:cNvPr id="0" name=""/>
        <dsp:cNvSpPr/>
      </dsp:nvSpPr>
      <dsp:spPr>
        <a:xfrm>
          <a:off x="340348" y="429155"/>
          <a:ext cx="1298072" cy="1298072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F83E93F-B904-465E-A8EF-DB2691BA90DF}">
      <dsp:nvSpPr>
        <dsp:cNvPr id="0" name=""/>
        <dsp:cNvSpPr/>
      </dsp:nvSpPr>
      <dsp:spPr>
        <a:xfrm>
          <a:off x="989384" y="429155"/>
          <a:ext cx="6925689" cy="12980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 Поступило 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7039</a:t>
          </a:r>
          <a:r>
            <a:rPr lang="ru-RU" sz="2000" kern="1200" dirty="0" smtClean="0">
              <a:latin typeface="Arial" panose="020B0604020202020204" pitchFamily="34" charset="0"/>
              <a:ea typeface="Liberation Serif" panose="02020603050405020304" pitchFamily="18" charset="0"/>
              <a:cs typeface="Arial" panose="020B0604020202020204" pitchFamily="34" charset="0"/>
            </a:rPr>
            <a:t>  обращений граждан</a:t>
          </a:r>
          <a:endParaRPr lang="ru-RU" sz="2000" kern="1200" dirty="0"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sp:txBody>
      <dsp:txXfrm>
        <a:off x="989384" y="429155"/>
        <a:ext cx="6925689" cy="1298072"/>
      </dsp:txXfrm>
    </dsp:sp>
    <dsp:sp modelId="{A089B5C9-69D6-4D60-9869-230B86514FC9}">
      <dsp:nvSpPr>
        <dsp:cNvPr id="0" name=""/>
        <dsp:cNvSpPr/>
      </dsp:nvSpPr>
      <dsp:spPr>
        <a:xfrm>
          <a:off x="340348" y="1727227"/>
          <a:ext cx="1298072" cy="1298072"/>
        </a:xfrm>
        <a:prstGeom prst="ellipse">
          <a:avLst/>
        </a:prstGeom>
        <a:solidFill>
          <a:schemeClr val="accent5">
            <a:alpha val="50000"/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1F0D7FC-5033-4A39-B59D-A87EA0A2531A}">
      <dsp:nvSpPr>
        <dsp:cNvPr id="0" name=""/>
        <dsp:cNvSpPr/>
      </dsp:nvSpPr>
      <dsp:spPr>
        <a:xfrm>
          <a:off x="989384" y="1727227"/>
          <a:ext cx="6925689" cy="12980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 итогам «Прямой линии» Президента Российской Федерации с гражданами Российской Федерации, состоявшейся 30 июня 2021 года в Министерство поступило 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4848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обращений</a:t>
          </a:r>
          <a:endParaRPr lang="ru-RU" sz="2000" kern="1200" dirty="0"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sp:txBody>
      <dsp:txXfrm>
        <a:off x="989384" y="1727227"/>
        <a:ext cx="6925689" cy="1298072"/>
      </dsp:txXfrm>
    </dsp:sp>
    <dsp:sp modelId="{7ED6CF15-3D96-420C-9651-4B53507E8ED7}">
      <dsp:nvSpPr>
        <dsp:cNvPr id="0" name=""/>
        <dsp:cNvSpPr/>
      </dsp:nvSpPr>
      <dsp:spPr>
        <a:xfrm>
          <a:off x="340348" y="3025300"/>
          <a:ext cx="1298072" cy="1298072"/>
        </a:xfrm>
        <a:prstGeom prst="ellipse">
          <a:avLst/>
        </a:prstGeom>
        <a:solidFill>
          <a:schemeClr val="accent5">
            <a:alpha val="50000"/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8BB32C1-E257-497D-B774-E7716BB363A3}">
      <dsp:nvSpPr>
        <dsp:cNvPr id="0" name=""/>
        <dsp:cNvSpPr/>
      </dsp:nvSpPr>
      <dsp:spPr>
        <a:xfrm>
          <a:off x="989384" y="3025300"/>
          <a:ext cx="6925689" cy="12980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 итогам Прямой линии Губернатора Свердловской области Е.В.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Куйвашева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в адрес Министерства </a:t>
          </a:r>
        </a:p>
        <a:p>
          <a:pPr lvl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поступило 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271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сообщение</a:t>
          </a:r>
          <a:endParaRPr lang="ru-RU" sz="2000" kern="1200" dirty="0">
            <a:latin typeface="Arial" panose="020B0604020202020204" pitchFamily="34" charset="0"/>
            <a:ea typeface="Liberation Serif" panose="02020603050405020304" pitchFamily="18" charset="0"/>
            <a:cs typeface="Arial" panose="020B0604020202020204" pitchFamily="34" charset="0"/>
          </a:endParaRPr>
        </a:p>
      </dsp:txBody>
      <dsp:txXfrm>
        <a:off x="989384" y="3025300"/>
        <a:ext cx="6925689" cy="12980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2">
  <dgm:title val=""/>
  <dgm:desc val=""/>
  <dgm:catLst>
    <dgm:cat type="relationship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chMax val="3"/>
      <dgm:chPref val="1"/>
      <dgm:dir/>
      <dgm:animLvl val="lvl"/>
      <dgm:resizeHandles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 ch" ptType="node node" st="1 1" cnt="1 0" func="cnt" op="gt" val="0">
            <dgm:choose name="Name5">
              <dgm:if name="Name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395"/>
                  <dgm:constr type="t" for="ch" forName="centerBox" refType="h" fact="0.5"/>
                  <dgm:constr type="w" for="ch" forName="centerBox" refType="w" fact="0.5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2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22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8">
            <dgm:choose name="Name9">
              <dgm:if name="Name1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26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if>
      <dgm:else name="Name12">
        <dgm:choose name="Name13">
          <dgm:if name="Name14" axis="ch ch" ptType="node node" st="1 1" cnt="1 0" func="cnt" op="gt" val="0">
            <dgm:choose name="Name15">
              <dgm:if name="Name16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5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17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77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725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if>
          <dgm:else name="Name18">
            <dgm:choose name="Name19">
              <dgm:if name="Name20" axis="ch ch" ptType="node node" st="2 1" cnt="1 0" func="cnt" op="gt" val="0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6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if>
              <dgm:else name="Name21">
                <dgm:constrLst>
                  <dgm:constr type="primFontSz" for="des" forName="middleBoxParent" val="65"/>
                  <dgm:constr type="primFontSz" for="des" forName="mChild" val="65"/>
                  <dgm:constr type="primFontSz" for="des" forName="outerBoxParent" refType="primFontSz" refFor="des" refForName="middleBoxParent" op="equ"/>
                  <dgm:constr type="primFontSz" for="des" forName="centerBoxParent" refType="primFontSz" refFor="des" refForName="middleBoxParent" op="equ"/>
                  <dgm:constr type="primFontSz" for="des" forName="oChild" refType="primFontSz" refFor="des" refForName="mChild" op="equ"/>
                  <dgm:constr type="primFontSz" for="des" forName="cChild" refType="primFontSz" refFor="des" refForName="mChild" op="equ"/>
                  <dgm:constr type="l" for="ch" forName="outerBox"/>
                  <dgm:constr type="t" for="ch" forName="outerBox"/>
                  <dgm:constr type="w" for="ch" forName="outerBox" refType="w"/>
                  <dgm:constr type="h" for="ch" forName="outerBox" refType="h"/>
                  <dgm:constr type="l" for="ch" forName="middleBox" refType="w" fact="0.025"/>
                  <dgm:constr type="t" for="ch" forName="middleBox" refType="h" fact="0.25"/>
                  <dgm:constr type="w" for="ch" forName="middleBox" refType="w" fact="0.95"/>
                  <dgm:constr type="h" for="ch" forName="middleBox" refType="h" fact="0.7"/>
                  <dgm:constr type="l" for="ch" forName="centerBox" refType="w" fact="0.05"/>
                  <dgm:constr type="t" for="ch" forName="centerBox" refType="h" fact="0.5"/>
                  <dgm:constr type="w" for="ch" forName="centerBox" refType="w" fact="0.9"/>
                  <dgm:constr type="h" for="ch" forName="centerBox" refType="h" fact="0.4"/>
                  <dgm:constr type="userA" for="des" forName="outerSibTrans" refType="w"/>
                  <dgm:constr type="userA" for="des" forName="middleSibTrans" refType="w"/>
                  <dgm:constr type="userA" for="des" forName="centerSibTrans" refType="w"/>
                </dgm:constrLst>
              </dgm:else>
            </dgm:choose>
          </dgm:else>
        </dgm:choose>
      </dgm:else>
    </dgm:choose>
    <dgm:ruleLst/>
    <dgm:choose name="Name22">
      <dgm:if name="Name23" axis="root ch" ptType="all node" st="1 1" cnt="0 0" func="cnt" op="gte" val="1">
        <dgm:layoutNode name="outerBox" styleLbl="node1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24">
            <dgm:if name="Name25" axis="root ch" ptType="all node" st="1 1" cnt="0 0" func="cnt" op="gt" val="1">
              <dgm:choose name="Name26">
                <dgm:if name="Name27" func="var" arg="dir" op="equ" val="norm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0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if>
                <dgm:else name="Name28">
                  <dgm:constrLst>
                    <dgm:constr type="l" for="ch" forName="outerBoxParent"/>
                    <dgm:constr type="t" for="ch" forName="outerBoxParent"/>
                    <dgm:constr type="w" for="ch" forName="outerBoxParent" refType="w"/>
                    <dgm:constr type="h" for="ch" forName="outerBoxParent" refType="h"/>
                    <dgm:constr type="bMarg" for="ch" forName="outerBoxParent" refType="h" fact="2.2"/>
                    <dgm:constr type="l" for="ch" forName="outerBoxChildren" refType="w" fact="0.825"/>
                    <dgm:constr type="t" for="ch" forName="outerBoxChildren" refType="h" fact="0.25"/>
                    <dgm:constr type="w" for="ch" forName="outerBoxChildren" refType="w" fact="0.15"/>
                    <dgm:constr type="h" for="ch" forName="outerBoxChildren" refType="h" fact="0.7"/>
                  </dgm:constrLst>
                </dgm:else>
              </dgm:choose>
            </dgm:if>
            <dgm:else name="Name29">
              <dgm:constrLst>
                <dgm:constr type="l" for="ch" forName="outerBoxParent"/>
                <dgm:constr type="t" for="ch" forName="outerBoxParent"/>
                <dgm:constr type="w" for="ch" forName="outerBoxParent" refType="w"/>
                <dgm:constr type="h" for="ch" forName="outerBoxParent" refType="h"/>
                <dgm:constr type="bMarg" for="ch" forName="outerBoxParent" refType="h" fact="1.75"/>
                <dgm:constr type="l" for="ch" forName="outerBoxChildren" refType="w" fact="0.025"/>
                <dgm:constr type="t" for="ch" forName="outerBoxChildren" refType="h" fact="0.45"/>
                <dgm:constr type="w" for="ch" forName="outerBoxChildren" refType="w" fact="0.95"/>
                <dgm:constr type="h" for="ch" forName="outerBoxChildren" refType="h" fact="0.45"/>
              </dgm:constrLst>
            </dgm:else>
          </dgm:choose>
          <dgm:ruleLst/>
          <dgm:layoutNode name="ou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085"/>
              </dgm:adjLst>
            </dgm:shape>
            <dgm:presOf axis="ch" ptType="node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outerBoxChildren">
            <dgm:choose name="Name30">
              <dgm:if name="Name31" axis="root ch" ptType="all node" st="1 1" cnt="0 0" func="cnt" op="gt" val="1">
                <dgm:alg type="lin">
                  <dgm:param type="linDir" val="fromT"/>
                  <dgm:param type="vertAlign" val="t"/>
                </dgm:alg>
              </dgm:if>
              <dgm:else name="Name32">
                <dgm:choose name="Name33">
                  <dgm:if name="Name34" func="var" arg="dir" op="equ" val="norm">
                    <dgm:alg type="lin">
                      <dgm:param type="horzAlign" val="l"/>
                    </dgm:alg>
                  </dgm:if>
                  <dgm:else name="Name35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oChild" refType="w"/>
              <dgm:constr type="h" for="ch" forName="oChild" refType="h"/>
            </dgm:constrLst>
            <dgm:ruleLst/>
            <dgm:forEach name="Name36" axis="ch ch" ptType="node node" st="1 1" cnt="1 0">
              <dgm:layoutNode name="o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37" axis="followSib" ptType="sibTrans" cnt="1">
                <dgm:layoutNode name="outer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38"/>
    </dgm:choose>
    <dgm:choose name="Name39">
      <dgm:if name="Name40" axis="root ch" ptType="all node" st="1 1" cnt="0 0" func="cnt" op="gte" val="2">
        <dgm:layoutNode name="middle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41">
            <dgm:if name="Name42" axis="root ch" ptType="all node" st="1 1" cnt="0 0" func="cnt" op="gt" val="2">
              <dgm:choose name="Name43">
                <dgm:if name="Name44" func="var" arg="dir" op="equ" val="norm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02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if>
                <dgm:else name="Name45">
                  <dgm:constrLst>
                    <dgm:constr type="l" for="ch" forName="middleBoxParent"/>
                    <dgm:constr type="t" for="ch" forName="middleBoxParent"/>
                    <dgm:constr type="w" for="ch" forName="middleBoxParent" refType="w"/>
                    <dgm:constr type="h" for="ch" forName="middleBoxParent" refType="h"/>
                    <dgm:constr type="bMarg" for="ch" forName="middleBoxParent" refType="h" fact="1.8"/>
                    <dgm:constr type="l" for="ch" forName="middleBoxChildren" refType="w" fact="0.775"/>
                    <dgm:constr type="t" for="ch" forName="middleBoxChildren" refType="h" fact="0.35"/>
                    <dgm:constr type="w" for="ch" forName="middleBoxChildren" refType="w" fact="0.2"/>
                    <dgm:constr type="h" for="ch" forName="middleBoxChildren" refType="h" fact="0.575"/>
                  </dgm:constrLst>
                </dgm:else>
              </dgm:choose>
            </dgm:if>
            <dgm:else name="Name46">
              <dgm:constrLst>
                <dgm:constr type="l" for="ch" forName="middleBoxParent"/>
                <dgm:constr type="t" for="ch" forName="middleBoxParent"/>
                <dgm:constr type="w" for="ch" forName="middleBoxParent" refType="w"/>
                <dgm:constr type="h" for="ch" forName="middleBoxParent" refType="h"/>
                <dgm:constr type="bMarg" for="ch" forName="middleBoxParent" refType="h" fact="1.8"/>
                <dgm:constr type="l" for="ch" forName="middleBoxChildren" refType="w" fact="0.025"/>
                <dgm:constr type="t" for="ch" forName="middleBoxChildren" refType="h" fact="0.45"/>
                <dgm:constr type="w" for="ch" forName="middleBoxChildren" refType="w" fact="0.95"/>
                <dgm:constr type="h" for="ch" forName="middleBoxChildren" refType="h" fact="0.45"/>
              </dgm:constrLst>
            </dgm:else>
          </dgm:choose>
          <dgm:ruleLst/>
          <dgm:layoutNode name="middle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2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layoutNode name="middleBoxChildren">
            <dgm:choose name="Name47">
              <dgm:if name="Name48" axis="root ch" ptType="all node" st="1 1" cnt="0 0" func="cnt" op="gt" val="2">
                <dgm:alg type="lin">
                  <dgm:param type="linDir" val="fromT"/>
                  <dgm:param type="vertAlign" val="t"/>
                </dgm:alg>
              </dgm:if>
              <dgm:else name="Name49">
                <dgm:choose name="Name50">
                  <dgm:if name="Name51" func="var" arg="dir" op="equ" val="norm">
                    <dgm:alg type="lin">
                      <dgm:param type="horzAlign" val="l"/>
                    </dgm:alg>
                  </dgm:if>
                  <dgm:else name="Name52">
                    <dgm:alg type="lin">
                      <dgm:param type="linDir" val="fromR"/>
                      <dgm:param type="horz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>
              <dgm:constr type="w" for="ch" forName="mChild" refType="w"/>
              <dgm:constr type="h" for="ch" forName="mChild" refType="h"/>
            </dgm:constrLst>
            <dgm:ruleLst/>
            <dgm:forEach name="Name53" axis="ch ch" ptType="node node" st="2 1" cnt="1 0">
              <dgm:layoutNode name="mChild" styleLbl="fgAcc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forEach name="Name54" axis="followSib" ptType="sibTrans" cnt="1">
                <dgm:layoutNode name="middleSibTrans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userA"/>
                    <dgm:constr type="w" refType="userA" fact="0.015"/>
                    <dgm:constr type="h" refType="userA" fact="0.015"/>
                  </dgm:constrLst>
                  <dgm:ruleLst/>
                </dgm:layoutNode>
              </dgm:forEach>
            </dgm:forEach>
          </dgm:layoutNode>
        </dgm:layoutNode>
      </dgm:if>
      <dgm:else name="Name55"/>
    </dgm:choose>
    <dgm:choose name="Name56">
      <dgm:if name="Name57" axis="root ch" ptType="all node" st="1 1" cnt="0 0" func="cnt" op="gte" val="3">
        <dgm:layoutNode name="centerBox">
          <dgm:alg type="composite">
            <dgm:param type="horzAlign" val="none"/>
            <dgm:param type="vertAlign" val="none"/>
          </dgm:alg>
          <dgm:shape xmlns:r="http://schemas.openxmlformats.org/officeDocument/2006/relationships" r:blip="">
            <dgm:adjLst/>
          </dgm:shape>
          <dgm:presOf/>
          <dgm:choose name="Name58">
            <dgm:if name="Name59" axis="ch ch" ptType="node node" st="3 1" cnt="1 0" func="cnt" op="gt" val="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  <dgm:constr type="bMarg" for="ch" forName="centerBoxParent" refType="h" fact="1.6"/>
                <dgm:constr type="l" for="ch" forName="centerBoxChildren" refType="w" fact="0.025"/>
                <dgm:constr type="t" for="ch" forName="centerBoxChildren" refType="h" fact="0.45"/>
                <dgm:constr type="w" for="ch" forName="centerBoxChildren" refType="w" fact="0.95"/>
                <dgm:constr type="h" for="ch" forName="centerBoxChildren" refType="h" fact="0.45"/>
              </dgm:constrLst>
            </dgm:if>
            <dgm:else name="Name60">
              <dgm:constrLst>
                <dgm:constr type="l" for="ch" forName="centerBoxParent"/>
                <dgm:constr type="t" for="ch" forName="centerBoxParent"/>
                <dgm:constr type="w" for="ch" forName="centerBoxParent" refType="w"/>
                <dgm:constr type="h" for="ch" forName="centerBoxParent" refType="h"/>
              </dgm:constrLst>
            </dgm:else>
          </dgm:choose>
          <dgm:ruleLst/>
          <dgm:layoutNode name="centerBoxParent" styleLbl="node1">
            <dgm:alg type="tx">
              <dgm:param type="txAnchorVert" val="t"/>
              <dgm:param type="parTxLTRAlign" val="l"/>
              <dgm:param type="parTxRTLAlign" val="r"/>
            </dgm:alg>
            <dgm:shape xmlns:r="http://schemas.openxmlformats.org/officeDocument/2006/relationships" type="roundRect" r:blip="">
              <dgm:adjLst>
                <dgm:adj idx="1" val="0.105"/>
              </dgm:adjLst>
            </dgm:shape>
            <dgm:presOf axis="ch" ptType="node" st="3" cnt="1"/>
            <dgm:constrLst>
              <dgm:constr type="t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  <dgm:choose name="Name61">
            <dgm:if name="Name62" axis="ch ch" ptType="node node" st="3 1" cnt="1 0" func="cnt" op="gt" val="0">
              <dgm:layoutNode name="centerBoxChildren">
                <dgm:choose name="Name63">
                  <dgm:if name="Name64" func="var" arg="dir" op="equ" val="norm">
                    <dgm:alg type="lin">
                      <dgm:param type="horzAlign" val="l"/>
                    </dgm:alg>
                  </dgm:if>
                  <dgm:else name="Name65">
                    <dgm:alg type="lin">
                      <dgm:param type="linDir" val="fromR"/>
                      <dgm:param type="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cChild" refType="w"/>
                  <dgm:constr type="h" for="ch" forName="cChild" refType="h"/>
                </dgm:constrLst>
                <dgm:ruleLst/>
                <dgm:forEach name="Name66" axis="ch ch" ptType="node node" st="3 1" cnt="1 0">
                  <dgm:layoutNode name="cChild" styleLbl="fgAcc1">
                    <dgm:varLst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05"/>
                      </dgm:adjLst>
                    </dgm:shape>
                    <dgm:presOf axis="desOrSelf" ptType="node"/>
                    <dgm:constrLst>
                      <dgm:constr type="tMarg" refType="primFontSz" fact="0.3"/>
                      <dgm:constr type="bMarg" refType="primFontSz" fact="0.3"/>
                      <dgm:constr type="lMarg" refType="primFontSz" fact="0.3"/>
                      <dgm:constr type="rMarg" refType="primFontSz" fact="0.3"/>
                    </dgm:constrLst>
                    <dgm:ruleLst>
                      <dgm:rule type="primFontSz" val="5" fact="NaN" max="NaN"/>
                    </dgm:ruleLst>
                  </dgm:layoutNode>
                  <dgm:forEach name="Name67" axis="followSib" ptType="sibTrans" cnt="1">
                    <dgm:layoutNode name="centerSibTrans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userA"/>
                        <dgm:constr type="w" refType="userA" fact="0.015"/>
                        <dgm:constr type="h" refType="userA" fact="0.015"/>
                      </dgm:constrLst>
                      <dgm:ruleLst/>
                    </dgm:layoutNode>
                  </dgm:forEach>
                </dgm:forEach>
              </dgm:layoutNode>
            </dgm:if>
            <dgm:else name="Name68"/>
          </dgm:choose>
        </dgm:layoutNode>
      </dgm:if>
      <dgm:else name="Name6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4E7A9A-091A-4F3E-9096-86D2DFC6F803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CC5B33-FE97-46E1-B92F-25297082A9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351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450E89-0E7C-4A8D-A7DF-74B5B6D2DC98}" type="datetimeFigureOut">
              <a:rPr lang="ru-RU" smtClean="0"/>
              <a:t>10.01.2022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744538"/>
            <a:ext cx="59563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E3B559-884D-4978-BA0A-D1B7AD4992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092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1pPr>
    <a:lvl2pPr marL="356602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2pPr>
    <a:lvl3pPr marL="713203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3pPr>
    <a:lvl4pPr marL="1069805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4pPr>
    <a:lvl5pPr marL="1426407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5pPr>
    <a:lvl6pPr marL="1783009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6pPr>
    <a:lvl7pPr marL="2139610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7pPr>
    <a:lvl8pPr marL="2496212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8pPr>
    <a:lvl9pPr marL="2852814" algn="l" defTabSz="713203" rtl="0" eaLnBrk="1" latinLnBrk="0" hangingPunct="1">
      <a:defRPr sz="93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20688" y="744538"/>
            <a:ext cx="59563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374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50568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574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953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216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719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471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2583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470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994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3B559-884D-4978-BA0A-D1B7AD49923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890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279262"/>
            <a:ext cx="4041775" cy="53313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27543"/>
            <a:ext cx="3008313" cy="968375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195919"/>
            <a:ext cx="3008313" cy="390921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7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867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3107E1-AF56-44FA-872B-D24CC93921A4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5296961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BA882-BB2A-4524-9783-57547110EA8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5.png"/><Relationship Id="rId9" Type="http://schemas.microsoft.com/office/2007/relationships/diagramDrawing" Target="../diagrams/drawing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5.png"/><Relationship Id="rId9" Type="http://schemas.microsoft.com/office/2007/relationships/diagramDrawing" Target="../diagrams/drawing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5.png"/><Relationship Id="rId9" Type="http://schemas.microsoft.com/office/2007/relationships/diagramDrawing" Target="../diagrams/drawing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image" Target="../media/image5.png"/><Relationship Id="rId9" Type="http://schemas.microsoft.com/office/2007/relationships/diagramDrawing" Target="../diagrams/drawin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5.png"/><Relationship Id="rId9" Type="http://schemas.microsoft.com/office/2007/relationships/diagramDrawing" Target="../diagrams/drawing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13" Type="http://schemas.openxmlformats.org/officeDocument/2006/relationships/diagramQuickStyle" Target="../diagrams/quickStyle8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7.xml"/><Relationship Id="rId12" Type="http://schemas.openxmlformats.org/officeDocument/2006/relationships/diagramLayout" Target="../diagrams/layout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7.xml"/><Relationship Id="rId11" Type="http://schemas.openxmlformats.org/officeDocument/2006/relationships/diagramData" Target="../diagrams/data8.xml"/><Relationship Id="rId5" Type="http://schemas.openxmlformats.org/officeDocument/2006/relationships/image" Target="../media/image6.png"/><Relationship Id="rId15" Type="http://schemas.microsoft.com/office/2007/relationships/diagramDrawing" Target="../diagrams/drawing8.xml"/><Relationship Id="rId10" Type="http://schemas.microsoft.com/office/2007/relationships/diagramDrawing" Target="../diagrams/drawing7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7.xml"/><Relationship Id="rId14" Type="http://schemas.openxmlformats.org/officeDocument/2006/relationships/diagramColors" Target="../diagrams/colors8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5.png"/><Relationship Id="rId9" Type="http://schemas.microsoft.com/office/2007/relationships/diagramDrawing" Target="../diagrams/drawing1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1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5.png"/><Relationship Id="rId9" Type="http://schemas.microsoft.com/office/2007/relationships/diagramDrawing" Target="../diagrams/drawin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107504" y="337220"/>
            <a:ext cx="6624736" cy="259422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ctr"/>
            <a:r>
              <a:rPr lang="ru-RU" sz="28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Об итогах деятельности </a:t>
            </a:r>
          </a:p>
          <a:p>
            <a:pPr algn="ctr"/>
            <a:r>
              <a:rPr lang="ru-RU" sz="28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по исполнению полномочий </a:t>
            </a:r>
          </a:p>
          <a:p>
            <a:pPr algn="ctr"/>
            <a:r>
              <a:rPr lang="ru-RU" sz="28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 сфере опеки и попечительства, </a:t>
            </a:r>
          </a:p>
          <a:p>
            <a:pPr algn="ctr"/>
            <a:r>
              <a:rPr lang="ru-RU" sz="28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организации общественного </a:t>
            </a:r>
          </a:p>
          <a:p>
            <a:pPr algn="ctr"/>
            <a:r>
              <a:rPr lang="ru-RU" sz="2800" b="1" dirty="0" smtClean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и ведомственного контроля</a:t>
            </a:r>
            <a:endParaRPr lang="ru-RU" sz="28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18026" y="3875494"/>
            <a:ext cx="41340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Заместитель Министра </a:t>
            </a:r>
            <a:r>
              <a:rPr lang="ru-RU" sz="1600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социальной политики Свердловской области</a:t>
            </a:r>
            <a:endParaRPr lang="ru-RU" sz="16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6" name="Рисунок 5" descr="брендбук_полоска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138234"/>
            <a:ext cx="6264696" cy="18700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18025" y="3500444"/>
            <a:ext cx="40183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Ольга Николаевна Ударцева</a:t>
            </a:r>
            <a:endParaRPr lang="ru-RU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54200" y="4693704"/>
            <a:ext cx="2411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Екатеринбург,</a:t>
            </a:r>
          </a:p>
          <a:p>
            <a:pPr algn="r"/>
            <a:r>
              <a:rPr lang="ru-RU" sz="16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 декабря 2021 </a:t>
            </a:r>
            <a:r>
              <a:rPr lang="ru-RU" sz="16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  <a:endParaRPr lang="ru-RU" sz="1600" dirty="0">
              <a:solidFill>
                <a:srgbClr val="FF6600"/>
              </a:solidFill>
            </a:endParaRPr>
          </a:p>
        </p:txBody>
      </p:sp>
      <p:pic>
        <p:nvPicPr>
          <p:cNvPr id="10" name="Рисунок 9" descr="логотип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4199" y="1201316"/>
            <a:ext cx="2411735" cy="30083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312" y="126021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Опека и попечительство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51520" y="1921396"/>
            <a:ext cx="2331747" cy="18002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spcBef>
                <a:spcPts val="0"/>
              </a:spcBef>
            </a:pPr>
            <a:endParaRPr lang="ru-RU" sz="2000" b="1" dirty="0" smtClean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Задачи </a:t>
            </a:r>
          </a:p>
          <a:p>
            <a:pPr>
              <a:spcBef>
                <a:spcPts val="0"/>
              </a:spcBef>
            </a:pPr>
            <a: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органов опеки </a:t>
            </a:r>
          </a:p>
          <a:p>
            <a:pPr>
              <a:spcBef>
                <a:spcPts val="0"/>
              </a:spcBef>
            </a:pPr>
            <a:r>
              <a:rPr lang="ru-RU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попечительства</a:t>
            </a:r>
            <a:endParaRPr lang="ru-RU" sz="2000" b="1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33" name="Схема 32"/>
          <p:cNvGraphicFramePr/>
          <p:nvPr>
            <p:extLst>
              <p:ext uri="{D42A27DB-BD31-4B8C-83A1-F6EECF244321}">
                <p14:modId xmlns:p14="http://schemas.microsoft.com/office/powerpoint/2010/main" val="4205576600"/>
              </p:ext>
            </p:extLst>
          </p:nvPr>
        </p:nvGraphicFramePr>
        <p:xfrm>
          <a:off x="2563347" y="687856"/>
          <a:ext cx="5760639" cy="45189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00439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312" y="126021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Опека и попечительство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23528" y="769268"/>
            <a:ext cx="7632848" cy="792942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Осуществление полномочий </a:t>
            </a:r>
          </a:p>
          <a:p>
            <a:pPr>
              <a:spcBef>
                <a:spcPts val="0"/>
              </a:spcBef>
            </a:pPr>
            <a:r>
              <a:rPr lang="ru-RU" sz="2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сфере опеки и попечительства</a:t>
            </a:r>
          </a:p>
        </p:txBody>
      </p:sp>
      <p:sp>
        <p:nvSpPr>
          <p:cNvPr id="9" name="Подзаголовок 5"/>
          <p:cNvSpPr txBox="1">
            <a:spLocks/>
          </p:cNvSpPr>
          <p:nvPr/>
        </p:nvSpPr>
        <p:spPr>
          <a:xfrm>
            <a:off x="64000" y="1673995"/>
            <a:ext cx="9031448" cy="118350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80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Полномочия органов опеки и попечительства осуществляют: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27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управлений социальной политики, осуществляющих полномочия органов опеки и попечительства на  территории </a:t>
            </a:r>
            <a:r>
              <a:rPr lang="ru-RU" sz="1600" b="1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94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муниципальных образований Свердловской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области.</a:t>
            </a:r>
          </a:p>
          <a:p>
            <a:r>
              <a:rPr lang="ru-RU" sz="1600" dirty="0" smtClean="0">
                <a:solidFill>
                  <a:schemeClr val="tx1"/>
                </a:solidFill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Количество сотрудников – </a:t>
            </a:r>
            <a:r>
              <a:rPr lang="ru-RU" sz="1600" b="1" dirty="0" smtClean="0">
                <a:solidFill>
                  <a:schemeClr val="tx1"/>
                </a:solidFill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408</a:t>
            </a:r>
            <a:r>
              <a:rPr lang="ru-RU" sz="1600" dirty="0" smtClean="0">
                <a:solidFill>
                  <a:schemeClr val="tx1"/>
                </a:solidFill>
                <a:effectLst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человек.</a:t>
            </a:r>
            <a:endParaRPr lang="ru-RU" sz="1600" dirty="0">
              <a:solidFill>
                <a:schemeClr val="tx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0" name="Подзаголовок 5"/>
          <p:cNvSpPr txBox="1">
            <a:spLocks/>
          </p:cNvSpPr>
          <p:nvPr/>
        </p:nvSpPr>
        <p:spPr>
          <a:xfrm>
            <a:off x="29636" y="2969285"/>
            <a:ext cx="4550088" cy="1604768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80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Отдельные полномочия в отношении несовершеннолетних </a:t>
            </a:r>
          </a:p>
          <a:p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70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организаций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социального обслуживания;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3 НКО;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3 образовательные организации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endParaRPr lang="ru-RU" sz="1600" dirty="0">
              <a:solidFill>
                <a:schemeClr val="tx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1" name="Подзаголовок 5"/>
          <p:cNvSpPr txBox="1">
            <a:spLocks/>
          </p:cNvSpPr>
          <p:nvPr/>
        </p:nvSpPr>
        <p:spPr>
          <a:xfrm>
            <a:off x="4612328" y="2966253"/>
            <a:ext cx="4518637" cy="16078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80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Отдельные полномочия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отношении  совершеннолетних недееспособных и ограниченно дееспособных граждан:</a:t>
            </a:r>
          </a:p>
          <a:p>
            <a:endParaRPr lang="ru-RU" sz="900" b="1" dirty="0" smtClean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53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организации социального обслуживания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endParaRPr lang="ru-RU" sz="1600" dirty="0">
              <a:solidFill>
                <a:schemeClr val="tx1"/>
              </a:solidFill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12" name="Подзаголовок 5"/>
          <p:cNvSpPr txBox="1">
            <a:spLocks/>
          </p:cNvSpPr>
          <p:nvPr/>
        </p:nvSpPr>
        <p:spPr>
          <a:xfrm>
            <a:off x="29636" y="4682806"/>
            <a:ext cx="9075678" cy="910998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/>
            <a:endParaRPr lang="ru-RU" sz="16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Управлениями социальной политики осуществляется более </a:t>
            </a:r>
            <a:r>
              <a:rPr lang="ru-RU" sz="16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60 </a:t>
            </a: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функций в сфере опеки </a:t>
            </a:r>
          </a:p>
          <a:p>
            <a:pPr>
              <a:spcBef>
                <a:spcPts val="0"/>
              </a:spcBef>
            </a:pPr>
            <a:r>
              <a:rPr lang="ru-RU" sz="16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попечительства, предусмотренных федеральным и региональным законодательством</a:t>
            </a:r>
            <a:endParaRPr lang="ru-RU" sz="1600" dirty="0">
              <a:solidFill>
                <a:schemeClr val="tx1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78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312" y="126021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Опека и попечительство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498667710"/>
              </p:ext>
            </p:extLst>
          </p:nvPr>
        </p:nvGraphicFramePr>
        <p:xfrm>
          <a:off x="99005" y="769268"/>
          <a:ext cx="792088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07007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312" y="126021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Опека и попечительство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06994158"/>
              </p:ext>
            </p:extLst>
          </p:nvPr>
        </p:nvGraphicFramePr>
        <p:xfrm>
          <a:off x="395536" y="1273324"/>
          <a:ext cx="741682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55576" y="754588"/>
            <a:ext cx="7128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течение 2021 года управлениями социальной политики:</a:t>
            </a:r>
            <a:endParaRPr lang="ru-RU" sz="20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91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312" y="126021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Опека и попечительство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47959637"/>
              </p:ext>
            </p:extLst>
          </p:nvPr>
        </p:nvGraphicFramePr>
        <p:xfrm>
          <a:off x="323528" y="913284"/>
          <a:ext cx="748883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73756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312" y="126021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Опека и попечительство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902019422"/>
              </p:ext>
            </p:extLst>
          </p:nvPr>
        </p:nvGraphicFramePr>
        <p:xfrm>
          <a:off x="104980" y="1003294"/>
          <a:ext cx="8496944" cy="462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Стрелка вниз 2"/>
          <p:cNvSpPr/>
          <p:nvPr/>
        </p:nvSpPr>
        <p:spPr>
          <a:xfrm>
            <a:off x="3769316" y="5943020"/>
            <a:ext cx="1440160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27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312" y="126021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Опека и попечительство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676783253"/>
              </p:ext>
            </p:extLst>
          </p:nvPr>
        </p:nvGraphicFramePr>
        <p:xfrm>
          <a:off x="104980" y="1003294"/>
          <a:ext cx="8496944" cy="462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24551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312" y="126021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Независимая оценка качества 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994067" y="1147541"/>
            <a:ext cx="1368152" cy="1224136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ru-RU" sz="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93,2 балла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87" y="3036866"/>
            <a:ext cx="2123728" cy="817137"/>
          </a:xfrm>
          <a:prstGeom prst="rect">
            <a:avLst/>
          </a:prstGeom>
        </p:spPr>
      </p:pic>
      <p:graphicFrame>
        <p:nvGraphicFramePr>
          <p:cNvPr id="33" name="Схема 32"/>
          <p:cNvGraphicFramePr/>
          <p:nvPr>
            <p:extLst/>
          </p:nvPr>
        </p:nvGraphicFramePr>
        <p:xfrm>
          <a:off x="3563888" y="769268"/>
          <a:ext cx="4407262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40" name="Схема 39"/>
          <p:cNvGraphicFramePr/>
          <p:nvPr>
            <p:extLst/>
          </p:nvPr>
        </p:nvGraphicFramePr>
        <p:xfrm>
          <a:off x="482787" y="3880980"/>
          <a:ext cx="8226052" cy="21411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184429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312" y="49188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0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Общественный совет </a:t>
            </a:r>
          </a:p>
          <a:p>
            <a:pPr>
              <a:spcBef>
                <a:spcPct val="0"/>
              </a:spcBef>
              <a:defRPr/>
            </a:pPr>
            <a:r>
              <a:rPr lang="ru-RU" sz="20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Свердловской области</a:t>
            </a:r>
            <a:endParaRPr lang="ru-RU" sz="20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28" name="Схема 27"/>
          <p:cNvGraphicFramePr/>
          <p:nvPr>
            <p:extLst/>
          </p:nvPr>
        </p:nvGraphicFramePr>
        <p:xfrm>
          <a:off x="202283" y="1561356"/>
          <a:ext cx="8712968" cy="2808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9" name="Picture 2" descr="C:\Users\sergey\Desktop\obsovet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472918"/>
            <a:ext cx="2160240" cy="77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797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12" y="553244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86065" y="93980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Ведомственный контроль 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-285749"/>
            <a:ext cx="9144000" cy="13692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12" name="Схема 11"/>
          <p:cNvGraphicFramePr/>
          <p:nvPr>
            <p:extLst/>
          </p:nvPr>
        </p:nvGraphicFramePr>
        <p:xfrm>
          <a:off x="899592" y="769268"/>
          <a:ext cx="7915074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53048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рендбук_полоск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039" y="507638"/>
            <a:ext cx="9019002" cy="134612"/>
          </a:xfrm>
          <a:prstGeom prst="rect">
            <a:avLst/>
          </a:prstGeom>
        </p:spPr>
      </p:pic>
      <p:pic>
        <p:nvPicPr>
          <p:cNvPr id="5" name="Рисунок 4" descr="логотип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84765"/>
            <a:ext cx="859049" cy="1071570"/>
          </a:xfrm>
          <a:prstGeom prst="rect">
            <a:avLst/>
          </a:prstGeom>
        </p:spPr>
      </p:pic>
      <p:sp>
        <p:nvSpPr>
          <p:cNvPr id="8" name="Заголовок 2"/>
          <p:cNvSpPr txBox="1">
            <a:spLocks/>
          </p:cNvSpPr>
          <p:nvPr/>
        </p:nvSpPr>
        <p:spPr>
          <a:xfrm>
            <a:off x="111039" y="22778"/>
            <a:ext cx="8806168" cy="45005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Обращения граждан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/>
          </p:nvPr>
        </p:nvGraphicFramePr>
        <p:xfrm>
          <a:off x="899592" y="769268"/>
          <a:ext cx="7915074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1895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1142</TotalTime>
  <Words>632</Words>
  <Application>Microsoft Office PowerPoint</Application>
  <PresentationFormat>Экран (16:10)</PresentationFormat>
  <Paragraphs>108</Paragraphs>
  <Slides>12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Liberation Serif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Герасимова Елена Александровна</cp:lastModifiedBy>
  <cp:revision>108</cp:revision>
  <cp:lastPrinted>2021-12-23T12:07:56Z</cp:lastPrinted>
  <dcterms:created xsi:type="dcterms:W3CDTF">2017-04-10T07:10:35Z</dcterms:created>
  <dcterms:modified xsi:type="dcterms:W3CDTF">2022-01-10T11:41:09Z</dcterms:modified>
</cp:coreProperties>
</file>