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764704"/>
            <a:ext cx="6172200" cy="2592288"/>
          </a:xfrm>
        </p:spPr>
        <p:txBody>
          <a:bodyPr>
            <a:noAutofit/>
          </a:bodyPr>
          <a:lstStyle/>
          <a:p>
            <a:r>
              <a:rPr lang="ru-RU" sz="2000" dirty="0" smtClean="0"/>
              <a:t>ГАУ «КЦСОН города Каменска-Уральского»</a:t>
            </a:r>
            <a:br>
              <a:rPr lang="ru-RU" sz="2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dirty="0" smtClean="0"/>
              <a:t>Школа пожилого возраста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1800" dirty="0" smtClean="0"/>
              <a:t>по направлению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«Декоративно прикладное творчество»</a:t>
            </a:r>
            <a:br>
              <a:rPr lang="ru-RU" sz="2400" dirty="0" smtClean="0"/>
            </a:br>
            <a:r>
              <a:rPr lang="ru-RU" sz="1800" dirty="0" smtClean="0"/>
              <a:t>на тему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«Накидка  на стул»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149080"/>
            <a:ext cx="7772400" cy="1008111"/>
          </a:xfrm>
        </p:spPr>
        <p:txBody>
          <a:bodyPr>
            <a:normAutofit fontScale="92500"/>
          </a:bodyPr>
          <a:lstStyle/>
          <a:p>
            <a:r>
              <a:rPr lang="ru-RU" sz="2000" dirty="0" smtClean="0"/>
              <a:t>                                           Специалист по социальной работе:</a:t>
            </a:r>
          </a:p>
          <a:p>
            <a:r>
              <a:rPr lang="ru-RU" sz="2000" dirty="0" smtClean="0"/>
              <a:t>                                                                           </a:t>
            </a:r>
            <a:r>
              <a:rPr lang="ru-RU" sz="2000" dirty="0" err="1" smtClean="0"/>
              <a:t>Самигуллина</a:t>
            </a:r>
            <a:r>
              <a:rPr lang="ru-RU" sz="2000" smtClean="0"/>
              <a:t> </a:t>
            </a:r>
            <a:r>
              <a:rPr lang="ru-RU" sz="2000" smtClean="0"/>
              <a:t>С.К.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 материалы:</a:t>
            </a:r>
            <a:endParaRPr lang="ru-RU" dirty="0"/>
          </a:p>
        </p:txBody>
      </p:sp>
      <p:pic>
        <p:nvPicPr>
          <p:cNvPr id="6" name="Содержимое 5" descr="praga-dla-platja-1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3495" y="1600200"/>
            <a:ext cx="7315009" cy="48736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Содержимое 7" descr="kryuchok_148619556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1" y="476672"/>
            <a:ext cx="5184576" cy="604867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0cdbea44d9c90831da0c729b767b985f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rot="5400000" flipV="1">
            <a:off x="2411763" y="-99392"/>
            <a:ext cx="4176462" cy="7920881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ac9ac3ce4cf6d9f3b8d334a385a16fc5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526028" y="1600200"/>
            <a:ext cx="3329943" cy="487362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d6486a8170dddcf920a69fe8d43c3d0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268760"/>
            <a:ext cx="8229600" cy="468052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eb9ced10d2bd223ff809610d4110297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2663787" y="-567446"/>
            <a:ext cx="3888434" cy="8568951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kvadratnye-kovriki-na-taburet-kryuchkom_5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499992" y="332656"/>
            <a:ext cx="4392489" cy="4684166"/>
          </a:xfrm>
        </p:spPr>
      </p:pic>
      <p:pic>
        <p:nvPicPr>
          <p:cNvPr id="5" name="Рисунок 4" descr="s1200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196752"/>
            <a:ext cx="5148064" cy="482453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vyazanie-kryuchkom-chehly-dlya-telefona_3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196752"/>
            <a:ext cx="7416824" cy="4690492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latin typeface="Arial Black" pitchFamily="34" charset="0"/>
              </a:rPr>
              <a:t>Спасибо  за  внимание!</a:t>
            </a:r>
            <a:endParaRPr lang="ru-RU" i="1" dirty="0">
              <a:latin typeface="Arial Black" pitchFamily="34" charset="0"/>
            </a:endParaRP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Источник: сайт «Любители рукоделия».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</TotalTime>
  <Words>30</Words>
  <Application>Microsoft Office PowerPoint</Application>
  <PresentationFormat>Экран (4:3)</PresentationFormat>
  <Paragraphs>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ГАУ «КЦСОН города Каменска-Уральского»   Школа пожилого возраста по направлению  «Декоративно прикладное творчество» на тему  «Накидка  на стул»</vt:lpstr>
      <vt:lpstr>Необходимые  материалы: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Школа пожилого возраста по направлению «Декоративно прикладное творчество» на тему «Вяжем коврики»</dc:title>
  <dc:creator>Рустам</dc:creator>
  <cp:lastModifiedBy>Maksunova_EV</cp:lastModifiedBy>
  <cp:revision>7</cp:revision>
  <dcterms:created xsi:type="dcterms:W3CDTF">2020-10-11T12:02:04Z</dcterms:created>
  <dcterms:modified xsi:type="dcterms:W3CDTF">2021-12-27T04:10:04Z</dcterms:modified>
</cp:coreProperties>
</file>