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4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71" autoAdjust="0"/>
  </p:normalViewPr>
  <p:slideViewPr>
    <p:cSldViewPr>
      <p:cViewPr varScale="1">
        <p:scale>
          <a:sx n="86" d="100"/>
          <a:sy n="86" d="100"/>
        </p:scale>
        <p:origin x="-1500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493C54-B6D3-4265-94EC-C2F455EA06FE}" type="datetimeFigureOut">
              <a:rPr lang="ru-RU" smtClean="0"/>
              <a:pPr/>
              <a:t>29.12.2021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769BF35-C380-425D-AE29-210C3021376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Объект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493C54-B6D3-4265-94EC-C2F455EA06FE}" type="datetimeFigureOut">
              <a:rPr lang="ru-RU" smtClean="0"/>
              <a:pPr/>
              <a:t>29.12.2021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769BF35-C380-425D-AE29-210C3021376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493C54-B6D3-4265-94EC-C2F455EA06FE}" type="datetimeFigureOut">
              <a:rPr lang="ru-RU" smtClean="0"/>
              <a:pPr/>
              <a:t>29.12.2021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69BF35-C380-425D-AE29-210C3021376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493C54-B6D3-4265-94EC-C2F455EA06FE}" type="datetimeFigureOut">
              <a:rPr lang="ru-RU" smtClean="0"/>
              <a:pPr/>
              <a:t>29.12.2021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69BF35-C380-425D-AE29-210C3021376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Объект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493C54-B6D3-4265-94EC-C2F455EA06FE}" type="datetimeFigureOut">
              <a:rPr lang="ru-RU" smtClean="0"/>
              <a:pPr/>
              <a:t>29.12.2021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7769BF35-C380-425D-AE29-210C3021376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493C54-B6D3-4265-94EC-C2F455EA06FE}" type="datetimeFigureOut">
              <a:rPr lang="ru-RU" smtClean="0"/>
              <a:pPr/>
              <a:t>29.12.2021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69BF35-C380-425D-AE29-210C3021376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493C54-B6D3-4265-94EC-C2F455EA06FE}" type="datetimeFigureOut">
              <a:rPr lang="ru-RU" smtClean="0"/>
              <a:pPr/>
              <a:t>29.12.2021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69BF35-C380-425D-AE29-210C3021376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493C54-B6D3-4265-94EC-C2F455EA06FE}" type="datetimeFigureOut">
              <a:rPr lang="ru-RU" smtClean="0"/>
              <a:pPr/>
              <a:t>29.12.2021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69BF35-C380-425D-AE29-210C3021376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493C54-B6D3-4265-94EC-C2F455EA06FE}" type="datetimeFigureOut">
              <a:rPr lang="ru-RU" smtClean="0"/>
              <a:pPr/>
              <a:t>29.12.2021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69BF35-C380-425D-AE29-210C3021376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493C54-B6D3-4265-94EC-C2F455EA06FE}" type="datetimeFigureOut">
              <a:rPr lang="ru-RU" smtClean="0"/>
              <a:pPr/>
              <a:t>29.12.2021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69BF35-C380-425D-AE29-210C3021376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493C54-B6D3-4265-94EC-C2F455EA06FE}" type="datetimeFigureOut">
              <a:rPr lang="ru-RU" smtClean="0"/>
              <a:pPr/>
              <a:t>29.12.2021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69BF35-C380-425D-AE29-210C3021376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41493C54-B6D3-4265-94EC-C2F455EA06FE}" type="datetimeFigureOut">
              <a:rPr lang="ru-RU" smtClean="0"/>
              <a:pPr/>
              <a:t>29.12.2021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769BF35-C380-425D-AE29-210C3021376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85720" y="2143116"/>
            <a:ext cx="8458200" cy="914400"/>
          </a:xfrm>
        </p:spPr>
        <p:txBody>
          <a:bodyPr>
            <a:noAutofit/>
          </a:bodyPr>
          <a:lstStyle/>
          <a:p>
            <a:pPr algn="ctr"/>
            <a:r>
              <a:rPr lang="ru-RU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Правило безопасности на улице и дома</a:t>
            </a:r>
            <a:endParaRPr lang="ru-RU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Заголовок 1"/>
          <p:cNvSpPr>
            <a:spLocks noGrp="1"/>
          </p:cNvSpPr>
          <p:nvPr>
            <p:ph type="ctrTitle"/>
          </p:nvPr>
        </p:nvSpPr>
        <p:spPr>
          <a:xfrm>
            <a:off x="285720" y="285728"/>
            <a:ext cx="8458200" cy="1222375"/>
          </a:xfrm>
        </p:spPr>
        <p:txBody>
          <a:bodyPr>
            <a:normAutofit/>
          </a:bodyPr>
          <a:lstStyle/>
          <a:p>
            <a:pPr algn="ctr"/>
            <a:r>
              <a:rPr lang="ru-RU" sz="1800" dirty="0" smtClean="0"/>
              <a:t>ГАУ «КЦСОН города Каменска-Уральского»</a:t>
            </a:r>
            <a:endParaRPr lang="ru-RU" sz="1800" dirty="0"/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4214810" y="5143512"/>
            <a:ext cx="4600548" cy="1222375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all" spc="0" normalizeH="0" baseline="0" noProof="0" dirty="0" smtClean="0">
              <a:ln>
                <a:noFill/>
              </a:ln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Направление: «Навыки ухода»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all" spc="0" normalizeH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+mj-lt"/>
                <a:ea typeface="+mj-ea"/>
                <a:cs typeface="+mj-cs"/>
              </a:rPr>
              <a:t>по социальной работе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400" cap="all" baseline="0" dirty="0" smtClean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Романова</a:t>
            </a:r>
            <a:r>
              <a:rPr lang="ru-RU" sz="1400" cap="all" dirty="0" smtClean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 Марина Викторовна</a:t>
            </a:r>
            <a:endParaRPr kumimoji="0" lang="ru-RU" sz="1400" b="0" i="0" u="none" strike="noStrike" kern="1200" cap="all" spc="0" normalizeH="0" baseline="0" noProof="0" dirty="0">
              <a:ln>
                <a:noFill/>
              </a:ln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616594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034236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431504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465300"/>
            <a:ext cx="9144000" cy="6360885"/>
          </a:xfrm>
        </p:spPr>
      </p:pic>
    </p:spTree>
    <p:extLst>
      <p:ext uri="{BB962C8B-B14F-4D97-AF65-F5344CB8AC3E}">
        <p14:creationId xmlns:p14="http://schemas.microsoft.com/office/powerpoint/2010/main" xmlns="" val="41146114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137160"/>
            <a:ext cx="9144000" cy="6583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819792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613929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200025"/>
            <a:ext cx="9144000" cy="6457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103164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85720" y="214290"/>
            <a:ext cx="8501122" cy="6367539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14282" y="6357958"/>
            <a:ext cx="2215671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800" dirty="0" smtClean="0"/>
              <a:t>Источник: сайт </a:t>
            </a:r>
            <a:r>
              <a:rPr lang="en-US" sz="800" dirty="0" smtClean="0"/>
              <a:t>https://ppt-online.org/719141</a:t>
            </a:r>
            <a:endParaRPr lang="ru-RU" sz="800" dirty="0"/>
          </a:p>
        </p:txBody>
      </p:sp>
    </p:spTree>
    <p:extLst>
      <p:ext uri="{BB962C8B-B14F-4D97-AF65-F5344CB8AC3E}">
        <p14:creationId xmlns:p14="http://schemas.microsoft.com/office/powerpoint/2010/main" xmlns="" val="1759214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323528" y="1052736"/>
            <a:ext cx="868680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Информацию подготовила : </a:t>
            </a:r>
          </a:p>
          <a:p>
            <a:pPr algn="ctr">
              <a:buNone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Специалист по социальной работе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Романовой М.В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Участок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№3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работе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использовался материал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из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ctr">
              <a:buNone/>
            </a:pPr>
            <a:endParaRPr lang="ru-RU" sz="2400" smtClean="0"/>
          </a:p>
          <a:p>
            <a:pPr algn="ctr">
              <a:buNone/>
            </a:pPr>
            <a:r>
              <a:rPr lang="ru-RU" sz="2400" smtClean="0"/>
              <a:t>Сайт </a:t>
            </a:r>
            <a:r>
              <a:rPr lang="en-US" sz="2400" dirty="0" smtClean="0"/>
              <a:t>http</a:t>
            </a:r>
            <a:r>
              <a:rPr lang="en-US" sz="2400" dirty="0" smtClean="0"/>
              <a:t>://social-profi.ru/wp-content/uploads/2018/11/SHkola-bezopasnosti-dlya-pozh.-lyudej-1.pdf</a:t>
            </a:r>
            <a:endParaRPr lang="ru-RU" sz="2400" dirty="0" smtClean="0"/>
          </a:p>
          <a:p>
            <a:pPr algn="ctr">
              <a:buNone/>
            </a:pPr>
            <a:r>
              <a:rPr lang="ru-RU" sz="2400" dirty="0" smtClean="0"/>
              <a:t> </a:t>
            </a:r>
          </a:p>
          <a:p>
            <a:pPr algn="ctr">
              <a:buNone/>
            </a:pPr>
            <a:r>
              <a:rPr lang="ru-RU" sz="2400" dirty="0" smtClean="0"/>
              <a:t>сайт </a:t>
            </a:r>
            <a:r>
              <a:rPr lang="en-US" sz="2400" dirty="0" smtClean="0"/>
              <a:t>https://ppt-online.org/719141</a:t>
            </a:r>
            <a:endParaRPr lang="ru-RU" dirty="0" smtClean="0"/>
          </a:p>
          <a:p>
            <a:pPr algn="ctr"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  </a:t>
            </a:r>
            <a:r>
              <a:rPr kumimoji="0" lang="ru-RU" sz="229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&lt;</a:t>
            </a:r>
            <a: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="" a=""&gt; </a:t>
            </a:r>
          </a:p>
        </p:txBody>
      </p:sp>
    </p:spTree>
    <p:extLst>
      <p:ext uri="{BB962C8B-B14F-4D97-AF65-F5344CB8AC3E}">
        <p14:creationId xmlns:p14="http://schemas.microsoft.com/office/powerpoint/2010/main" xmlns="" val="329269157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42</TotalTime>
  <Words>63</Words>
  <Application>Microsoft Office PowerPoint</Application>
  <PresentationFormat>Экран (4:3)</PresentationFormat>
  <Paragraphs>16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Трек</vt:lpstr>
      <vt:lpstr>ГАУ «КЦСОН города Каменска-Уральского»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Maksunova_EV</cp:lastModifiedBy>
  <cp:revision>6</cp:revision>
  <dcterms:created xsi:type="dcterms:W3CDTF">2021-01-17T20:02:02Z</dcterms:created>
  <dcterms:modified xsi:type="dcterms:W3CDTF">2021-12-29T04:21:25Z</dcterms:modified>
</cp:coreProperties>
</file>