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47" autoAdjust="0"/>
  </p:normalViewPr>
  <p:slideViewPr>
    <p:cSldViewPr>
      <p:cViewPr>
        <p:scale>
          <a:sx n="119" d="100"/>
          <a:sy n="119" d="100"/>
        </p:scale>
        <p:origin x="-1392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9E74A-ECB4-47B6-A506-55A471C70CCB}" type="datetimeFigureOut">
              <a:rPr lang="ru-RU" smtClean="0"/>
              <a:pPr/>
              <a:t>05.12.2016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CAB5D-31E2-4273-8A34-DABCD58C456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404664"/>
            <a:ext cx="4752528" cy="1752600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accent4">
                    <a:lumMod val="50000"/>
                  </a:schemeClr>
                </a:solidFill>
              </a:rPr>
              <a:t>Дмитрий </a:t>
            </a:r>
            <a:r>
              <a:rPr lang="ru-RU" sz="3600" b="1" dirty="0" err="1">
                <a:solidFill>
                  <a:schemeClr val="accent4">
                    <a:lumMod val="50000"/>
                  </a:schemeClr>
                </a:solidFill>
              </a:rPr>
              <a:t>Наркисович</a:t>
            </a:r>
            <a:r>
              <a:rPr lang="ru-RU" sz="36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ru-RU" sz="36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3600" b="1" dirty="0" err="1" smtClean="0">
                <a:solidFill>
                  <a:schemeClr val="accent4">
                    <a:lumMod val="50000"/>
                  </a:schemeClr>
                </a:solidFill>
              </a:rPr>
              <a:t>Мамин-Сибиряк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</a:p>
          <a:p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</a:rPr>
              <a:t>1852 </a:t>
            </a:r>
            <a:r>
              <a:rPr lang="ru-RU" sz="3600" b="1" dirty="0">
                <a:solidFill>
                  <a:schemeClr val="accent4">
                    <a:lumMod val="50000"/>
                  </a:schemeClr>
                </a:solidFill>
              </a:rPr>
              <a:t>- 1912</a:t>
            </a:r>
          </a:p>
        </p:txBody>
      </p:sp>
      <p:pic>
        <p:nvPicPr>
          <p:cNvPr id="5" name="Рисунок 4" descr="MAM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300162"/>
            <a:ext cx="3762214" cy="49426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Дмитрий </a:t>
            </a:r>
            <a:r>
              <a:rPr lang="ru-RU" sz="2400" b="1" dirty="0" err="1" smtClean="0">
                <a:solidFill>
                  <a:schemeClr val="accent4">
                    <a:lumMod val="50000"/>
                  </a:schemeClr>
                </a:solidFill>
              </a:rPr>
              <a:t>Наркисович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  Мамин-Сибиряк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родился 6 ноября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1852г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., в заводском посёлке </a:t>
            </a:r>
            <a:r>
              <a:rPr lang="ru-RU" sz="2400" b="1" dirty="0" err="1" smtClean="0">
                <a:solidFill>
                  <a:schemeClr val="accent4">
                    <a:lumMod val="50000"/>
                  </a:schemeClr>
                </a:solidFill>
              </a:rPr>
              <a:t>Висимо-Шайтанском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Верхотурского уезда Пермской губернии в семье бедного заводского священника. Настоящая фамилия Мамин.</a:t>
            </a:r>
          </a:p>
        </p:txBody>
      </p:sp>
      <p:pic>
        <p:nvPicPr>
          <p:cNvPr id="1026" name="Picture 2" descr="C:\Users\mvideo\Desktop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723201"/>
            <a:ext cx="5232468" cy="342981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43808" y="5373216"/>
            <a:ext cx="59766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Получил домашнее образование, затем учился в </a:t>
            </a:r>
            <a:r>
              <a:rPr lang="ru-RU" sz="2000" b="1" dirty="0" err="1" smtClean="0">
                <a:solidFill>
                  <a:schemeClr val="accent4">
                    <a:lumMod val="50000"/>
                  </a:schemeClr>
                </a:solidFill>
              </a:rPr>
              <a:t>Висимской</a:t>
            </a:r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 школе для детей рабочих.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8378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В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1866г. был определён в Екатеринбургское духовное училище. Затем 4 года отучился в Пермской духовной семинарии.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Потом будущий писатель учился на ветеринара в Петербургской медико-хирургической академии, затем на юридическом факультете Петербургского университета. Но, проучившись год, вынужден быть оставить из-за материальных трудностей и резкого ухудшения здоровья (начался туберкулез).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241" name="Picture 1" descr="C:\Users\user\Pictures\i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194660"/>
            <a:ext cx="4392488" cy="32905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Дом, в котором жил писатель </a:t>
            </a:r>
            <a:r>
              <a:rPr lang="ru-RU" sz="2400" b="1">
                <a:solidFill>
                  <a:schemeClr val="accent4">
                    <a:lumMod val="50000"/>
                  </a:schemeClr>
                </a:solidFill>
              </a:rPr>
              <a:t>в </a:t>
            </a:r>
            <a:r>
              <a:rPr lang="ru-RU" sz="2400" b="1" smtClean="0">
                <a:solidFill>
                  <a:schemeClr val="accent4">
                    <a:lumMod val="50000"/>
                  </a:schemeClr>
                </a:solidFill>
              </a:rPr>
              <a:t>Екатеринбурге.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Летом 1877 вернулся на Урал, к родителям. В следующем году умер отец, и вся тяжесть забот о семье легла на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</a:rPr>
              <a:t>Мамина-Сибиряка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. Чтобы дать образование братьям и сестре и суметь заработать, решено было переехать в крупный культурный центр. Был выбран Екатеринбург, где начинается его новая жизнь.</a:t>
            </a:r>
          </a:p>
        </p:txBody>
      </p:sp>
      <p:pic>
        <p:nvPicPr>
          <p:cNvPr id="9218" name="Picture 2" descr="http://to-world-travel.ru/img/2015/042517/59593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3429000"/>
            <a:ext cx="2543944" cy="1694903"/>
          </a:xfrm>
          <a:prstGeom prst="rect">
            <a:avLst/>
          </a:prstGeom>
          <a:noFill/>
        </p:spPr>
      </p:pic>
      <p:pic>
        <p:nvPicPr>
          <p:cNvPr id="9220" name="Picture 4" descr="http://semantic.uraic.ru/icons/getimage.ashx?id=147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1755" y="3068960"/>
            <a:ext cx="3521787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2274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В эти годы он совершает много поездок по Уралу, изучает литературу по истории, экономике, этнографии Урала, погружается в народную жизнь, общается с "простецами", имеющими огромный жизненный опыт.</a:t>
            </a:r>
          </a:p>
        </p:txBody>
      </p:sp>
      <p:pic>
        <p:nvPicPr>
          <p:cNvPr id="8194" name="Picture 2" descr="http://gl.weburg.net/00/events/6/27117/original/5285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393814"/>
            <a:ext cx="4202852" cy="28915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3600400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Первым плодом этого изучения стала серия путевых очерков «От Урала до Москвы», опубликованных в московской газете «Русские ведомости». Затем в журнале "Дело" вышли его очерки "В камнях", рассказы ("На рубеже Азии", "В худых душах" и др.). Многие были подписаны псевдонимом Д. Сибиряк.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100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31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3100" b="1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3100" b="1" dirty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3100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sz="31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2700" b="1" dirty="0" smtClean="0">
                <a:solidFill>
                  <a:schemeClr val="accent4">
                    <a:lumMod val="50000"/>
                  </a:schemeClr>
                </a:solidFill>
              </a:rPr>
              <a:t>В </a:t>
            </a:r>
            <a:r>
              <a:rPr lang="ru-RU" sz="2700" b="1" dirty="0">
                <a:solidFill>
                  <a:schemeClr val="accent4">
                    <a:lumMod val="50000"/>
                  </a:schemeClr>
                </a:solidFill>
              </a:rPr>
              <a:t>1890 писатель переезжает в Петербург, где проходит последний этап его жизни (1891 - 1912). Через год умирает его жена, оставив больную дочь </a:t>
            </a:r>
            <a:r>
              <a:rPr lang="ru-RU" sz="2700" b="1" dirty="0" err="1">
                <a:solidFill>
                  <a:schemeClr val="accent4">
                    <a:lumMod val="50000"/>
                  </a:schemeClr>
                </a:solidFill>
              </a:rPr>
              <a:t>Аленушку</a:t>
            </a:r>
            <a:r>
              <a:rPr lang="ru-RU" sz="2700" b="1" dirty="0">
                <a:solidFill>
                  <a:schemeClr val="accent4">
                    <a:lumMod val="50000"/>
                  </a:schemeClr>
                </a:solidFill>
              </a:rPr>
              <a:t> на руках отца, </a:t>
            </a:r>
            <a:r>
              <a:rPr lang="ru-RU" sz="2700" b="1" dirty="0" smtClean="0">
                <a:solidFill>
                  <a:schemeClr val="accent4">
                    <a:lumMod val="50000"/>
                  </a:schemeClr>
                </a:solidFill>
              </a:rPr>
              <a:t>потрясенного этой </a:t>
            </a:r>
            <a:r>
              <a:rPr lang="ru-RU" sz="2700" b="1" dirty="0">
                <a:solidFill>
                  <a:schemeClr val="accent4">
                    <a:lumMod val="50000"/>
                  </a:schemeClr>
                </a:solidFill>
              </a:rPr>
              <a:t>смертью</a:t>
            </a:r>
            <a:r>
              <a:rPr lang="ru-RU" sz="2700" b="1" dirty="0" smtClean="0">
                <a:solidFill>
                  <a:schemeClr val="accent4">
                    <a:lumMod val="50000"/>
                  </a:schemeClr>
                </a:solidFill>
              </a:rPr>
              <a:t>. </a:t>
            </a:r>
            <a:br>
              <a:rPr lang="ru-RU" sz="27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 descr="http://static.diary.ru/userdir/7/4/8/4/74845/113082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951396"/>
            <a:ext cx="5289376" cy="3279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36712"/>
            <a:ext cx="5580112" cy="3888432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После горькой утраты любимой жены,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</a:rPr>
              <a:t>Мамин-Сибиряк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 выдвигается еще как прекрасный писатель о детях и для детей. Его сборники "Детские тени", "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</a:rPr>
              <a:t>Аленушкины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 сказки" (1894-1896) имели очень большой успех и вошли в русскую детскую классику.</a:t>
            </a:r>
          </a:p>
        </p:txBody>
      </p:sp>
      <p:pic>
        <p:nvPicPr>
          <p:cNvPr id="5124" name="Picture 4" descr="http://cs618624.vk.me/v618624363/bb0d/0rS3UOPZka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764704"/>
            <a:ext cx="3024336" cy="4320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Произведения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</a:rPr>
              <a:t>Мамина-Сибиряка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 для детей "Зимовье на Студеной" (1892), "Серая шейка" (1893), "Зарницы" (1897), "По Уралу" (1899) и другие приобрели широкую известность. Некоторые критики сравнивают сказки Мамина с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</a:rPr>
              <a:t>А</a:t>
            </a:r>
            <a:r>
              <a:rPr lang="ru-RU" sz="2400" b="1" dirty="0" err="1" smtClean="0">
                <a:solidFill>
                  <a:schemeClr val="accent4">
                    <a:lumMod val="50000"/>
                  </a:schemeClr>
                </a:solidFill>
              </a:rPr>
              <a:t>ндерсеновскими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4097" name="Picture 1" descr="C:\Users\user\Pictures\i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36912"/>
            <a:ext cx="1571625" cy="2047875"/>
          </a:xfrm>
          <a:prstGeom prst="rect">
            <a:avLst/>
          </a:prstGeom>
          <a:noFill/>
        </p:spPr>
      </p:pic>
      <p:pic>
        <p:nvPicPr>
          <p:cNvPr id="4098" name="Picture 2" descr="C:\Users\user\Pictures\3331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564904"/>
            <a:ext cx="1869188" cy="2457078"/>
          </a:xfrm>
          <a:prstGeom prst="rect">
            <a:avLst/>
          </a:prstGeom>
          <a:noFill/>
        </p:spPr>
      </p:pic>
      <p:pic>
        <p:nvPicPr>
          <p:cNvPr id="4099" name="Picture 3" descr="C:\Users\user\Pictures\i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420888"/>
            <a:ext cx="2087227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С дочкой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</a:rPr>
              <a:t>Алёнушкой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 К детской литературе Дмитрий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</a:rPr>
              <a:t>Наркисович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 относился очень серьезно. Обращаясь к писателям, своим современникам, </a:t>
            </a:r>
            <a:r>
              <a:rPr lang="ru-RU" sz="2400" b="1" dirty="0" err="1">
                <a:solidFill>
                  <a:schemeClr val="accent4">
                    <a:lumMod val="50000"/>
                  </a:schemeClr>
                </a:solidFill>
              </a:rPr>
              <a:t>Мамин-Сибиряк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 призывал их правдиво рассказывать детям о жизни и труде народа. "Детская книга - это весенний солнечный луч, который заставляет пробуждаться дремлющие силы детской души и вызывает рост брошенных на эту благодатную почву семян".</a:t>
            </a:r>
          </a:p>
        </p:txBody>
      </p:sp>
      <p:pic>
        <p:nvPicPr>
          <p:cNvPr id="3073" name="Picture 1" descr="C:\Users\user\Pictures\i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212976"/>
            <a:ext cx="4421626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229600" cy="4018458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Последние годы жизни писатель тяжело болел. 26 октября 1912 года в Петербурге отмечалось сорокалетие его творческой деятельности, но Мамин уже плохо воспринимал пришедших поздравить его - через неделю, 2 (15) ноября 1912 года, он скончался. С 1956 года прах писателя, его дочери и жены находятся на Литераторских мостках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4">
                    <a:lumMod val="50000"/>
                  </a:schemeClr>
                </a:solidFill>
              </a:rPr>
              <a:t>Волковского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 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</a:rPr>
              <a:t>кладбища в Санкт-Петербурге.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СПС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73533"/>
            <a:ext cx="9375377" cy="703153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399</Words>
  <Application>Microsoft Office PowerPoint</Application>
  <PresentationFormat>Экран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Дмитрий Наркисович  Мамин-Сибиряк родился 6 ноября 1852г., в заводском посёлке Висимо-Шайтанском Верхотурского уезда Пермской губернии в семье бедного заводского священника. Настоящая фамилия Мамин.</vt:lpstr>
      <vt:lpstr>В 1866г. был определён в Екатеринбургское духовное училище. Затем 4 года отучился в Пермской духовной семинарии. Потом будущий писатель учился на ветеринара в Петербургской медико-хирургической академии, затем на юридическом факультете Петербургского университета. Но, проучившись год, вынужден быть оставить из-за материальных трудностей и резкого ухудшения здоровья (начался туберкулез).</vt:lpstr>
      <vt:lpstr> Дом, в котором жил писатель в Екатеринбурге. Летом 1877 вернулся на Урал, к родителям. В следующем году умер отец, и вся тяжесть забот о семье легла на Мамина-Сибиряка. Чтобы дать образование братьям и сестре и суметь заработать, решено было переехать в крупный культурный центр. Был выбран Екатеринбург, где начинается его новая жизнь.</vt:lpstr>
      <vt:lpstr>В эти годы он совершает много поездок по Уралу, изучает литературу по истории, экономике, этнографии Урала, погружается в народную жизнь, общается с "простецами", имеющими огромный жизненный опыт.</vt:lpstr>
      <vt:lpstr>Первым плодом этого изучения стала серия путевых очерков «От Урала до Москвы», опубликованных в московской газете «Русские ведомости». Затем в журнале "Дело" вышли его очерки "В камнях", рассказы ("На рубеже Азии", "В худых душах" и др.). Многие были подписаны псевдонимом Д. Сибиряк.</vt:lpstr>
      <vt:lpstr>   В 1890 писатель переезжает в Петербург, где проходит последний этап его жизни (1891 - 1912). Через год умирает его жена, оставив больную дочь Аленушку на руках отца, потрясенного этой смертью.    </vt:lpstr>
      <vt:lpstr>После горькой утраты любимой жены, Мамин-Сибиряк выдвигается еще как прекрасный писатель о детях и для детей. Его сборники "Детские тени", "Аленушкины сказки" (1894-1896) имели очень большой успех и вошли в русскую детскую классику.</vt:lpstr>
      <vt:lpstr>Произведения Мамина-Сибиряка для детей "Зимовье на Студеной" (1892), "Серая шейка" (1893), "Зарницы" (1897), "По Уралу" (1899) и другие приобрели широкую известность. Некоторые критики сравнивают сказки Мамина с Андерсеновскими.</vt:lpstr>
      <vt:lpstr>С дочкой Алёнушкой К детской литературе Дмитрий Наркисович относился очень серьезно. Обращаясь к писателям, своим современникам, Мамин-Сибиряк призывал их правдиво рассказывать детям о жизни и труде народа. "Детская книга - это весенний солнечный луч, который заставляет пробуждаться дремлющие силы детской души и вызывает рост брошенных на эту благодатную почву семян".</vt:lpstr>
      <vt:lpstr>Последние годы жизни писатель тяжело болел. 26 октября 1912 года в Петербурге отмечалось сорокалетие его творческой деятельности, но Мамин уже плохо воспринимал пришедших поздравить его - через неделю, 2 (15) ноября 1912 года, он скончался. С 1956 года прах писателя, его дочери и жены находятся на Литераторских мостках  Волковского  кладбища в Санкт-Петербурге.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mvideo</dc:creator>
  <cp:lastModifiedBy>Мвидео</cp:lastModifiedBy>
  <cp:revision>14</cp:revision>
  <dcterms:created xsi:type="dcterms:W3CDTF">2016-12-05T11:38:15Z</dcterms:created>
  <dcterms:modified xsi:type="dcterms:W3CDTF">2016-12-05T17:53:48Z</dcterms:modified>
</cp:coreProperties>
</file>