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0874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544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578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1711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3647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34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591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473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5478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377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178003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1293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95694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08437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0995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141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26B31-254B-4A05-AB14-DA18B185ED0C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4E5D951-3EA0-460C-B687-9795FB5143B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32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06.mchs.gov.ru/deyatelnost/press-centr/novosti/1587986" TargetMode="External"/><Relationship Id="rId2" Type="http://schemas.openxmlformats.org/officeDocument/2006/relationships/hyperlink" Target="https://yandex.ru/images/search?from=tabbar&amp;text=&#1055;&#1077;&#1088;&#1074;&#1072;&#1103;%20&#1084;&#1077;&#1076;&#1080;&#1094;&#1080;&#1085;&#1089;&#1082;&#1072;&#1103;%20&#1087;&#1086;&#1084;&#1086;&#1097;&#1100;%20&#1087;&#1088;&#1080;%20&#1086;&#1073;&#1084;&#1086;&#1088;&#1086;&#1082;&#1077;,%20&#1090;&#1077;&#1087;&#1083;&#1086;&#1074;&#1086;&#1084;%20&#1080;%20&#1089;&#1086;&#1083;&#1085;&#1077;&#1095;&#1085;&#1086;&#1084;%20&#1091;&#1076;&#1072;&#1088;&#1072;&#1093;.&amp;pos=19&amp;img_url=https://fsd.multiurok.ru/html/2018/03/11/s_5aa50518662ae/img15.jpg&amp;rpt=simage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88273"/>
            <a:ext cx="12244251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br>
              <a:rPr lang="ru-RU" sz="4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медицинская помощь при обмороке, тепловом и солнечном  ударах.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</a:t>
            </a:r>
            <a:b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766" y="3030584"/>
            <a:ext cx="5103221" cy="382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1150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337" y="0"/>
            <a:ext cx="12052663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Тепловой и солнечный удары: признаки, скорая помощь, профилактика.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Тепловой удар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тяжелое нарушение жизнедеятельности организма, связанное с его перегревом.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Солнечный удар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проблема, с которой мы можем столкнуться исключительно в летний период времени, в то время как тепловой удар можно получить и закрытом помещении, где низкая влажность и высокая температура воздуха.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теплового и солнечного ударов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высокая температура окружающей среды, в том числе слишком душная погода и теплая одежда;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интенсивная изнуряющая физическая нагрузка на организм;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применение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миорелаксантов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(анестезиологических препаратов), которые могут стать причиной гипертермического синдрома.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Солнечный удар провоцирует длительное и интенсивное непосредственное воздействие солнечного излучения на организм.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солнечного удара является исключительно прямое действие солнечных лучей на голову.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6906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95795" y="117693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теплового и солнечного ударов: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головокружение;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головная боль;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учащенное сердцебиение;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тошнота;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холодный пот;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покраснение кожных покровов лица;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упадок сил.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критических случаях человек под действием сильного тепла или солнца может потерять сознание, а температура тела может повыситься до 41°С.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все люди в одинаковой степени подвержены опасности получить тепловой или солнечный удар. Существуют предрасполагающие факторы, которые способствуют этому.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Факторы, способствующие тепловому и солнечному ударам: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слишком большая масса тела;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состояние повышенного психоэмоционального напряжения;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препятствия для рассеивания тепла – слишком плотная одежда, плохо проветриваемые помещения;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сердечно-сосудистые и эндокринные заболевания;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проблемы неврологического характера;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прием некоторых лекарственных средств;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состояние алкогольного опьянения;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курение.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8899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314" y="-7158"/>
            <a:ext cx="10511247" cy="686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885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594" y="0"/>
            <a:ext cx="1209620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Скорая помощь при тепловом или солнечном ударе</a:t>
            </a: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Поместить больного в более холодное место, для того, чтобы быстрее охладить организм. Идеальный вариант – это ванна с температурой воды 18-20°С, но может быть также и обычное смачивание кожных покровов пострадавшего человека водой (также комнатной температуры), и мягкое обмахивание (воздух должен быть теплым).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 возможности на голову нужно положить лед, а подмышки и область паха обтереть спиртом. Важно знать, что в момент охлаждения человек может проявлять признаки резкого психического двигательного возбуждения.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Если тепловой или солнечный удар случился не улице, то человека необходимо немедленно поместить в тень, максимально освободить от одежды, чтобы кожа охлаждалась, и уложить так, чтобы ноги были расположены выше, чем голова.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Если человек пребывает в сознании, то полезно пить воду мелкими глотками, вода должна быть комнатной температуры.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Если пострадавший потерял сознание, то он обязательно должен быть доставлен в лечебное учреждение для последующего обследования и лечения.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4304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250" y="43602"/>
            <a:ext cx="9396549" cy="703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877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754" y="406858"/>
            <a:ext cx="1219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теплового и солнечного ударов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Проводите акклиматизацию к высоким температурам: правильно выстраивайте распорядок дня и питьевой режим. Мерами профилактики являются: теневое укрытие, установка в помещениях систем кондиционирования, вентиляторов, возможность воспользоваться душевой установкой для охлаждения тела и т.п.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Предотвратите обезвоживание организма: избегайте повышенных физических нагрузок, а также усиленных занятий спортом.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Следует принимать как можно больше жидкости. Однако это не должны быть алкогольные напитки, крепкий чай или кофе. Воду нужно не только пить, но и обтирать мокрыми салфетками (полотенцем) кожу.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Выходя на улицу в знойный день, отдайте предпочтение одежде из легких, желательно натуральных, материалов светлых тонов, а также помните о головном уборе.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Людям пожилого возраста и детям во время повышенной солнечной активности (12-15 часов) лучше совсем воздержаться от прогулок по свежему воздуху, находиться в это время на пляже вообще не рекомендуется.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Прежде чем сесть в салон автомобиля, который стоял под открытым небом в солнечный день, нужно сначала открыть все двери для сквозного проветривания.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Помимо большого количества жидкости в жаркие дни нужно есть как можно больше фруктов и овощей.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9685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4097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-62235"/>
            <a:ext cx="121920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Обморок.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Обморок – внезапная кратковременная потеря сознания, сопровождающаяся ослаблением деятельности сердца и дыхания. Возникает при быстро развивающемся малокровии головного мозга и продолжается от нескольких секунд до 3-4 минут. Обморок сопровождается побледнением и похолоданием кожных покровов. Дыхание замедленное, поверхностное, слабый и редкий пульс (до 40-50 ударов в минуту). Обморок выражается во внезапно наступающей дурноте, головокружении, слабости и потере сознания.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необходимо пострадавшего уложить на спину так, чтобы голова была несколько опущена, а ноги приподняты.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облегчения дыхания освободите шею и грудь от стесняющей одежды.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тепло укройте пострадавшего, положите грелку к его ногам.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натрите нашатырным спиртом виски больного и поднесите к носу ватку, смоченную нашатырем, а лицо обрызгайте холодной водой.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8717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834" y="30556"/>
            <a:ext cx="9413966" cy="705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928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64850" cy="58861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6355" y="2037806"/>
            <a:ext cx="6345645" cy="475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221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6535" y="0"/>
            <a:ext cx="11860823" cy="532453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Источники:</a:t>
            </a:r>
          </a:p>
          <a:p>
            <a:endParaRPr lang="ru-RU" sz="2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2"/>
            </a:endParaRPr>
          </a:p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://yandex.ru/images/search?from=tabbar&amp;text=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Первая%20медицинская%20помощь%20при%20обмороке%2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C%20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тепловом%20и%20солнечном%20ударах.&amp;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pos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=19&amp;img_url=https%3A%2F%2Ffsd.multiurok.ru%2Fhtml%2F2018%2F03%2F11%2Fs_5aa50518662ae%2Fimg15.jpg&amp;rpt=</a:t>
            </a:r>
            <a:r>
              <a:rPr lang="en-US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simage</a:t>
            </a:r>
            <a:endParaRPr lang="ru-RU" sz="2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https://yandex.ru/images/search?from=tabbar&amp;text=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Первая%20медицинская%20помощь%20при%20обмороке%2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C%20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тепловом%20и%20солнечном%20ударах.&amp;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=36&amp;img_url=https%3A%2F%2Fds02.infourok.ru%2Fuploads%2Fex%2F0b37%2F0006d57e-6ccf59ea%2F2%2Fimg17.jpg&amp;rpt=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simage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https://yandex.ru/images/search?from=tabbar&amp;text=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Первая%20медицинская%20помощь%20при%20обмороке%2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C%20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тепловом%20и%20солнечном%20ударах.&amp;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p=1&amp;pos=68&amp;rpt=simage&amp;img_url=https%3A%2F%2Fsun1-18.userapi.com%2FUoVoVu5CjDiH8DydlINeadQsPoZKRHfzb9dFUg%2FinkR2mbGJQI.jpg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06.mchs.gov.ru/deyatelnost/press-centr/novosti/1587986</a:t>
            </a:r>
            <a:endParaRPr lang="ru-RU" sz="2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1007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219695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38</TotalTime>
  <Words>820</Words>
  <Application>Microsoft Office PowerPoint</Application>
  <PresentationFormat>Произвольный</PresentationFormat>
  <Paragraphs>67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Легкий дым</vt:lpstr>
      <vt:lpstr>ШКОЛА ПОЖИЛОГО ВОЗРАСТА  ПО НАПРАВЛЕНИЮ: «Безопасная жизнедеятельность» Тема: Первая медицинская помощь при обмороке, тепловом и солнечном  ударах. Руководитель: специалист по социальной работе  Бабинова Н.Д.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«Безопасная жизнедеятельность» Тема: Первая медицинская помощь при обмороке, тепловом и солнечном  ударах. Исполнитель: специалист по социальной работе  Бабинова Н.Д.</dc:title>
  <dc:creator>ДНС</dc:creator>
  <cp:lastModifiedBy>Shafikova_GA</cp:lastModifiedBy>
  <cp:revision>6</cp:revision>
  <dcterms:created xsi:type="dcterms:W3CDTF">2021-09-08T14:28:43Z</dcterms:created>
  <dcterms:modified xsi:type="dcterms:W3CDTF">2021-11-16T05:22:35Z</dcterms:modified>
</cp:coreProperties>
</file>