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4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71" r:id="rId12"/>
    <p:sldId id="266" r:id="rId13"/>
    <p:sldId id="268" r:id="rId14"/>
    <p:sldId id="269" r:id="rId15"/>
    <p:sldId id="270" r:id="rId16"/>
    <p:sldId id="273" r:id="rId17"/>
    <p:sldId id="272" r:id="rId18"/>
    <p:sldId id="267" r:id="rId19"/>
    <p:sldId id="27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17.11.2021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17.11.2021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17.11.2021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17.11.2021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17.11.2021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17.11.2021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4581128"/>
            <a:ext cx="8305800" cy="114300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Руководитель: Специалист </a:t>
            </a:r>
            <a:r>
              <a:rPr lang="ru-RU" dirty="0" smtClean="0"/>
              <a:t>по социальной </a:t>
            </a:r>
            <a:r>
              <a:rPr lang="ru-RU" dirty="0" smtClean="0"/>
              <a:t> </a:t>
            </a:r>
            <a:endParaRPr lang="ru-RU" dirty="0" smtClean="0"/>
          </a:p>
          <a:p>
            <a:r>
              <a:rPr lang="ru-RU" dirty="0" err="1" smtClean="0"/>
              <a:t>Лисицина</a:t>
            </a:r>
            <a:r>
              <a:rPr lang="ru-RU" dirty="0" smtClean="0"/>
              <a:t> Анастасия Владимировна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1857364"/>
            <a:ext cx="8496944" cy="214314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2400" dirty="0" smtClean="0"/>
              <a:t>ГАУ «КЦСОН города Каменска-Уральского».</a:t>
            </a:r>
            <a:br>
              <a:rPr lang="ru-RU" sz="2400" dirty="0" smtClean="0"/>
            </a:br>
            <a:r>
              <a:rPr lang="ru-RU" sz="3200" dirty="0" smtClean="0"/>
              <a:t>Школа </a:t>
            </a:r>
            <a:r>
              <a:rPr lang="ru-RU" sz="3200" dirty="0" smtClean="0"/>
              <a:t>пожилого возраста по направлению «Садоводы и огородники»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2055745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Тема: Рецепты </a:t>
            </a:r>
            <a:r>
              <a:rPr lang="ru-RU" dirty="0" smtClean="0"/>
              <a:t>от садоводов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3259" y="1412776"/>
            <a:ext cx="8312768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570692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032201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811890" cy="6378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350895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2550" y="0"/>
            <a:ext cx="6438900" cy="6813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563664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712968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0011625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703879" cy="640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521047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928992" cy="6480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972401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84976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62759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5029"/>
            <a:ext cx="8455701" cy="645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80997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8743042" cy="6231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205435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424936" cy="6264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205410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12968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41150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898" y="692696"/>
            <a:ext cx="8588574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904271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701385" cy="640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0855941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282172"/>
            <a:ext cx="8712968" cy="638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363053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4664"/>
            <a:ext cx="8640960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219373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640960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316316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8586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51262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85</TotalTime>
  <Words>19</Words>
  <Application>Microsoft Office PowerPoint</Application>
  <PresentationFormat>Экран (4:3)</PresentationFormat>
  <Paragraphs>4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Бумажная</vt:lpstr>
      <vt:lpstr>ГАУ «КЦСОН города Каменска-Уральского». Школа пожилого возраста по направлению «Садоводы и огородники»</vt:lpstr>
      <vt:lpstr>Тема: Рецепты от садоводов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по направлению «Садоводы и огородники»</dc:title>
  <dc:creator>User</dc:creator>
  <cp:lastModifiedBy>Shafikova_GA</cp:lastModifiedBy>
  <cp:revision>10</cp:revision>
  <dcterms:created xsi:type="dcterms:W3CDTF">2021-11-15T06:02:04Z</dcterms:created>
  <dcterms:modified xsi:type="dcterms:W3CDTF">2021-11-17T03:50:45Z</dcterms:modified>
</cp:coreProperties>
</file>