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42" r:id="rId2"/>
    <p:sldId id="257" r:id="rId3"/>
    <p:sldId id="258" r:id="rId4"/>
    <p:sldId id="310" r:id="rId5"/>
    <p:sldId id="259" r:id="rId6"/>
    <p:sldId id="260" r:id="rId7"/>
    <p:sldId id="261" r:id="rId8"/>
    <p:sldId id="311" r:id="rId9"/>
    <p:sldId id="262" r:id="rId10"/>
    <p:sldId id="312" r:id="rId11"/>
    <p:sldId id="263" r:id="rId12"/>
    <p:sldId id="264" r:id="rId13"/>
    <p:sldId id="313" r:id="rId14"/>
    <p:sldId id="266" r:id="rId15"/>
    <p:sldId id="314" r:id="rId16"/>
    <p:sldId id="267" r:id="rId17"/>
    <p:sldId id="268" r:id="rId18"/>
    <p:sldId id="315" r:id="rId19"/>
    <p:sldId id="270" r:id="rId20"/>
    <p:sldId id="271" r:id="rId21"/>
    <p:sldId id="272" r:id="rId22"/>
    <p:sldId id="318" r:id="rId23"/>
    <p:sldId id="317" r:id="rId24"/>
    <p:sldId id="273" r:id="rId25"/>
    <p:sldId id="321" r:id="rId26"/>
    <p:sldId id="319" r:id="rId27"/>
    <p:sldId id="275" r:id="rId28"/>
    <p:sldId id="322" r:id="rId29"/>
    <p:sldId id="276" r:id="rId30"/>
    <p:sldId id="323" r:id="rId31"/>
    <p:sldId id="277" r:id="rId32"/>
    <p:sldId id="324" r:id="rId33"/>
    <p:sldId id="278" r:id="rId34"/>
    <p:sldId id="325" r:id="rId35"/>
    <p:sldId id="326" r:id="rId36"/>
    <p:sldId id="279" r:id="rId37"/>
    <p:sldId id="281" r:id="rId38"/>
    <p:sldId id="328" r:id="rId39"/>
    <p:sldId id="329" r:id="rId40"/>
    <p:sldId id="327" r:id="rId41"/>
    <p:sldId id="307" r:id="rId42"/>
    <p:sldId id="282" r:id="rId43"/>
    <p:sldId id="283" r:id="rId44"/>
    <p:sldId id="330" r:id="rId45"/>
    <p:sldId id="331" r:id="rId46"/>
    <p:sldId id="284" r:id="rId47"/>
    <p:sldId id="332" r:id="rId48"/>
    <p:sldId id="285" r:id="rId49"/>
    <p:sldId id="333" r:id="rId50"/>
    <p:sldId id="286" r:id="rId51"/>
    <p:sldId id="336" r:id="rId52"/>
    <p:sldId id="334" r:id="rId53"/>
    <p:sldId id="335" r:id="rId54"/>
    <p:sldId id="288" r:id="rId55"/>
    <p:sldId id="305" r:id="rId56"/>
    <p:sldId id="289" r:id="rId57"/>
    <p:sldId id="290" r:id="rId58"/>
    <p:sldId id="304" r:id="rId59"/>
    <p:sldId id="303" r:id="rId60"/>
    <p:sldId id="291" r:id="rId61"/>
    <p:sldId id="292" r:id="rId62"/>
    <p:sldId id="293" r:id="rId63"/>
    <p:sldId id="300" r:id="rId64"/>
    <p:sldId id="301" r:id="rId65"/>
    <p:sldId id="302" r:id="rId66"/>
    <p:sldId id="294" r:id="rId67"/>
    <p:sldId id="337" r:id="rId68"/>
    <p:sldId id="338" r:id="rId69"/>
    <p:sldId id="295" r:id="rId70"/>
    <p:sldId id="296" r:id="rId71"/>
    <p:sldId id="339" r:id="rId72"/>
    <p:sldId id="340" r:id="rId73"/>
    <p:sldId id="297" r:id="rId74"/>
    <p:sldId id="298" r:id="rId75"/>
    <p:sldId id="299" r:id="rId7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83719239-DD1F-4BE0-8EAA-52D1CD7E8F8E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D08DD21A-333C-4C20-8CBB-D0C8C91C8E5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19239-DD1F-4BE0-8EAA-52D1CD7E8F8E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DD21A-333C-4C20-8CBB-D0C8C91C8E5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19239-DD1F-4BE0-8EAA-52D1CD7E8F8E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DD21A-333C-4C20-8CBB-D0C8C91C8E5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19239-DD1F-4BE0-8EAA-52D1CD7E8F8E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DD21A-333C-4C20-8CBB-D0C8C91C8E5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3719239-DD1F-4BE0-8EAA-52D1CD7E8F8E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08DD21A-333C-4C20-8CBB-D0C8C91C8E5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83719239-DD1F-4BE0-8EAA-52D1CD7E8F8E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D08DD21A-333C-4C20-8CBB-D0C8C91C8E5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19239-DD1F-4BE0-8EAA-52D1CD7E8F8E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DD21A-333C-4C20-8CBB-D0C8C91C8E5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19239-DD1F-4BE0-8EAA-52D1CD7E8F8E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DD21A-333C-4C20-8CBB-D0C8C91C8E5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19239-DD1F-4BE0-8EAA-52D1CD7E8F8E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DD21A-333C-4C20-8CBB-D0C8C91C8E5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19239-DD1F-4BE0-8EAA-52D1CD7E8F8E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DD21A-333C-4C20-8CBB-D0C8C91C8E5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19239-DD1F-4BE0-8EAA-52D1CD7E8F8E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DD21A-333C-4C20-8CBB-D0C8C91C8E5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83719239-DD1F-4BE0-8EAA-52D1CD7E8F8E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D08DD21A-333C-4C20-8CBB-D0C8C91C8E5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urister.ru/world/europe/russia/city/pereslavl-zalesskiy/temples/22300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urister.ru/world/europe/russia/city/pereslavl-zalesskiy/temples/22304" TargetMode="External"/><Relationship Id="rId2" Type="http://schemas.openxmlformats.org/officeDocument/2006/relationships/hyperlink" Target="https://www.tourister.ru/world/europe/russia/city/pereslavl-zalesskiy/placeofinterest/22219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urister.ru/world/europe/russia/city/pereslavl-zalesskiy/temples/22305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urister.ru/world/europe/russia/city/pereslavl-zalesskiy/temples/22311" TargetMode="External"/><Relationship Id="rId2" Type="http://schemas.openxmlformats.org/officeDocument/2006/relationships/hyperlink" Target="https://www.tourister.ru/world/europe/russia/city/pereslavl-zalesskiy/temples/22297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urister.ru/world/europe/russia/city/pereslavl-zalesskiy/museum/22169" TargetMode="External"/><Relationship Id="rId2" Type="http://schemas.openxmlformats.org/officeDocument/2006/relationships/hyperlink" Target="https://www.tourister.ru/world/europe/russia/city/pereslavl-zalesskiy/temples/22299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urister.ru/world/europe/russia/city/pereslavl-zalesskiy/temples/22298" TargetMode="External"/><Relationship Id="rId2" Type="http://schemas.openxmlformats.org/officeDocument/2006/relationships/hyperlink" Target="https://www.tourister.ru/world/europe/russia/city/pereslavl-zalesskiy/placeofinterest/22240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urister.ru/world/europe/russia/city/pereslavl-zalesskiy/parks_ent/21807" TargetMode="Externa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urister.ru/world/europe/russia/city/pereslavl-zalesskiy/museum/22182" TargetMode="Externa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urister.ru/world/europe/russia/city/pereslavl-zalesskiy/placeofinterest/22217" TargetMode="Externa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2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urister.ru/world/europe/russia/city/pereslavl-zalesskiy/museum/22173" TargetMode="Externa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urister.ru/world/europe/russia/city/pereslavl-zalesskiy/museum/22194" TargetMode="Externa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urister.ru/world/europe/russia/city/pereslavl-zalesskiy/museum/22181" TargetMode="Externa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urister.ru/world/europe/russia/city/pereslavl-zalesskiy/museum/22170" TargetMode="Externa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urister.ru/world/europe/russia/city/pereslavl-zalesskiy/museum/22172" TargetMode="Externa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urister.ru/world/europe/russia/city/pereslavl-zalesskiy/museum/22193" TargetMode="Externa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urister.ru/world/europe/russia/city/pereslavl-zalesskiy/museum/22183" TargetMode="Externa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urister.ru/world/europe/russia/city/pereslavl-zalesskiy/museum/30510" TargetMode="Externa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urister.ru/world/europe/russia/city/pereslavl-zalesskiy/hotels/hostels" TargetMode="External"/><Relationship Id="rId2" Type="http://schemas.openxmlformats.org/officeDocument/2006/relationships/hyperlink" Target="https://www.tourister.ru/world/europe/russia/city/pereslavl-zalesskiy/hotels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tourister.ru/booking_cashback?from=chto_posmotret" TargetMode="External"/><Relationship Id="rId4" Type="http://schemas.openxmlformats.org/officeDocument/2006/relationships/hyperlink" Target="https://www.tourister.ru/world/europe/russia/city/pereslavl-zalesskiy/hotels/aparts" TargetMode="Externa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28662" y="1071546"/>
            <a:ext cx="7429552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dirty="0" smtClean="0"/>
          </a:p>
          <a:p>
            <a:pPr algn="ctr"/>
            <a:r>
              <a:rPr lang="ru-RU" sz="1600" dirty="0" smtClean="0"/>
              <a:t>ГАУ «КЦСОН города Каменска-Уральского»</a:t>
            </a:r>
          </a:p>
          <a:p>
            <a:pPr algn="ctr"/>
            <a:endParaRPr lang="ru-RU" sz="1600" dirty="0" smtClean="0"/>
          </a:p>
          <a:p>
            <a:pPr algn="ctr"/>
            <a:r>
              <a:rPr lang="ru-RU" sz="2000" dirty="0" smtClean="0"/>
              <a:t>Школа </a:t>
            </a:r>
            <a:r>
              <a:rPr lang="ru-RU" sz="2000" dirty="0" smtClean="0"/>
              <a:t>пожилого возраста по направлению: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4800" b="1" dirty="0" smtClean="0"/>
              <a:t> </a:t>
            </a:r>
            <a:r>
              <a:rPr lang="ru-RU" sz="2400" dirty="0" smtClean="0"/>
              <a:t>«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Социальный туризм»</a:t>
            </a:r>
          </a:p>
          <a:p>
            <a:pPr algn="ctr"/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sz="3600" dirty="0" smtClean="0"/>
              <a:t>Тема: </a:t>
            </a:r>
            <a:r>
              <a:rPr lang="ru-RU" sz="2000" b="1" dirty="0" smtClean="0"/>
              <a:t>Золотое кольцо России</a:t>
            </a:r>
          </a:p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/>
              <a:t>город </a:t>
            </a:r>
            <a:r>
              <a:rPr lang="ru-RU" sz="2000" b="1" dirty="0" smtClean="0"/>
              <a:t>Переславль-Залесский</a:t>
            </a:r>
            <a:endParaRPr lang="ru-RU" sz="4000" dirty="0" smtClean="0"/>
          </a:p>
          <a:p>
            <a:pPr algn="ctr"/>
            <a:endParaRPr lang="ru-RU" sz="4000" dirty="0" smtClean="0"/>
          </a:p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руководитель: </a:t>
            </a:r>
            <a:r>
              <a:rPr lang="ru-RU" dirty="0" smtClean="0"/>
              <a:t>специалист по социальной работе </a:t>
            </a:r>
          </a:p>
          <a:p>
            <a:pPr algn="ctr"/>
            <a:r>
              <a:rPr lang="ru-RU" dirty="0" err="1" smtClean="0"/>
              <a:t>Пучкова</a:t>
            </a:r>
            <a:r>
              <a:rPr lang="ru-RU" dirty="0" smtClean="0"/>
              <a:t> </a:t>
            </a:r>
            <a:r>
              <a:rPr lang="ru-RU" dirty="0" smtClean="0"/>
              <a:t>Марина </a:t>
            </a:r>
            <a:r>
              <a:rPr lang="ru-RU" dirty="0" smtClean="0"/>
              <a:t>Викторовна</a:t>
            </a:r>
          </a:p>
          <a:p>
            <a:pPr algn="ctr"/>
            <a:r>
              <a:rPr lang="ru-RU" dirty="0" smtClean="0"/>
              <a:t>2021г.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29642" cy="2225668"/>
          </a:xfrm>
        </p:spPr>
        <p:txBody>
          <a:bodyPr>
            <a:normAutofit fontScale="90000"/>
          </a:bodyPr>
          <a:lstStyle/>
          <a:p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Город </a:t>
            </a:r>
            <a:r>
              <a:rPr lang="ru-RU" sz="1800" dirty="0"/>
              <a:t>Переславль-Залесский одним своим названием приглашает в сказку. И правда, город возрастом почти 10 веков выглядит как из старинных русских сказок: белокаменные храмы на берегу загадочного Плещеева озера, деревянные дома с резными наличниками и камень, исполняющий желания. Город входит в самый популярный туристический маршрут России — Золотое кольцо, а значит, здесь отлично развита инфраструктура для путешественников.</a:t>
            </a:r>
            <a:br>
              <a:rPr lang="ru-RU" sz="1800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Picture 2" descr="C:\Users\user1\Desktop\728_547_fixedwidth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2143116"/>
            <a:ext cx="5450611" cy="40954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500042"/>
            <a:ext cx="792961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Переславль-Залесский — компактный город. По городу удобно передвигаться пешком — особенно приятно не спеша прогуливаться, рассматривая старинные дома. Знакомство с городом стоит начать с территории, на которой в прежние века располагался </a:t>
            </a:r>
            <a:r>
              <a:rPr lang="ru-RU" b="1" dirty="0"/>
              <a:t>кремль Переславля-Залесского</a:t>
            </a:r>
            <a:r>
              <a:rPr lang="ru-RU" dirty="0"/>
              <a:t>. Сейчас исторический центр города, называемый кремлем, представляет собой земляные валы от былых укреплений и архитектурные памятники прошлых веков. Первая крепость на этом месте была основана Юрием Долгоруким в 1152 году. Новая крепость в устье реки Трубеж была названа в честь города </a:t>
            </a:r>
            <a:r>
              <a:rPr lang="ru-RU" dirty="0" err="1"/>
              <a:t>Переяславль</a:t>
            </a:r>
            <a:r>
              <a:rPr lang="ru-RU" dirty="0"/>
              <a:t>, который располагается в окрестностях Киева. Место было окружено естественными преградами: реками Трубеж и </a:t>
            </a:r>
            <a:r>
              <a:rPr lang="ru-RU" dirty="0" err="1"/>
              <a:t>Мурмаж</a:t>
            </a:r>
            <a:r>
              <a:rPr lang="ru-RU" dirty="0"/>
              <a:t> </a:t>
            </a:r>
            <a:r>
              <a:rPr lang="ru-RU" dirty="0" err="1"/>
              <a:t>и</a:t>
            </a:r>
            <a:r>
              <a:rPr lang="ru-RU" dirty="0"/>
              <a:t> искусственным рвом </a:t>
            </a:r>
            <a:r>
              <a:rPr lang="ru-RU" dirty="0" err="1"/>
              <a:t>Глобля</a:t>
            </a:r>
            <a:r>
              <a:rPr lang="ru-RU" dirty="0"/>
              <a:t>. Были насыпаны валы общей протяженностью 2 км. Сейчас высота валов составляет от 10 до 12 метров в разных местах. Первоначальная крепость была деревянной, к XIII веку она стала второй по мощности крепостью во Владимиро-Суздальской земле. Позднее кремль Переславля-Залесского неоднократно брали ордынцы — деревянная крепость уничтожалась и отстраивалась заново, но до наших дней не сохранилась.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1\Desktop\BCVscSHXwJ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" y="657225"/>
            <a:ext cx="7543800" cy="55435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1\Desktop\728_546_fixedwidt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357166"/>
            <a:ext cx="6715172" cy="56964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786" y="500042"/>
            <a:ext cx="757242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/>
              <a:t>Спасо-Преображенский</a:t>
            </a:r>
            <a:r>
              <a:rPr lang="ru-RU" sz="1600" b="1" dirty="0"/>
              <a:t> собор</a:t>
            </a:r>
          </a:p>
          <a:p>
            <a:r>
              <a:rPr lang="ru-RU" sz="1600" dirty="0"/>
              <a:t>Единственная каменная постройка </a:t>
            </a:r>
            <a:r>
              <a:rPr lang="ru-RU" sz="1600" dirty="0" err="1"/>
              <a:t>Переславского</a:t>
            </a:r>
            <a:r>
              <a:rPr lang="ru-RU" sz="1600" dirty="0"/>
              <a:t> кремля, сохранившаяся до наших дней — это </a:t>
            </a:r>
            <a:r>
              <a:rPr lang="ru-RU" sz="1600" b="1" dirty="0" err="1">
                <a:hlinkClick r:id="rId2"/>
              </a:rPr>
              <a:t>Спасо-Преображенский</a:t>
            </a:r>
            <a:r>
              <a:rPr lang="ru-RU" sz="1600" b="1" dirty="0">
                <a:hlinkClick r:id="rId2"/>
              </a:rPr>
              <a:t> собор</a:t>
            </a:r>
            <a:r>
              <a:rPr lang="ru-RU" sz="1600" dirty="0"/>
              <a:t>. Заложенный в 1152 году Юрием Долгоруким и достроенный Андреем </a:t>
            </a:r>
            <a:r>
              <a:rPr lang="ru-RU" sz="1600" dirty="0" err="1"/>
              <a:t>Боголюбским</a:t>
            </a:r>
            <a:r>
              <a:rPr lang="ru-RU" sz="1600" dirty="0"/>
              <a:t>, собор является одним из древнейших белокаменных памятников Северо-Восточной Руси. В древности высота храма составляла 22 метра, но с веками он осел на 1 метр. Внешний вид </a:t>
            </a:r>
            <a:r>
              <a:rPr lang="ru-RU" sz="1600" dirty="0" err="1"/>
              <a:t>Спасо-Преображенского</a:t>
            </a:r>
            <a:r>
              <a:rPr lang="ru-RU" sz="1600" dirty="0"/>
              <a:t> собора — </a:t>
            </a:r>
            <a:r>
              <a:rPr lang="ru-RU" sz="1600" dirty="0" err="1"/>
              <a:t>аскетичный</a:t>
            </a:r>
            <a:r>
              <a:rPr lang="ru-RU" sz="1600" dirty="0"/>
              <a:t> и строгий, он сложен из белокаменных блоков в </a:t>
            </a:r>
            <a:r>
              <a:rPr lang="ru-RU" sz="1600" dirty="0" err="1"/>
              <a:t>полубутовой</a:t>
            </a:r>
            <a:r>
              <a:rPr lang="ru-RU" sz="1600" dirty="0"/>
              <a:t> технике. После постройки собор был расписан фресками, но в конце XIX века их сняли для реставрации и признали не подлежащими восстановлению. Сейчас фрагменты можно увидеть в Историческом музее Москвы.</a:t>
            </a:r>
          </a:p>
          <a:p>
            <a:r>
              <a:rPr lang="ru-RU" sz="1600" dirty="0"/>
              <a:t>Внутри собора были обнаружены древнерусские граффити, среди которых — надпись XII века, сообщающая об убийстве Андрея </a:t>
            </a:r>
            <a:r>
              <a:rPr lang="ru-RU" sz="1600" dirty="0" err="1"/>
              <a:t>Боголюбского</a:t>
            </a:r>
            <a:r>
              <a:rPr lang="ru-RU" sz="1600" dirty="0"/>
              <a:t> с перечислением имен его убийц. Ученые считают эту надпись древнейшим письменным памятником Северо-Восточной Руси. Уникальность собора состоит еще и в том, что он единственный из 5 древнейших белокаменных храмов Северо-Восточной Руси сохранился до настоящего времени в относительно полном виде. Собор был местом крещения многих именитых князей — в их числе Александр Невский. Сейчас внутри собора обустроен музей, посещение платное в соответствии с рабочими часами.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Спасо-Преображенский собо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714356"/>
            <a:ext cx="6934200" cy="52101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1\Desktop\EeerKHbXsAAy_L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600" y="76200"/>
            <a:ext cx="8940800" cy="6705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2071678"/>
            <a:ext cx="864399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Собор Владимирской иконы Божией Матери</a:t>
            </a:r>
          </a:p>
          <a:p>
            <a:r>
              <a:rPr lang="ru-RU" dirty="0"/>
              <a:t>Здесь же, на </a:t>
            </a:r>
            <a:r>
              <a:rPr lang="ru-RU" b="1" dirty="0"/>
              <a:t>Красной площади</a:t>
            </a:r>
            <a:r>
              <a:rPr lang="ru-RU" dirty="0"/>
              <a:t> и в ее окрестностях, располагаются еще несколько исторических памятников. Обратите внимание на </a:t>
            </a:r>
            <a:r>
              <a:rPr lang="ru-RU" b="1" dirty="0">
                <a:hlinkClick r:id="rId2"/>
              </a:rPr>
              <a:t>дом Павлова</a:t>
            </a:r>
            <a:r>
              <a:rPr lang="ru-RU" dirty="0"/>
              <a:t> (ул. Советская, 5) — постройку зеленого цвета с каретным сараем и кирпичными флигелями. Через дорогу от него располагается </a:t>
            </a:r>
            <a:r>
              <a:rPr lang="ru-RU" b="1" dirty="0">
                <a:hlinkClick r:id="rId3"/>
              </a:rPr>
              <a:t>Владимирский собор</a:t>
            </a:r>
            <a:r>
              <a:rPr lang="ru-RU" dirty="0"/>
              <a:t>. Это не такой древний храм, как </a:t>
            </a:r>
            <a:r>
              <a:rPr lang="ru-RU" dirty="0" err="1"/>
              <a:t>Спасо-Преображенский</a:t>
            </a:r>
            <a:r>
              <a:rPr lang="ru-RU" dirty="0"/>
              <a:t> собор. Он был возведен в 1740–1749 годах на средства местного купца. Во времена царской России храм выполнял функции приходской церкви. В советское время внутри располагался первый городской дом физической культуры.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1\Desktop\st-vladimirs-cathedr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758" y="785794"/>
            <a:ext cx="8725328" cy="58197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Владимирский собо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714356"/>
            <a:ext cx="6934200" cy="52006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028343"/>
            <a:ext cx="4572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Церковь Петра Митрополита</a:t>
            </a:r>
          </a:p>
          <a:p>
            <a:r>
              <a:rPr lang="ru-RU" b="1" dirty="0">
                <a:hlinkClick r:id="rId2"/>
              </a:rPr>
              <a:t>Церковь Петра Митрополита</a:t>
            </a:r>
            <a:r>
              <a:rPr lang="ru-RU" dirty="0"/>
              <a:t>, расположенная по соседству с Владимирским собором, была построена в XVI веке. Она представляет собой шатровый храм, выстроенный на месте остановки митрополита всея Руси Петра </a:t>
            </a:r>
            <a:r>
              <a:rPr lang="ru-RU" dirty="0" err="1"/>
              <a:t>Ратенского</a:t>
            </a:r>
            <a:r>
              <a:rPr lang="ru-RU" dirty="0"/>
              <a:t>. Ранее здесь стояла деревянная церковь. Интересно, что внутри храм поделен 2 ярусами на 2 престола: нижний был освящен в честь Михаила Архистратига, а верхний — митрополита Петра. В настоящее время находится в аварийном состоянии. Доступ внутрь храма для туристов закрыт.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1\Desktop\XXL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642917"/>
            <a:ext cx="7643865" cy="58579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571480"/>
            <a:ext cx="621509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Свято-Никольский монастырь</a:t>
            </a:r>
          </a:p>
          <a:p>
            <a:r>
              <a:rPr lang="ru-RU" dirty="0"/>
              <a:t>Главные достопримечательности Переславля-Залесского, как и других городов Золотого кольца, — это храмы прошлых веков. Осмотрев земляные валы </a:t>
            </a:r>
            <a:r>
              <a:rPr lang="ru-RU" dirty="0" err="1"/>
              <a:t>Переславского</a:t>
            </a:r>
            <a:r>
              <a:rPr lang="ru-RU" dirty="0"/>
              <a:t> кремля, двигайтесь к </a:t>
            </a:r>
            <a:r>
              <a:rPr lang="ru-RU" b="1" dirty="0">
                <a:hlinkClick r:id="rId2"/>
              </a:rPr>
              <a:t>Никольскому монастырю</a:t>
            </a:r>
            <a:r>
              <a:rPr lang="ru-RU" dirty="0"/>
              <a:t> мимо </a:t>
            </a:r>
            <a:r>
              <a:rPr lang="ru-RU" b="1" dirty="0">
                <a:hlinkClick r:id="rId3"/>
              </a:rPr>
              <a:t>Знаменской церкви</a:t>
            </a:r>
            <a:r>
              <a:rPr lang="ru-RU" dirty="0"/>
              <a:t> по улице </a:t>
            </a:r>
            <a:r>
              <a:rPr lang="ru-RU" dirty="0" err="1"/>
              <a:t>Трубежная</a:t>
            </a:r>
            <a:r>
              <a:rPr lang="ru-RU" dirty="0"/>
              <a:t> и далее по улице Гагарина. Святая обитель был основана в 1348 году. Но, спустя полвека, монастырь был уничтожен войсками эмира </a:t>
            </a:r>
            <a:r>
              <a:rPr lang="ru-RU" dirty="0" err="1"/>
              <a:t>Эдигея</a:t>
            </a:r>
            <a:r>
              <a:rPr lang="ru-RU" dirty="0"/>
              <a:t>. Впоследствии монастырь отстраивался и вновь уничтожался врагами. Нынешний ансамбль из камня был возведен в XVIII веке. Он состоит из: пятиглавого </a:t>
            </a:r>
            <a:r>
              <a:rPr lang="ru-RU" b="1" dirty="0"/>
              <a:t>Никольского собора</a:t>
            </a:r>
            <a:r>
              <a:rPr lang="ru-RU" dirty="0"/>
              <a:t> (был взорван и отстроен заново); 28-метровой шатровой колокольни; Святых врат с надвратной церковью имени святых апостолов Петра и Павла; </a:t>
            </a:r>
            <a:r>
              <a:rPr lang="ru-RU" b="1" dirty="0"/>
              <a:t>церкви Благовещения Пресвятой Богородицы</a:t>
            </a:r>
            <a:r>
              <a:rPr lang="ru-RU" dirty="0"/>
              <a:t>; каменной ограды. Восстановлением построек на территории Свято-Никольского собора занялись не так давно. Сейчас женский монастырь является действующим.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1\Desktop\Никольский-монастырь-810x5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62" y="714357"/>
            <a:ext cx="8536841" cy="58341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Свято-Никольский монастыр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90942"/>
            <a:ext cx="8256048" cy="58241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786" y="571480"/>
            <a:ext cx="750099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Успенский </a:t>
            </a:r>
            <a:r>
              <a:rPr lang="ru-RU" b="1" dirty="0" err="1"/>
              <a:t>Горицкий</a:t>
            </a:r>
            <a:r>
              <a:rPr lang="ru-RU" b="1" dirty="0"/>
              <a:t> монастырь</a:t>
            </a:r>
          </a:p>
          <a:p>
            <a:r>
              <a:rPr lang="ru-RU" dirty="0"/>
              <a:t>Следующая точка в маршруте 1 дня по Переславлю-Залесскому — это </a:t>
            </a:r>
            <a:r>
              <a:rPr lang="ru-RU" b="1" dirty="0" err="1">
                <a:hlinkClick r:id="rId2"/>
              </a:rPr>
              <a:t>Горицкий</a:t>
            </a:r>
            <a:r>
              <a:rPr lang="ru-RU" b="1" dirty="0">
                <a:hlinkClick r:id="rId2"/>
              </a:rPr>
              <a:t> монастырь</a:t>
            </a:r>
            <a:r>
              <a:rPr lang="ru-RU" dirty="0"/>
              <a:t>. От Никольского монастыря выходите к улице </a:t>
            </a:r>
            <a:r>
              <a:rPr lang="ru-RU" dirty="0" err="1"/>
              <a:t>Кардовского</a:t>
            </a:r>
            <a:r>
              <a:rPr lang="ru-RU" dirty="0"/>
              <a:t> и двигайтесь по ней до Подгорной улицы. Пройти мимо монастыря — сложно: его опоясывают белокаменные стены, со стороны монастырь похож на крепость. В настоящее время святая обитель не действует — здесь организован </a:t>
            </a:r>
            <a:r>
              <a:rPr lang="ru-RU" b="1" dirty="0">
                <a:hlinkClick r:id="rId3"/>
              </a:rPr>
              <a:t>музей-заповедник</a:t>
            </a:r>
            <a:r>
              <a:rPr lang="ru-RU" dirty="0"/>
              <a:t>.</a:t>
            </a:r>
          </a:p>
          <a:p>
            <a:r>
              <a:rPr lang="ru-RU" dirty="0"/>
              <a:t>Успенский </a:t>
            </a:r>
            <a:r>
              <a:rPr lang="ru-RU" dirty="0" err="1"/>
              <a:t>Горицкий</a:t>
            </a:r>
            <a:r>
              <a:rPr lang="ru-RU" dirty="0"/>
              <a:t> монастырь был основан при Иване Калите, в XIV веке. Монастырь был разграблен и разрушен войском </a:t>
            </a:r>
            <a:r>
              <a:rPr lang="ru-RU" dirty="0" err="1"/>
              <a:t>Тохтамыша</a:t>
            </a:r>
            <a:r>
              <a:rPr lang="ru-RU" dirty="0"/>
              <a:t>. По легенде, чудом спаслись лишь княгиня Евдокия, супруга Дмитрия Донского, и несколько ее приближенных — в туманный день они прятались на плоту в центре Плещеева озера. В благодарность за спасение, великая княгиня восстановила монастырь на личные средства. В честь чудесного спасения каждый год, в шестое воскресенье после Пасхи, устраивается крестный ход на лодках к середине Плещеева озера. Лодки отправляются из двух точек — от </a:t>
            </a:r>
            <a:r>
              <a:rPr lang="ru-RU" dirty="0" err="1"/>
              <a:t>Горицкого</a:t>
            </a:r>
            <a:r>
              <a:rPr lang="ru-RU" dirty="0"/>
              <a:t> монастыря и устья реки Трубеж.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1\Desktop\Успенский горицкий монастыр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636162"/>
            <a:ext cx="8635110" cy="57217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889844"/>
            <a:ext cx="792961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 конце XVIII века монастырь был упразднен, и к началу XX века территория была весьма запущена. Музеем-заповедником монастырь стал лишь после революции. Сейчас архитектурный ансамбль </a:t>
            </a:r>
            <a:r>
              <a:rPr lang="ru-RU" dirty="0" err="1"/>
              <a:t>Горицкого</a:t>
            </a:r>
            <a:r>
              <a:rPr lang="ru-RU" dirty="0"/>
              <a:t> монастыря составляют: </a:t>
            </a:r>
            <a:r>
              <a:rPr lang="ru-RU" b="1" dirty="0"/>
              <a:t>Успенский собор</a:t>
            </a:r>
            <a:r>
              <a:rPr lang="ru-RU" dirty="0"/>
              <a:t> середины XVIII века, </a:t>
            </a:r>
            <a:r>
              <a:rPr lang="ru-RU" b="1" dirty="0"/>
              <a:t>Богоявленская церковь</a:t>
            </a:r>
            <a:r>
              <a:rPr lang="ru-RU" dirty="0"/>
              <a:t> с колокольней, </a:t>
            </a:r>
            <a:r>
              <a:rPr lang="ru-RU" b="1" dirty="0"/>
              <a:t>церковь Всех Святых</a:t>
            </a:r>
            <a:r>
              <a:rPr lang="ru-RU" dirty="0"/>
              <a:t> XVII века, действующий </a:t>
            </a:r>
            <a:r>
              <a:rPr lang="ru-RU" b="1" dirty="0"/>
              <a:t>храм Николая Чудотворца</a:t>
            </a:r>
            <a:r>
              <a:rPr lang="ru-RU" dirty="0"/>
              <a:t>, часовни из деревень региона, святые ворота, крепостные стены и башни. Здесь стоит подняться на колокольню — сверху открывается панорамный вид на старую часть города и монастырские комплексы. В зимнее время Успенский собор и вход на колокольню закрыты.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Горицкий монастыр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928670"/>
            <a:ext cx="6934200" cy="46291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582341"/>
            <a:ext cx="4572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Русский парк</a:t>
            </a:r>
          </a:p>
          <a:p>
            <a:r>
              <a:rPr lang="ru-RU" dirty="0"/>
              <a:t>От </a:t>
            </a:r>
            <a:r>
              <a:rPr lang="ru-RU" dirty="0" err="1"/>
              <a:t>Горицкого</a:t>
            </a:r>
            <a:r>
              <a:rPr lang="ru-RU" dirty="0"/>
              <a:t> монастыря двигайтесь по Московской улице в сторону автовокзала. По пути вы увидите очаровательный деревянный </a:t>
            </a:r>
            <a:r>
              <a:rPr lang="ru-RU" b="1" dirty="0">
                <a:hlinkClick r:id="rId2"/>
              </a:rPr>
              <a:t>особняк </a:t>
            </a:r>
            <a:r>
              <a:rPr lang="ru-RU" b="1" dirty="0" err="1">
                <a:hlinkClick r:id="rId2"/>
              </a:rPr>
              <a:t>Кардовского</a:t>
            </a:r>
            <a:r>
              <a:rPr lang="ru-RU" dirty="0"/>
              <a:t> (ныне музей). В районе автовокзала обратите внимание и, по возможности, зайдите на территорию </a:t>
            </a:r>
            <a:r>
              <a:rPr lang="ru-RU" b="1" dirty="0" err="1" smtClean="0">
                <a:hlinkClick r:id="rId3"/>
              </a:rPr>
              <a:t>Феодоровского</a:t>
            </a:r>
            <a:r>
              <a:rPr lang="ru-RU" b="1" dirty="0" smtClean="0">
                <a:hlinkClick r:id="rId3"/>
              </a:rPr>
              <a:t> </a:t>
            </a:r>
            <a:r>
              <a:rPr lang="ru-RU" b="1" dirty="0">
                <a:hlinkClick r:id="rId3"/>
              </a:rPr>
              <a:t>монастыря</a:t>
            </a:r>
            <a:r>
              <a:rPr lang="ru-RU" dirty="0"/>
              <a:t>. </a:t>
            </a:r>
            <a:r>
              <a:rPr lang="ru-RU" dirty="0" smtClean="0"/>
              <a:t>Он</a:t>
            </a:r>
            <a:r>
              <a:rPr lang="ru-RU" dirty="0"/>
              <a:t> был основан в XV веке. До наших дней сохранился </a:t>
            </a:r>
            <a:r>
              <a:rPr lang="ru-RU" b="1" dirty="0"/>
              <a:t>храм в честь Феодора </a:t>
            </a:r>
            <a:r>
              <a:rPr lang="ru-RU" b="1" dirty="0" err="1"/>
              <a:t>Стратилата</a:t>
            </a:r>
            <a:r>
              <a:rPr lang="ru-RU" dirty="0"/>
              <a:t>, заложенный по приказу Ивана Грозного в честь сына Федора.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566882"/>
          </a:xfrm>
        </p:spPr>
        <p:txBody>
          <a:bodyPr/>
          <a:lstStyle/>
          <a:p>
            <a:pPr algn="ctr"/>
            <a:r>
              <a:rPr lang="ru-RU" dirty="0" smtClean="0"/>
              <a:t>ОСОБНЯК КАРДОВСКОГО</a:t>
            </a:r>
            <a:endParaRPr lang="ru-RU" dirty="0"/>
          </a:p>
        </p:txBody>
      </p:sp>
      <p:pic>
        <p:nvPicPr>
          <p:cNvPr id="4" name="Picture 2" descr="C:\Users\user1\Desktop\scale_120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0551" y="1733523"/>
            <a:ext cx="7831977" cy="48403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1495444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ФЕОДОРОВСКИЙ ЖЕНСКИЙ МОНАСТЫРЬ</a:t>
            </a:r>
            <a:endParaRPr lang="ru-RU" dirty="0"/>
          </a:p>
        </p:txBody>
      </p:sp>
      <p:pic>
        <p:nvPicPr>
          <p:cNvPr id="5122" name="Picture 2" descr="C:\Users\user1\Desktop\v567d5f565df65cv6b7c-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9100" y="2249488"/>
            <a:ext cx="5765800" cy="43243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1357298"/>
            <a:ext cx="778674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Пройдя чуть далее автовокзала, вы выйдете к </a:t>
            </a:r>
            <a:r>
              <a:rPr lang="ru-RU" b="1" dirty="0">
                <a:hlinkClick r:id="rId2"/>
              </a:rPr>
              <a:t>Русскому парку</a:t>
            </a:r>
            <a:r>
              <a:rPr lang="ru-RU" dirty="0"/>
              <a:t>. Это историко-культурный центр, в котором под открытым небом можно посмотреть на шедевры деревянного зодчества, попробовать оригинальный иван-чай и блюда из царского меню императора Александра I, увидеть костюмы XIX века. На территории парка расположено несколько необычных музеев: </a:t>
            </a:r>
            <a:r>
              <a:rPr lang="ru-RU" b="1" dirty="0"/>
              <a:t>«Что изобрели русские первыми в мире»</a:t>
            </a:r>
            <a:r>
              <a:rPr lang="ru-RU" dirty="0"/>
              <a:t>, </a:t>
            </a:r>
            <a:r>
              <a:rPr lang="ru-RU" b="1" dirty="0"/>
              <a:t>музей русской забавы «Петрушка»</a:t>
            </a:r>
            <a:r>
              <a:rPr lang="ru-RU" dirty="0"/>
              <a:t>, дом-дача XIX века, уральская изба с выставкой народных музыкальных инструментов, архангельская изба «Алешкин дом» с выставкой предметов крестьянского быта. С детьми стоит посетить </a:t>
            </a:r>
            <a:r>
              <a:rPr lang="ru-RU" b="1" dirty="0"/>
              <a:t>Поляну сказок</a:t>
            </a:r>
            <a:r>
              <a:rPr lang="ru-RU" dirty="0"/>
              <a:t> — здесь они смогут сфотографироваться с героями русского фольклора. Уникальны и 5 аллей парка — каждая посвящена определенной тематике: русский шрифт, роспись из русского декоративно-прикладного искусства, резные наличники, сказочные герои, архитектура XIX века.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85725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Русский парк</a:t>
            </a:r>
            <a:endParaRPr lang="ru-RU" dirty="0"/>
          </a:p>
        </p:txBody>
      </p:sp>
      <p:pic>
        <p:nvPicPr>
          <p:cNvPr id="5" name="Picture 2" descr="Русский парк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434" y="1714488"/>
            <a:ext cx="7697132" cy="48593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107157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Музей русской забавы «Петрушка»</a:t>
            </a:r>
            <a:endParaRPr lang="ru-RU" dirty="0"/>
          </a:p>
        </p:txBody>
      </p:sp>
      <p:pic>
        <p:nvPicPr>
          <p:cNvPr id="6146" name="Picture 2" descr="C:\Users\user1\Desktop\Petrush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857364"/>
            <a:ext cx="8358246" cy="47164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357166"/>
            <a:ext cx="785818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Музей-усадьба «Ботик Петра I»</a:t>
            </a:r>
          </a:p>
          <a:p>
            <a:r>
              <a:rPr lang="ru-RU" dirty="0"/>
              <a:t>Далее отправляйтесь в село </a:t>
            </a:r>
            <a:r>
              <a:rPr lang="ru-RU" dirty="0" err="1"/>
              <a:t>Веськово</a:t>
            </a:r>
            <a:r>
              <a:rPr lang="ru-RU" dirty="0"/>
              <a:t> в </a:t>
            </a:r>
            <a:r>
              <a:rPr lang="ru-RU" b="1" dirty="0">
                <a:hlinkClick r:id="rId2"/>
              </a:rPr>
              <a:t>музей-усадьбу «Ботик Петра I»</a:t>
            </a:r>
            <a:r>
              <a:rPr lang="ru-RU" dirty="0"/>
              <a:t>. Дорога на автомобиле займет 10 минут. Здесь располагается один из старейших провинциальных музеев нашей страны. На горе Гремяч у села </a:t>
            </a:r>
            <a:r>
              <a:rPr lang="ru-RU" dirty="0" err="1"/>
              <a:t>Веськово</a:t>
            </a:r>
            <a:r>
              <a:rPr lang="ru-RU" dirty="0"/>
              <a:t> в 1692 году Петр I заложил верфь: здесь строились ладьи для потешной флотилии, которая была спущена на воды Плещеева озера в том же году. Единственный уцелевший корабль потешной флотилии — это ботик «Фортуна», сделанный самим Петром I.</a:t>
            </a:r>
          </a:p>
          <a:p>
            <a:r>
              <a:rPr lang="ru-RU" dirty="0"/>
              <a:t>Музей на этом месте был открыт в 1803 году. В </a:t>
            </a:r>
            <a:r>
              <a:rPr lang="ru-RU" dirty="0" err="1"/>
              <a:t>Ботном</a:t>
            </a:r>
            <a:r>
              <a:rPr lang="ru-RU" dirty="0"/>
              <a:t> доме, помимо «Фортуны», были выставлены якоря, мачты других кораблей и рули. В середине XIX века у усадьбы были установлены Триумфальная арка и памятник Петру I по проекту </a:t>
            </a:r>
            <a:r>
              <a:rPr lang="ru-RU" dirty="0" err="1"/>
              <a:t>Кампиони</a:t>
            </a:r>
            <a:r>
              <a:rPr lang="ru-RU" dirty="0"/>
              <a:t>. В 1853 году был заложен </a:t>
            </a:r>
            <a:r>
              <a:rPr lang="ru-RU" b="1" dirty="0"/>
              <a:t>Белый дворец</a:t>
            </a:r>
            <a:r>
              <a:rPr lang="ru-RU" dirty="0"/>
              <a:t> — здание для приема именитых лиц, организации обедов и званых балов. В те времена, когда дворец не посещали царские особы и столичные аристократы, </a:t>
            </a:r>
            <a:r>
              <a:rPr lang="ru-RU" dirty="0" err="1"/>
              <a:t>переславские</a:t>
            </a:r>
            <a:r>
              <a:rPr lang="ru-RU" dirty="0"/>
              <a:t> дворяне устраивали здесь «</a:t>
            </a:r>
            <a:r>
              <a:rPr lang="ru-RU" dirty="0" err="1"/>
              <a:t>переславские</a:t>
            </a:r>
            <a:r>
              <a:rPr lang="ru-RU" dirty="0"/>
              <a:t> ассамблеи». В период СССР в Белом дворце работала географическая станция МГУ, позднее был дом отдыха для местных рабочих. Каждая экспозиция музея-усадьбы (Белый дворец, </a:t>
            </a:r>
            <a:r>
              <a:rPr lang="ru-RU" dirty="0" err="1"/>
              <a:t>Ботный</a:t>
            </a:r>
            <a:r>
              <a:rPr lang="ru-RU" dirty="0"/>
              <a:t> дом, здание для общественных приемов и танцев «Ротонда») посещается за отдельную стоимость.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78581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Музей-усадьба «Ботик Петра I»</a:t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7170" name="Picture 2" descr="C:\Users\user1\Desktop\botik_petra_i_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0858" y="1428750"/>
            <a:ext cx="7722284" cy="51450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Музей-усадьба «Ботик Петра I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686" y="571480"/>
            <a:ext cx="8075814" cy="55721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1\Desktop\ooo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714356"/>
            <a:ext cx="8286808" cy="57626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8" y="428604"/>
            <a:ext cx="764386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Синь-камень</a:t>
            </a:r>
          </a:p>
          <a:p>
            <a:r>
              <a:rPr lang="ru-RU" dirty="0"/>
              <a:t>Последняя точка маршрута находится в 15 км от музея «Ботик </a:t>
            </a:r>
            <a:r>
              <a:rPr lang="ru-RU" dirty="0" smtClean="0"/>
              <a:t>Петра I» .Последняя </a:t>
            </a:r>
            <a:r>
              <a:rPr lang="ru-RU" dirty="0" err="1"/>
              <a:t>достопримечательност</a:t>
            </a:r>
            <a:r>
              <a:rPr lang="ru-RU" dirty="0"/>
              <a:t> из списка, что обязательно посетить в Переславле-Залесском за 1 день, — это </a:t>
            </a:r>
            <a:r>
              <a:rPr lang="ru-RU" b="1" dirty="0">
                <a:hlinkClick r:id="rId2"/>
              </a:rPr>
              <a:t>Синий камень</a:t>
            </a:r>
            <a:r>
              <a:rPr lang="ru-RU" dirty="0"/>
              <a:t>. Это священный камень времен языческой Руси — один из немногих артефактов, сохранившихся с того времени. Название камень получил от того, что после дождя мокрая поверхность действительно выглядит синей.</a:t>
            </a:r>
          </a:p>
          <a:p>
            <a:r>
              <a:rPr lang="ru-RU" dirty="0"/>
              <a:t>Известно, что Синему камню поклонялись сначала </a:t>
            </a:r>
            <a:r>
              <a:rPr lang="ru-RU" dirty="0" err="1"/>
              <a:t>меряне</a:t>
            </a:r>
            <a:r>
              <a:rPr lang="ru-RU" dirty="0"/>
              <a:t>, а затем — древние славяне, поселившиеся на берегах Плещеева озера в IX–XI веках. Языческая святыня ранее находилась у </a:t>
            </a:r>
            <a:r>
              <a:rPr lang="ru-RU" b="1" dirty="0"/>
              <a:t>Борисоглебского </a:t>
            </a:r>
            <a:r>
              <a:rPr lang="ru-RU" b="1" dirty="0" err="1"/>
              <a:t>надозерного</a:t>
            </a:r>
            <a:r>
              <a:rPr lang="ru-RU" b="1" dirty="0"/>
              <a:t> монастыря</a:t>
            </a:r>
            <a:r>
              <a:rPr lang="ru-RU" dirty="0"/>
              <a:t>. В разные века священники пытались «бороться» с камнем — народ, не смотря на христианскую веру, не редко устраивал вокруг камня пляски и празднества. В XVII веке камень закопали, но склон был размыт водяной эрозией и замерзший грунт вновь «вытолкнул» камень на поверхность. Затем камень хотели использовать в фундаменте строившейся церкви. Зимой его повезли на санях через </a:t>
            </a:r>
            <a:r>
              <a:rPr lang="ru-RU" dirty="0" err="1"/>
              <a:t>Плещеево</a:t>
            </a:r>
            <a:r>
              <a:rPr lang="ru-RU" dirty="0"/>
              <a:t> озеро, но лед треснул под санями и камень утонул. В XIX веке, спустя 70 лет Синь-камень вынесло на берег Плещеева озера.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Борисоглебский </a:t>
            </a:r>
            <a:r>
              <a:rPr lang="ru-RU" b="1" dirty="0" err="1" smtClean="0"/>
              <a:t>надозерный</a:t>
            </a:r>
            <a:r>
              <a:rPr lang="ru-RU" b="1" dirty="0" smtClean="0"/>
              <a:t> монастырь</a:t>
            </a:r>
            <a:r>
              <a:rPr lang="ru-RU" dirty="0" smtClean="0"/>
              <a:t>.</a:t>
            </a:r>
            <a:endParaRPr lang="ru-RU" dirty="0"/>
          </a:p>
        </p:txBody>
      </p:sp>
      <p:graphicFrame>
        <p:nvGraphicFramePr>
          <p:cNvPr id="9218" name="Object 2"/>
          <p:cNvGraphicFramePr>
            <a:graphicFrameLocks noChangeAspect="1"/>
          </p:cNvGraphicFramePr>
          <p:nvPr/>
        </p:nvGraphicFramePr>
        <p:xfrm>
          <a:off x="3871913" y="3086100"/>
          <a:ext cx="1398587" cy="685800"/>
        </p:xfrm>
        <a:graphic>
          <a:graphicData uri="http://schemas.openxmlformats.org/presentationml/2006/ole">
            <p:oleObj spid="_x0000_s9218" name="Объект упаковщика для оболочки" showAsIcon="1" r:id="rId3" imgW="1398240" imgH="685440" progId="Package">
              <p:embed/>
            </p:oleObj>
          </a:graphicData>
        </a:graphic>
      </p:graphicFrame>
      <p:pic>
        <p:nvPicPr>
          <p:cNvPr id="9219" name="Picture 3" descr="C:\Users\user1\Desktop\2725378_1000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1714488"/>
            <a:ext cx="8501122" cy="50006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Синий камен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642918"/>
            <a:ext cx="7715304" cy="55007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857256"/>
          </a:xfrm>
        </p:spPr>
        <p:txBody>
          <a:bodyPr>
            <a:normAutofit/>
          </a:bodyPr>
          <a:lstStyle/>
          <a:p>
            <a:pPr algn="ctr"/>
            <a:r>
              <a:rPr lang="ru-RU" dirty="0" err="1" smtClean="0"/>
              <a:t>Плещеево</a:t>
            </a:r>
            <a:r>
              <a:rPr lang="ru-RU" dirty="0" smtClean="0"/>
              <a:t> озеро</a:t>
            </a:r>
            <a:endParaRPr lang="ru-RU" dirty="0"/>
          </a:p>
        </p:txBody>
      </p:sp>
      <p:pic>
        <p:nvPicPr>
          <p:cNvPr id="10242" name="Picture 2" descr="C:\Users\user1\Desktop\Projekt_ekoturizm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655" y="1904402"/>
            <a:ext cx="8600187" cy="45509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er1\Desktop\3413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714356"/>
            <a:ext cx="8572560" cy="58133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997839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В настоящее время, по невыясненным причинам, камень уходит под землю — еще 40 лет назад он возвышался над землей в человеческий рост, а сейчас доходит лишь до колена. </a:t>
            </a:r>
            <a:r>
              <a:rPr lang="ru-RU" dirty="0" err="1"/>
              <a:t>Неоязычники</a:t>
            </a:r>
            <a:r>
              <a:rPr lang="ru-RU" dirty="0"/>
              <a:t> и сейчас подносят камню дары и проводят обряды. Особенно яркое зрелище проходит в ночь Ивана Купалы. Посещение Синего камня лучше всего планировать на конец дня — там вы увидите закат над Плещеевым озером.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62" y="642918"/>
            <a:ext cx="721523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Музеи Переславля-Залесского за 1 день</a:t>
            </a:r>
          </a:p>
          <a:p>
            <a:r>
              <a:rPr lang="ru-RU" dirty="0" err="1"/>
              <a:t>Переславские</a:t>
            </a:r>
            <a:r>
              <a:rPr lang="ru-RU" dirty="0"/>
              <a:t> музеи — это, преимущественно, забавные и интерактивные музеи с развлекательными экспозициями. Для такого крошечного городка музеев здесь действительно много — более десятка. Но местные музеи, в основном, небольшие. За 1 день в Переславле-Залесском вы успеете посетить несколько музеев — на визит в каждый потребуется не более часа. Здесь есть как познавательные и исторические экспозиции, так и шутливые музеи.</a:t>
            </a:r>
          </a:p>
          <a:p>
            <a:r>
              <a:rPr lang="ru-RU" b="1" dirty="0"/>
              <a:t>Музей хитрости и смекалки</a:t>
            </a:r>
          </a:p>
          <a:p>
            <a:r>
              <a:rPr lang="ru-RU" dirty="0"/>
              <a:t>Экспозиция </a:t>
            </a:r>
            <a:r>
              <a:rPr lang="ru-RU" b="1" dirty="0">
                <a:hlinkClick r:id="rId2"/>
              </a:rPr>
              <a:t>музея хитрости и смекалки</a:t>
            </a:r>
            <a:r>
              <a:rPr lang="ru-RU" dirty="0"/>
              <a:t> посвящена находчивости наших предков. В ходе экскурсии гиды музея расскажут о традиционных ремеслах жителей города и о том, какие прототипы были у современных технических </a:t>
            </a:r>
            <a:r>
              <a:rPr lang="ru-RU" dirty="0" err="1"/>
              <a:t>девайсов</a:t>
            </a:r>
            <a:r>
              <a:rPr lang="ru-RU" dirty="0"/>
              <a:t>. Вы узнаете, из чего крестьяне делали небольшой холодильник и какой посудой пользовались мужчины с пышными усами. Экспозиция постоянно дополняется новыми предметами — если вы уже были в Переславле-Залесском несколько лет назад, стоит зайти в музей вновь и послушать обновленную версию рассказа экскурсовода.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er1\Desktop\item_2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714356"/>
            <a:ext cx="8286808" cy="57150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er1\Desktop\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857232"/>
            <a:ext cx="8439725" cy="56118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92869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Музей хитрости и смекалки</a:t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4" name="Picture 2" descr="C:\Users\user1\Desktop\e2e8b26s-192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880" y="1428735"/>
            <a:ext cx="8303524" cy="53326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C:\Users\user1\Desktop\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587582"/>
            <a:ext cx="8405508" cy="63062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Музей хитрости и смекалк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642918"/>
            <a:ext cx="6934200" cy="52006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166843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err="1"/>
              <a:t>Переславский</a:t>
            </a:r>
            <a:r>
              <a:rPr lang="ru-RU" b="1" dirty="0"/>
              <a:t> железнодорожный музей</a:t>
            </a:r>
          </a:p>
          <a:p>
            <a:r>
              <a:rPr lang="ru-RU" b="1" dirty="0">
                <a:hlinkClick r:id="rId2"/>
              </a:rPr>
              <a:t>Музей паровозов Переславля-Залесского</a:t>
            </a:r>
            <a:r>
              <a:rPr lang="ru-RU" dirty="0"/>
              <a:t> располагается в кирпичных зданиях, ранее принадлежащих депо, и на заброшенных железнодорожных путях. На обширной площади выставлены пассажирские паровозы первой половины XX века, образцы вагонов и железнодорожное оборудование. Отдельная выставка посвящена автомобильной и </a:t>
            </a:r>
            <a:r>
              <a:rPr lang="ru-RU" dirty="0" err="1"/>
              <a:t>мототехнике</a:t>
            </a:r>
            <a:r>
              <a:rPr lang="ru-RU" dirty="0"/>
              <a:t> первой половины XX века. Музей располагается в поселке Талицы — чтобы добраться до него нужно воспользоваться транспортом. Живописная дорога пройдет вдоль берега Плещеева озера.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err="1" smtClean="0"/>
              <a:t>Переславский</a:t>
            </a:r>
            <a:r>
              <a:rPr lang="ru-RU" b="1" dirty="0" smtClean="0"/>
              <a:t> железнодорожный музей</a:t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4" name="Picture 2" descr="C:\Users\user1\Desktop\muzey_parovozov_v_pereslavle_zalesskom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5924" y="1500174"/>
            <a:ext cx="8117862" cy="50736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er1\Desktop\3Рарите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7" y="535761"/>
            <a:ext cx="7762929" cy="60365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582341"/>
            <a:ext cx="4572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«Дом Берендея»</a:t>
            </a:r>
          </a:p>
          <a:p>
            <a:r>
              <a:rPr lang="ru-RU" dirty="0" err="1"/>
              <a:t>Переславский</a:t>
            </a:r>
            <a:r>
              <a:rPr lang="ru-RU" dirty="0"/>
              <a:t> </a:t>
            </a:r>
            <a:r>
              <a:rPr lang="ru-RU" b="1" dirty="0">
                <a:hlinkClick r:id="rId2"/>
              </a:rPr>
              <a:t>«Дом Берендея»</a:t>
            </a:r>
            <a:r>
              <a:rPr lang="ru-RU" dirty="0"/>
              <a:t> — это развлекательная площадка с музеем и аутентичным кафе. Экскурсия по дворцу Берендея проводится в игровой форме — гостям демонстрируют предметы древнерусского быта, рассказывают о традициях и знакомят с хозяином дома. Регулярно в «Доме Берендея» проводятся художественные мастер-классы по деревянной росписи. В праздничные дни (например, на Масленицу) на территории музея проводятся массовые гуляния.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er1\Desktop\XXL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857232"/>
            <a:ext cx="8501122" cy="58245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«Дом Берендея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500042"/>
            <a:ext cx="6934200" cy="53244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user1\Desktop\pereslavl-zalesskij-«dom-berendeya»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582850"/>
            <a:ext cx="8448700" cy="60807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582341"/>
            <a:ext cx="4572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Музей Александра Невского</a:t>
            </a:r>
          </a:p>
          <a:p>
            <a:r>
              <a:rPr lang="ru-RU" dirty="0"/>
              <a:t>В деревянном доме у стен </a:t>
            </a:r>
            <a:r>
              <a:rPr lang="ru-RU" dirty="0" err="1"/>
              <a:t>Горицкого</a:t>
            </a:r>
            <a:r>
              <a:rPr lang="ru-RU" dirty="0"/>
              <a:t> монастыря открыт </a:t>
            </a:r>
            <a:r>
              <a:rPr lang="ru-RU" b="1" dirty="0">
                <a:hlinkClick r:id="rId2"/>
              </a:rPr>
              <a:t>музей</a:t>
            </a:r>
            <a:r>
              <a:rPr lang="ru-RU" dirty="0"/>
              <a:t>, посвященный великому князю Александру Невскому. Историческая экспозиция музея представлена: макетом Переславля-Залесского XIII века; манекенами воинов того времени; диорамой Невской битвы; подлинным оружием тех лет. Также в музее представлены образцы наград им. Александра Невского (советских и российских) и иконы с изображением великого князя.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user1\Desktop\музей-Александра-Невского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688" y="642918"/>
            <a:ext cx="8875736" cy="57864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92869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Музей Александра Невского</a:t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17410" name="Picture 2" descr="C:\Users\user1\Desktop\7d8gs65df6s4df5s5d6fs56df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424602"/>
            <a:ext cx="8286808" cy="51492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user1\Desktop\26549453_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709853"/>
            <a:ext cx="8603469" cy="59338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028343"/>
            <a:ext cx="4572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Музей утюга</a:t>
            </a:r>
          </a:p>
          <a:p>
            <a:r>
              <a:rPr lang="ru-RU" dirty="0"/>
              <a:t>Небольшой частный </a:t>
            </a:r>
            <a:r>
              <a:rPr lang="ru-RU" b="1" dirty="0">
                <a:hlinkClick r:id="rId2"/>
              </a:rPr>
              <a:t>музей утюга</a:t>
            </a:r>
            <a:r>
              <a:rPr lang="ru-RU" dirty="0"/>
              <a:t> располагается в двухэтажном доме, некогда бывшем купеческой усадьбой. Экспозиция музея занимает второй этаж, а на первом размещается сувенирный магазин. В настоящее время музейная коллекция содержит более 200 разных утюгов. Коллекция продолжает пополняться. Здесь посетители увидят как крошечные утюги весом 10 грамм, так и чугунные 10-килограммовые гиганты. Среди раритетных экспонатов: спиртовые и газовые утюги. Есть в музее и небольшая коллекция предметов крестьянского быта XIX века.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AutoShape 2" descr="https://journal.homemania.ru/media/editor/cached/c60a91c251d1a35ce774664d0a265485e2d5d039ef8e10ecf253e51b0085b96b_1200_1200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8851" name="Picture 3" descr="C:\Users\user1\Desktop\c60a91c251d1a35ce774664d0a265485e2d5d039ef8e10ecf253e51b0085b96b_1200_1200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879186"/>
            <a:ext cx="8002086" cy="56216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Музей утюг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039" y="428604"/>
            <a:ext cx="8453789" cy="60007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443841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Музей чайника</a:t>
            </a:r>
          </a:p>
          <a:p>
            <a:r>
              <a:rPr lang="ru-RU" dirty="0"/>
              <a:t>Еще один узкоспециализированный городской музей — это </a:t>
            </a:r>
            <a:r>
              <a:rPr lang="ru-RU" b="1" dirty="0">
                <a:hlinkClick r:id="rId2"/>
              </a:rPr>
              <a:t>музей чайника</a:t>
            </a:r>
            <a:r>
              <a:rPr lang="ru-RU" dirty="0"/>
              <a:t>. Экспозиция небольшая, занимает лишь одну комнату бывшего жилого дома. В коллекции — более сотни различных чайников: от аристократического вида мельхиоровых и фарфоровых чайничков до 15-литрового артельного чайника. Есть специальный чайник для моряков и гибрид чайника и самовара. Экскурсия по музею сопровождается музыкой из старинного граммофона. Музей располагается по дороге к «Ботику Петра I».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s://avatars.mds.yandex.net/get-zen_doc/50335/pub_5d1edd2410155d00ac3ef6f1_5d1edd7acbf26800ad3e69ea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857232"/>
            <a:ext cx="7620000" cy="55007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C:\Users\user1\Desktop\32286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3253" y="785794"/>
            <a:ext cx="8229659" cy="57150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Музей чайни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85728"/>
            <a:ext cx="8179312" cy="62151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166843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Музей «Царство Ряпушки»</a:t>
            </a:r>
          </a:p>
          <a:p>
            <a:r>
              <a:rPr lang="ru-RU" dirty="0"/>
              <a:t>Копченая ряпушка — гастрономический </a:t>
            </a:r>
            <a:r>
              <a:rPr lang="ru-RU" dirty="0" err="1"/>
              <a:t>специалитет</a:t>
            </a:r>
            <a:r>
              <a:rPr lang="ru-RU" dirty="0"/>
              <a:t> Переславля-Залесского. </a:t>
            </a:r>
            <a:r>
              <a:rPr lang="ru-RU" dirty="0" err="1"/>
              <a:t>Краснокнижная</a:t>
            </a:r>
            <a:r>
              <a:rPr lang="ru-RU" dirty="0"/>
              <a:t> рыбка даже изображена на гербе города. В </a:t>
            </a:r>
            <a:r>
              <a:rPr lang="ru-RU" b="1" dirty="0"/>
              <a:t>музее «Царство Ряпушки»</a:t>
            </a:r>
            <a:r>
              <a:rPr lang="ru-RU" dirty="0"/>
              <a:t> рассказывают об истории попадания ряпушки на царский стол — вкус рыбы настолько необычный, что русские самодержцы прозвали ее царской селедкой. Копченую ряпушку подавали после обряда коронации наследника. Часть экспозиции посвящена Плещееву озеру: посетители смогут заглянуть в дом рыбака, а также </a:t>
            </a:r>
            <a:r>
              <a:rPr lang="ru-RU" dirty="0" err="1"/>
              <a:t>продегустировать</a:t>
            </a:r>
            <a:r>
              <a:rPr lang="ru-RU" dirty="0"/>
              <a:t> ряпушку.</a:t>
            </a:r>
          </a:p>
          <a:p>
            <a:r>
              <a:rPr lang="ru-RU" b="1" dirty="0"/>
              <a:t>Панорамный вид на вход в музей «Царство Ряпушки»</a:t>
            </a:r>
            <a:endParaRPr lang="ru-RU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turistas-me.1gb.ru/uploads/images/2018/09/04/peraslavl/muzeiripushki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714356"/>
            <a:ext cx="8001056" cy="59293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AutoShape 2" descr="https://my-best-travel.ru/wp-content/uploads/2019/05/DSC_777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3732" name="AutoShape 4" descr="https://my-best-travel.ru/wp-content/uploads/2019/05/DSC_777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3734" name="AutoShape 6" descr="https://my-best-travel.ru/wp-content/uploads/2019/05/DSC_777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3735" name="Picture 7" descr="C:\Users\user1\Desktop\DSC_77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785794"/>
            <a:ext cx="8143932" cy="58510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C:\Users\user1\Desktop\peres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785794"/>
            <a:ext cx="7929618" cy="56873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C:\Users\user1\Desktop\DSC_77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542802"/>
            <a:ext cx="8072494" cy="6281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1142976" y="1783621"/>
            <a:ext cx="7143800" cy="378743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0" tIns="257094" rIns="0" bIns="1713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Roboto"/>
                <a:cs typeface="Arial" pitchFamily="34" charset="0"/>
              </a:rPr>
              <a:t>Музей истории денег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12121"/>
                </a:solidFill>
                <a:effectLst/>
                <a:latin typeface="Roboto"/>
                <a:cs typeface="Arial" pitchFamily="34" charset="0"/>
              </a:rPr>
              <a:t>Экспозиция 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C292C"/>
                </a:solidFill>
                <a:effectLst/>
                <a:latin typeface="Roboto"/>
                <a:cs typeface="Arial" pitchFamily="34" charset="0"/>
                <a:hlinkClick r:id="rId2"/>
              </a:rPr>
              <a:t>музея истории денег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12121"/>
                </a:solidFill>
                <a:effectLst/>
                <a:latin typeface="Roboto"/>
                <a:cs typeface="Arial" pitchFamily="34" charset="0"/>
              </a:rPr>
              <a:t> наглядно показывает эволюцию платежных средств от старинных монет разной формы до бумажных купюр. В коллекции есть платежные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212121"/>
                </a:solidFill>
                <a:effectLst/>
                <a:latin typeface="Roboto"/>
                <a:cs typeface="Arial" pitchFamily="34" charset="0"/>
              </a:rPr>
              <a:t>дельфинчики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12121"/>
                </a:solidFill>
                <a:effectLst/>
                <a:latin typeface="Roboto"/>
                <a:cs typeface="Arial" pitchFamily="34" charset="0"/>
              </a:rPr>
              <a:t> из Древней Греции, монеты из Армении, Османской империи, Македонии и Финикии. Самая старая монета в коллекции датирована VI веком до нашей эры. Самая обширная коллекция — это раздел с русскими деньгами разных периодов: от медных квадратных монет времен Екатерины I до юбилейных рублей.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user1\Desktop\dostoprimechatelnosti-pereslavlya_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857232"/>
            <a:ext cx="8286808" cy="57150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user1\Desktop\post_5c0c3fba54c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33" y="714356"/>
            <a:ext cx="8572609" cy="59125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Музей истории денег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0461" y="785794"/>
            <a:ext cx="8244989" cy="5429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443841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Музей крестьянского дизайна «Конь в пальто»</a:t>
            </a:r>
          </a:p>
          <a:p>
            <a:r>
              <a:rPr lang="ru-RU" dirty="0"/>
              <a:t>Музей с забавным названием </a:t>
            </a:r>
            <a:r>
              <a:rPr lang="ru-RU" b="1" dirty="0">
                <a:hlinkClick r:id="rId2"/>
              </a:rPr>
              <a:t>«Конь в пальто»</a:t>
            </a:r>
            <a:r>
              <a:rPr lang="ru-RU" dirty="0"/>
              <a:t> посвящен предметам крестьянского искусства прошлых веков: текстилю и его обработке, деревянной резьбе и ковке, украшениям и росписи. Здесь очень подробно рассказывают о другой стороне крестьянства — не о труде и бытовом устройстве, а об уникальных видах искусства, о стремлении к красоте. В музейной чайной, которая выходит в небольшой садик, можно попробовать традиционный сбитень.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user1\Desktop\original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714356"/>
            <a:ext cx="8358246" cy="58873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user1\Desktop\23134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578040"/>
            <a:ext cx="8429684" cy="60656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62" y="214290"/>
            <a:ext cx="71438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Где остановиться в Переславле-Залесском</a:t>
            </a:r>
          </a:p>
          <a:p>
            <a:r>
              <a:rPr lang="ru-RU" dirty="0"/>
              <a:t>Переславль-Залесский принимает значительное количество гостей из Москвы и путешествующих по Золотому Кольцу. Виной тому не только история и ее материальные свидетельства. Прекрасная природа, главным объектом которой является озеро </a:t>
            </a:r>
            <a:r>
              <a:rPr lang="ru-RU" dirty="0" err="1"/>
              <a:t>Плещеево</a:t>
            </a:r>
            <a:r>
              <a:rPr lang="ru-RU" dirty="0"/>
              <a:t>, — притягательное место для летнего уикенда или отпуска с удобной транспортной доступностью и инфраструктурой.</a:t>
            </a:r>
          </a:p>
          <a:p>
            <a:r>
              <a:rPr lang="ru-RU" dirty="0"/>
              <a:t>Для осмотра города оптимально жилье в его центральной части, чтобы пешком пройти по всем памятным местам. Один из вариантов для такого случая — «</a:t>
            </a:r>
            <a:r>
              <a:rPr lang="ru-RU" dirty="0" err="1"/>
              <a:t>Переславская</a:t>
            </a:r>
            <a:r>
              <a:rPr lang="ru-RU" dirty="0"/>
              <a:t> слобода», </a:t>
            </a:r>
            <a:r>
              <a:rPr lang="ru-RU" dirty="0" err="1"/>
              <a:t>апарт-отель</a:t>
            </a:r>
            <a:r>
              <a:rPr lang="ru-RU" dirty="0"/>
              <a:t> с рублеными коттеджами. Если целью является отдых у воды — рассмотрите гостевые дома в окрестностях Переславля. Например, «Спутник Переславль-Залесский» или «</a:t>
            </a:r>
            <a:r>
              <a:rPr lang="ru-RU" dirty="0" err="1"/>
              <a:t>Sport-hotel</a:t>
            </a:r>
            <a:r>
              <a:rPr lang="ru-RU" dirty="0"/>
              <a:t> </a:t>
            </a:r>
            <a:r>
              <a:rPr lang="ru-RU" dirty="0" err="1"/>
              <a:t>Surf-Point</a:t>
            </a:r>
            <a:r>
              <a:rPr lang="ru-RU" dirty="0"/>
              <a:t>» со школой </a:t>
            </a:r>
            <a:r>
              <a:rPr lang="ru-RU" dirty="0" err="1"/>
              <a:t>кайт</a:t>
            </a:r>
            <a:r>
              <a:rPr lang="ru-RU" dirty="0"/>
              <a:t>- и виндсерфинга. Представителем крупного загородного отеля является сетевой «</a:t>
            </a:r>
            <a:r>
              <a:rPr lang="ru-RU" dirty="0" err="1"/>
              <a:t>Aзимут</a:t>
            </a:r>
            <a:r>
              <a:rPr lang="ru-RU" dirty="0"/>
              <a:t> Отель Переславль», но он находится в другой стороне от озера и города.</a:t>
            </a:r>
          </a:p>
          <a:p>
            <a:r>
              <a:rPr lang="ru-RU" dirty="0">
                <a:hlinkClick r:id="rId2"/>
              </a:rPr>
              <a:t>Отели Переславля-Залесского</a:t>
            </a:r>
            <a:endParaRPr lang="ru-RU" dirty="0"/>
          </a:p>
          <a:p>
            <a:r>
              <a:rPr lang="ru-RU" dirty="0" err="1">
                <a:hlinkClick r:id="rId3"/>
              </a:rPr>
              <a:t>Хостелы</a:t>
            </a:r>
            <a:r>
              <a:rPr lang="ru-RU" dirty="0">
                <a:hlinkClick r:id="rId3"/>
              </a:rPr>
              <a:t> для бюджетных путешественников</a:t>
            </a:r>
            <a:endParaRPr lang="ru-RU" dirty="0"/>
          </a:p>
          <a:p>
            <a:r>
              <a:rPr lang="ru-RU" dirty="0">
                <a:hlinkClick r:id="rId4"/>
              </a:rPr>
              <a:t>Квартиры и апартаменты</a:t>
            </a:r>
            <a:endParaRPr lang="ru-RU" dirty="0"/>
          </a:p>
          <a:p>
            <a:r>
              <a:rPr lang="ru-RU" b="1" dirty="0"/>
              <a:t>При бронировании жилья на </a:t>
            </a:r>
            <a:r>
              <a:rPr lang="ru-RU" b="1" dirty="0" err="1"/>
              <a:t>Booking.com</a:t>
            </a:r>
            <a:r>
              <a:rPr lang="ru-RU" b="1" dirty="0"/>
              <a:t> познакомьтесь с хорошим </a:t>
            </a:r>
            <a:r>
              <a:rPr lang="ru-RU" b="1" dirty="0" err="1"/>
              <a:t>бонусом:</a:t>
            </a:r>
            <a:r>
              <a:rPr lang="ru-RU" b="1" dirty="0" err="1">
                <a:hlinkClick r:id="rId5"/>
              </a:rPr>
              <a:t>Кэшбэк</a:t>
            </a:r>
            <a:r>
              <a:rPr lang="ru-RU" b="1" dirty="0">
                <a:hlinkClick r:id="rId5"/>
              </a:rPr>
              <a:t> акция на </a:t>
            </a:r>
            <a:r>
              <a:rPr lang="ru-RU" b="1" dirty="0" err="1">
                <a:hlinkClick r:id="rId5"/>
              </a:rPr>
              <a:t>Туристер</a:t>
            </a:r>
            <a:r>
              <a:rPr lang="ru-RU" b="1" dirty="0">
                <a:hlinkClick r:id="rId5"/>
              </a:rPr>
              <a:t>. </a:t>
            </a:r>
            <a:r>
              <a:rPr lang="ru-RU" b="1" dirty="0" err="1">
                <a:hlinkClick r:id="rId5"/>
              </a:rPr>
              <a:t>Ру</a:t>
            </a:r>
            <a:endParaRPr lang="ru-RU" b="1" dirty="0"/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Набережная Плещеева озер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979" y="500042"/>
            <a:ext cx="7907302" cy="58579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86058"/>
            <a:ext cx="9301170" cy="1143000"/>
          </a:xfrm>
        </p:spPr>
        <p:txBody>
          <a:bodyPr>
            <a:noAutofit/>
          </a:bodyPr>
          <a:lstStyle/>
          <a:p>
            <a:pPr algn="ctr"/>
            <a:r>
              <a:rPr lang="ru-RU" sz="6000" b="1" i="1" dirty="0" smtClean="0"/>
              <a:t>СПАСИБО ЗА ВНИМАНИЕ!!!</a:t>
            </a:r>
            <a:endParaRPr lang="ru-RU" sz="6000" b="1" i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346</TotalTime>
  <Words>167</Words>
  <Application>Microsoft Office PowerPoint</Application>
  <PresentationFormat>Экран (4:3)</PresentationFormat>
  <Paragraphs>80</Paragraphs>
  <Slides>75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75</vt:i4>
      </vt:variant>
    </vt:vector>
  </HeadingPairs>
  <TitlesOfParts>
    <vt:vector size="77" baseType="lpstr">
      <vt:lpstr>Городская</vt:lpstr>
      <vt:lpstr>Объект упаковщика для оболочки</vt:lpstr>
      <vt:lpstr>Слайд 1</vt:lpstr>
      <vt:lpstr>   Город Переславль-Залесский одним своим названием приглашает в сказку. И правда, город возрастом почти 10 веков выглядит как из старинных русских сказок: белокаменные храмы на берегу загадочного Плещеева озера, деревянные дома с резными наличниками и камень, исполняющий желания. Город входит в самый популярный туристический маршрут России — Золотое кольцо, а значит, здесь отлично развита инфраструктура для путешественников. 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ОСОБНЯК КАРДОВСКОГО</vt:lpstr>
      <vt:lpstr>ФЕОДОРОВСКИЙ ЖЕНСКИЙ МОНАСТЫРЬ</vt:lpstr>
      <vt:lpstr>Слайд 24</vt:lpstr>
      <vt:lpstr>Русский парк</vt:lpstr>
      <vt:lpstr>Музей русской забавы «Петрушка»</vt:lpstr>
      <vt:lpstr>Слайд 27</vt:lpstr>
      <vt:lpstr>Музей-усадьба «Ботик Петра I» </vt:lpstr>
      <vt:lpstr>Слайд 29</vt:lpstr>
      <vt:lpstr>Слайд 30</vt:lpstr>
      <vt:lpstr>Слайд 31</vt:lpstr>
      <vt:lpstr>Борисоглебский надозерный монастырь.</vt:lpstr>
      <vt:lpstr>Слайд 33</vt:lpstr>
      <vt:lpstr>Плещеево озеро</vt:lpstr>
      <vt:lpstr>Слайд 35</vt:lpstr>
      <vt:lpstr>Слайд 36</vt:lpstr>
      <vt:lpstr>Слайд 37</vt:lpstr>
      <vt:lpstr>Слайд 38</vt:lpstr>
      <vt:lpstr>Слайд 39</vt:lpstr>
      <vt:lpstr>Музей хитрости и смекалки </vt:lpstr>
      <vt:lpstr>Слайд 41</vt:lpstr>
      <vt:lpstr>Слайд 42</vt:lpstr>
      <vt:lpstr>Слайд 43</vt:lpstr>
      <vt:lpstr>Переславский железнодорожный музей 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Музей Александра Невского 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  <vt:lpstr>Слайд 61</vt:lpstr>
      <vt:lpstr>Слайд 62</vt:lpstr>
      <vt:lpstr>Слайд 63</vt:lpstr>
      <vt:lpstr>Слайд 64</vt:lpstr>
      <vt:lpstr>Слайд 65</vt:lpstr>
      <vt:lpstr>Слайд 66</vt:lpstr>
      <vt:lpstr>Слайд 67</vt:lpstr>
      <vt:lpstr>Слайд 68</vt:lpstr>
      <vt:lpstr>Слайд 69</vt:lpstr>
      <vt:lpstr>Слайд 70</vt:lpstr>
      <vt:lpstr>Слайд 71</vt:lpstr>
      <vt:lpstr>Слайд 72</vt:lpstr>
      <vt:lpstr>Слайд 73</vt:lpstr>
      <vt:lpstr>Слайд 74</vt:lpstr>
      <vt:lpstr>СПАСИБО ЗА ВНИМАНИЕ!!!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user1</dc:creator>
  <cp:lastModifiedBy>Shafikova_GA</cp:lastModifiedBy>
  <cp:revision>34</cp:revision>
  <dcterms:created xsi:type="dcterms:W3CDTF">2021-11-15T12:01:07Z</dcterms:created>
  <dcterms:modified xsi:type="dcterms:W3CDTF">2021-11-19T05:13:21Z</dcterms:modified>
</cp:coreProperties>
</file>