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3687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160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4145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9312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5078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7072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7328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5223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9098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4514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4726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2471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502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2188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2719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865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5905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054B9-0CA1-4898-829B-75F11A18976B}" type="datetimeFigureOut">
              <a:rPr lang="ru-RU" smtClean="0"/>
              <a:pPr/>
              <a:t>16.11.2021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BF328-F286-4C74-AF05-D72E9F9C89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47593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ark.k-ur.ru/object/monument-los" TargetMode="External"/><Relationship Id="rId2" Type="http://schemas.openxmlformats.org/officeDocument/2006/relationships/hyperlink" Target="https://park.k-ur.ru/object/sliyanie-rek-iset-i-kamenk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https://park.k-ur.ru/object/4-brothers" TargetMode="External"/><Relationship Id="rId4" Type="http://schemas.openxmlformats.org/officeDocument/2006/relationships/hyperlink" Target="https://park.k-ur.ru/object/3-dinosaur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slavyanskoe.gnezdo" TargetMode="External"/><Relationship Id="rId2" Type="http://schemas.openxmlformats.org/officeDocument/2006/relationships/hyperlink" Target="https://kamensk-uralskiy.com/putevoditel/pamyatniki-prirody/139-volkovskoe-obnazhenie-sharovykh-lav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urizmkamensk.ru/sight/parki-i-skvery/razgulyaevskij-par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/>
              <a:t>Наши заповедники</a:t>
            </a:r>
            <a:endParaRPr lang="ru-RU" sz="6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19950" y="3809214"/>
            <a:ext cx="3600450" cy="6858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Специалист по </a:t>
            </a:r>
            <a:r>
              <a:rPr lang="ru-RU" dirty="0" smtClean="0"/>
              <a:t>социальной .работе </a:t>
            </a:r>
            <a:endParaRPr lang="ru-RU" dirty="0" smtClean="0"/>
          </a:p>
          <a:p>
            <a:r>
              <a:rPr lang="ru-RU" dirty="0" smtClean="0"/>
              <a:t>Халтурина А.В.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609849" y="981761"/>
            <a:ext cx="6972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ГАУ «КЦСОН города Каменска-Уральского»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374480" y="4695825"/>
            <a:ext cx="1443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19.11.2021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80931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764373"/>
            <a:ext cx="10820400" cy="1293028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Экоферма</a:t>
            </a:r>
            <a:r>
              <a:rPr lang="ru-RU" b="1" dirty="0" smtClean="0"/>
              <a:t> «Славянское гнездо» </a:t>
            </a:r>
            <a:r>
              <a:rPr lang="ru-RU" sz="2800" dirty="0" smtClean="0"/>
              <a:t>расположенная вблизи порога ревун</a:t>
            </a:r>
            <a:endParaRPr lang="ru-RU" dirty="0"/>
          </a:p>
        </p:txBody>
      </p:sp>
      <p:pic>
        <p:nvPicPr>
          <p:cNvPr id="1026" name="Picture 2" descr="https://turizmkamensk.ru/gallery/default/moddocument/1173/a7a5f79f6fd8ee05e9bde7c0440d5ccb3473eb5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5501" y="2146300"/>
            <a:ext cx="7160699" cy="402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4526" y="2604184"/>
            <a:ext cx="399097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latin typeface="Roboto Condensed"/>
              </a:rPr>
              <a:t>Сурикаты</a:t>
            </a:r>
            <a:r>
              <a:rPr lang="ru-RU" sz="2000" dirty="0">
                <a:latin typeface="Roboto Condensed"/>
              </a:rPr>
              <a:t>, козы, страусы и даже кенгуру </a:t>
            </a:r>
            <a:r>
              <a:rPr lang="ru-RU" sz="2000" dirty="0" err="1">
                <a:latin typeface="Roboto Condensed"/>
              </a:rPr>
              <a:t>Клëпа</a:t>
            </a:r>
            <a:r>
              <a:rPr lang="ru-RU" sz="2000" dirty="0">
                <a:latin typeface="Roboto Condensed"/>
              </a:rPr>
              <a:t> и Ваня поселились в деревне </a:t>
            </a:r>
            <a:r>
              <a:rPr lang="ru-RU" sz="2000" dirty="0" err="1">
                <a:latin typeface="Roboto Condensed"/>
              </a:rPr>
              <a:t>Бекленищева</a:t>
            </a:r>
            <a:r>
              <a:rPr lang="ru-RU" sz="2000" dirty="0">
                <a:latin typeface="Roboto Condensed"/>
              </a:rPr>
              <a:t> на </a:t>
            </a:r>
            <a:r>
              <a:rPr lang="ru-RU" sz="2000" dirty="0" err="1">
                <a:latin typeface="Roboto Condensed"/>
              </a:rPr>
              <a:t>экоферме</a:t>
            </a:r>
            <a:r>
              <a:rPr lang="ru-RU" sz="2000" dirty="0">
                <a:latin typeface="Roboto Condensed"/>
              </a:rPr>
              <a:t> «Славянское гнездо». Она расположилась в молодом сосновом бору в двух сотнях метрах от порога Ревун.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14663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сельскохозяйственное предприятие — Экоферма Славянское гнездо — Свердловская область, фото №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576470"/>
            <a:ext cx="7295599" cy="54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ельскохозяйственное предприятие — Экоферма Славянское гнездо — Свердловская область, фото №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5599" y="-6835"/>
            <a:ext cx="4896401" cy="499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86.userapi.com/impg/ss7miG1KHGmVbiVMhxRh4RTlC4KcJaxyn6XQRw/ru6YX2WCfJI.jpg?size=1200x1600&amp;quality=96&amp;sign=f4d292203a574f3b02c7d4661d396a1d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7834"/>
          <a:stretch/>
        </p:blipFill>
        <p:spPr bwMode="auto">
          <a:xfrm>
            <a:off x="3796669" y="3445149"/>
            <a:ext cx="4140728" cy="343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9999" y="5117961"/>
            <a:ext cx="3569398" cy="16312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>
                <a:latin typeface="Roboto Condensed"/>
              </a:rPr>
              <a:t>Животные и птицы живут здесь в просторных вольерах. На территории есть арт-объекты и зоны отдыха.</a:t>
            </a:r>
            <a:endParaRPr lang="ru-RU" sz="2000" b="1" dirty="0"/>
          </a:p>
        </p:txBody>
      </p:sp>
      <p:pic>
        <p:nvPicPr>
          <p:cNvPr id="2056" name="Picture 8" descr="https://sun9-50.userapi.com/impg/r6OWx2oK0K5gLSl6xXnH22N2tEN7DKDa_XMmJA/RGq-0YGdZIs.jpg?size=1600x1059&amp;quality=96&amp;sign=ee84b0abfb03f43760f6a3c865826557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131" r="33829" b="18214"/>
          <a:stretch/>
        </p:blipFill>
        <p:spPr bwMode="auto">
          <a:xfrm>
            <a:off x="0" y="3951760"/>
            <a:ext cx="4112248" cy="29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5897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04799" y="1674512"/>
            <a:ext cx="7500591" cy="1293028"/>
          </a:xfrm>
        </p:spPr>
        <p:txBody>
          <a:bodyPr>
            <a:normAutofit/>
          </a:bodyPr>
          <a:lstStyle/>
          <a:p>
            <a:r>
              <a:rPr lang="ru-RU" altLang="ru-RU" sz="3200" b="1" cap="none" dirty="0" smtClean="0">
                <a:latin typeface="-apple-system"/>
              </a:rPr>
              <a:t>ЭКО-ФЕРМА ПРИГЛАШАЕТ ВСЕХ </a:t>
            </a:r>
            <a:endParaRPr lang="ru-RU" sz="3200" b="1" cap="none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42253" y="2967540"/>
            <a:ext cx="5953539" cy="3083118"/>
          </a:xfrm>
        </p:spPr>
        <p:txBody>
          <a:bodyPr/>
          <a:lstStyle/>
          <a:p>
            <a:r>
              <a:rPr lang="ru-RU" altLang="ru-RU" dirty="0">
                <a:latin typeface="-apple-system"/>
              </a:rPr>
              <a:t>деревня </a:t>
            </a:r>
            <a:r>
              <a:rPr lang="ru-RU" altLang="ru-RU" dirty="0" err="1">
                <a:latin typeface="-apple-system"/>
              </a:rPr>
              <a:t>Бекленищево</a:t>
            </a:r>
            <a:r>
              <a:rPr lang="ru-RU" altLang="ru-RU" dirty="0">
                <a:latin typeface="-apple-system"/>
              </a:rPr>
              <a:t> (на развилке трех дорог, одна из которых ведут к порогу Ревун, вторая – к базе «Богатырь», поворачивайте на третью - налево).</a:t>
            </a:r>
            <a:r>
              <a:rPr lang="ru-RU" altLang="ru-RU" sz="2000" dirty="0"/>
              <a:t/>
            </a:r>
            <a:br>
              <a:rPr lang="ru-RU" altLang="ru-RU" sz="2000" dirty="0"/>
            </a:br>
            <a:r>
              <a:rPr lang="ru-RU" altLang="ru-RU" dirty="0">
                <a:latin typeface="-apple-system"/>
              </a:rPr>
              <a:t>Вход: для детей до 6 лет - бесплатный, для детей старше 6 и взрослых - 500 рублей.</a:t>
            </a:r>
            <a:r>
              <a:rPr lang="ru-RU" altLang="ru-RU" sz="2000" dirty="0"/>
              <a:t/>
            </a:r>
            <a:br>
              <a:rPr lang="ru-RU" altLang="ru-RU" sz="2000" dirty="0"/>
            </a:br>
            <a:endParaRPr lang="ru-RU" altLang="ru-RU" sz="2000" dirty="0" smtClean="0"/>
          </a:p>
          <a:p>
            <a:r>
              <a:rPr lang="ru-RU" altLang="ru-RU" dirty="0" smtClean="0">
                <a:latin typeface="-apple-system"/>
              </a:rPr>
              <a:t>Тел</a:t>
            </a:r>
            <a:r>
              <a:rPr lang="ru-RU" altLang="ru-RU" dirty="0">
                <a:latin typeface="-apple-system"/>
              </a:rPr>
              <a:t>. для справок 89002060560.</a:t>
            </a:r>
            <a:r>
              <a:rPr lang="ru-RU" altLang="ru-RU" sz="2000" dirty="0"/>
              <a:t> </a:t>
            </a:r>
            <a:endParaRPr lang="ru-RU" altLang="ru-RU" sz="5400" dirty="0"/>
          </a:p>
          <a:p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4600" y="3580377"/>
            <a:ext cx="5565913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44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44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</a:br>
            <a:endParaRPr kumimoji="0" lang="ru-RU" altLang="ru-RU" sz="4400" b="0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  <p:pic>
        <p:nvPicPr>
          <p:cNvPr id="3074" name="Picture 2" descr="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-204788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📞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6375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https://sun9-38.userapi.com/impg/OX0N_BvPYuwgFHvoSeIKf5YNixe-Q2sKTAYKGw/ykLcl_ItX6A.jpg?size=1200x1600&amp;quality=96&amp;sign=306d6f8fb4173ca3163eec437b388897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3678" y="532341"/>
            <a:ext cx="4429540" cy="590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887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925" y="735798"/>
            <a:ext cx="10591800" cy="1293028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Волковское</a:t>
            </a:r>
            <a:r>
              <a:rPr lang="ru-RU" b="1" dirty="0"/>
              <a:t> обнажение шаровых лав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825" y="1790701"/>
            <a:ext cx="11830050" cy="4024125"/>
          </a:xfrm>
        </p:spPr>
        <p:txBody>
          <a:bodyPr>
            <a:noAutofit/>
          </a:bodyPr>
          <a:lstStyle/>
          <a:p>
            <a:r>
              <a:rPr lang="ru-RU" sz="1800" dirty="0" smtClean="0"/>
              <a:t>В </a:t>
            </a:r>
            <a:r>
              <a:rPr lang="ru-RU" sz="1800" dirty="0"/>
              <a:t>сотне метрах выше по течению от грандиозного </a:t>
            </a:r>
            <a:r>
              <a:rPr lang="ru-RU" sz="1800" dirty="0" err="1"/>
              <a:t>каменского</a:t>
            </a:r>
            <a:r>
              <a:rPr lang="ru-RU" sz="1800" dirty="0"/>
              <a:t> гидросооружения – </a:t>
            </a:r>
            <a:r>
              <a:rPr lang="ru-RU" sz="1800" dirty="0" err="1"/>
              <a:t>Волковской</a:t>
            </a:r>
            <a:r>
              <a:rPr lang="ru-RU" sz="1800" dirty="0"/>
              <a:t> плотины, на левом берегу реки Исеть расположился уникальный природный памятник – обнажение древних шаровых вулканических лав.</a:t>
            </a:r>
          </a:p>
          <a:p>
            <a:r>
              <a:rPr lang="ru-RU" sz="1800" dirty="0"/>
              <a:t>Исследования, проходившие на данном объекте, в очередной раз подтвердили гипотезу: в доисторические времена на территории нынешнего г. Каменска-Уральского простиралось широкое и глубокое море. В научных трудах его условно называют Сибирским либо Уральским. Во времена Девонского периода, а это приблизительно 350- 370 млн. лет назад, близ нынешнего </a:t>
            </a:r>
            <a:r>
              <a:rPr lang="ru-RU" sz="1800" dirty="0" err="1"/>
              <a:t>Волковского</a:t>
            </a:r>
            <a:r>
              <a:rPr lang="ru-RU" sz="1800" dirty="0"/>
              <a:t> водохранилища произошло извержение подводного вулкана. Согласно подсчетам, данный процесс происходил на глубине 3000 м. Лава, смешиваясь с водой и сжимаясь под действием глубинного давления, обретала причудливые формы.</a:t>
            </a:r>
          </a:p>
          <a:p>
            <a:r>
              <a:rPr lang="ru-RU" sz="1800" dirty="0"/>
              <a:t>Сегодня о былом масштабном процессе напоминает каменный мыс, высота которого варьируется в промежутке от 3,5 до 7 м. Он сложен из диабазов – твердых магматических пород. Примечательны их силуэты. Застывшая лава представлена преимущественно «шарами» и «подушками». Размер одного такого фрагмента в среднем достигает 0,5 – 1,5 м.</a:t>
            </a:r>
          </a:p>
          <a:p>
            <a:r>
              <a:rPr lang="ru-RU" sz="1800" dirty="0" err="1"/>
              <a:t>Волковское</a:t>
            </a:r>
            <a:r>
              <a:rPr lang="ru-RU" sz="1800" dirty="0"/>
              <a:t> обнажение внесено в реестр </a:t>
            </a:r>
            <a:r>
              <a:rPr lang="ru-RU" sz="1800" dirty="0" smtClean="0"/>
              <a:t>заповедников из-за </a:t>
            </a:r>
            <a:r>
              <a:rPr lang="ru-RU" sz="1800" dirty="0"/>
              <a:t>его примечательного факта зарождения. Больше таких объектов на территории Каменска нет. Также каменный мыс занесен в список ботанических достопримечательностей. </a:t>
            </a:r>
          </a:p>
        </p:txBody>
      </p:sp>
    </p:spTree>
    <p:extLst>
      <p:ext uri="{BB962C8B-B14F-4D97-AF65-F5344CB8AC3E}">
        <p14:creationId xmlns:p14="http://schemas.microsoft.com/office/powerpoint/2010/main" xmlns="" val="116242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076" y="2413635"/>
            <a:ext cx="10820400" cy="4024125"/>
          </a:xfrm>
        </p:spPr>
        <p:txBody>
          <a:bodyPr/>
          <a:lstStyle/>
          <a:p>
            <a:endParaRPr lang="ru-RU"/>
          </a:p>
        </p:txBody>
      </p:sp>
      <p:pic>
        <p:nvPicPr>
          <p:cNvPr id="4098" name="Picture 2" descr="https://kamensk-uralskiy.com/cache/preview/d56b57404586b1e0a0f03f8c8754a0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49" y="137159"/>
            <a:ext cx="5140326" cy="3828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kamensk-uralskiy.com/cache/preview/423743c39c2b8a210c611fcf8ec20dd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8326" y="137159"/>
            <a:ext cx="5140325" cy="3828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kamensk-uralskiy.com/cache/preview/4a690d6a5c8e3747fae52a10864c8a6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0113" y="1965120"/>
            <a:ext cx="5140326" cy="3828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kamensk-uralskiy.com/cache/preview/4d1113665b2990d5f421495224a8bbe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7278" y="3885362"/>
            <a:ext cx="3797088" cy="282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kamensk-uralskiy.com/cache/preview/26f3e0846c9a8486a1027e8945d5d1b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349" y="3965817"/>
            <a:ext cx="3735807" cy="278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86257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/>
              <a:t>Разгуляевский</a:t>
            </a:r>
            <a:r>
              <a:rPr lang="ru-RU" b="1" dirty="0" smtClean="0"/>
              <a:t> парк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75" y="2242185"/>
            <a:ext cx="6705600" cy="4024125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Разгуляевский</a:t>
            </a:r>
            <a:r>
              <a:rPr lang="ru-RU" dirty="0"/>
              <a:t> парк – уголок живой природы в центре города. Здесь можно прогуляться семьей в хвойном лесу, сделать разминку на турниках, прокатиться на велосипеде по трассам различного уровня сложности. Тропа приведет вас к живописному месту на </a:t>
            </a:r>
            <a:r>
              <a:rPr lang="ru-RU" dirty="0">
                <a:hlinkClick r:id="rId2"/>
              </a:rPr>
              <a:t>слиянии рек Исети и Каменки</a:t>
            </a:r>
            <a:r>
              <a:rPr lang="ru-RU" dirty="0"/>
              <a:t>. Поднявшись к </a:t>
            </a:r>
            <a:r>
              <a:rPr lang="ru-RU" dirty="0">
                <a:hlinkClick r:id="rId3"/>
              </a:rPr>
              <a:t>скульптуре Лось</a:t>
            </a:r>
            <a:r>
              <a:rPr lang="ru-RU" dirty="0"/>
              <a:t>, вы насладитесь красотами вечернего заката, а путешествуя по парку - увидите известняковые скалы из утесов-великанов </a:t>
            </a:r>
            <a:r>
              <a:rPr lang="ru-RU" dirty="0">
                <a:hlinkClick r:id="rId4"/>
              </a:rPr>
              <a:t>Динозавр</a:t>
            </a:r>
            <a:r>
              <a:rPr lang="ru-RU" dirty="0"/>
              <a:t>, </a:t>
            </a:r>
            <a:r>
              <a:rPr lang="ru-RU" dirty="0">
                <a:hlinkClick r:id="rId5"/>
              </a:rPr>
              <a:t>Три брата</a:t>
            </a:r>
            <a:r>
              <a:rPr lang="ru-RU" dirty="0"/>
              <a:t>, </a:t>
            </a:r>
            <a:r>
              <a:rPr lang="ru-RU" dirty="0" err="1"/>
              <a:t>Богатырек</a:t>
            </a:r>
            <a:r>
              <a:rPr lang="ru-RU" dirty="0"/>
              <a:t>.</a:t>
            </a:r>
          </a:p>
          <a:p>
            <a:r>
              <a:rPr lang="ru-RU" dirty="0" smtClean="0"/>
              <a:t>Территория </a:t>
            </a:r>
            <a:r>
              <a:rPr lang="ru-RU" dirty="0"/>
              <a:t>парка уникальна по своему ландшафту, ее недра богаты железной рудой. Именно здесь в конце XVII - начале XVIII веков появились первые рудники.</a:t>
            </a:r>
          </a:p>
        </p:txBody>
      </p:sp>
      <p:pic>
        <p:nvPicPr>
          <p:cNvPr id="6146" name="Picture 2" descr="https://turizmkamensk.ru/gallery/default/moddocument/239/6f156351e39a428725fa3ca5372cced8eb1ba99d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558"/>
          <a:stretch/>
        </p:blipFill>
        <p:spPr bwMode="auto">
          <a:xfrm>
            <a:off x="6848475" y="2133601"/>
            <a:ext cx="4829040" cy="398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658350" y="6081644"/>
            <a:ext cx="369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Скала </a:t>
            </a:r>
            <a:r>
              <a:rPr lang="ru-RU" dirty="0" err="1" smtClean="0"/>
              <a:t>Богатырек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66310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https://turizmkamensk.ru/gallery/default/moddocument/239/e3ee147f9b2889e8f46e5f188cf40d588be8f9f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86425" cy="50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turizmkamensk.ru/gallery/default/moddocument/239/23d67b89b54c27569c3fd3d3d2d03e7a06f9213b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6425" y="0"/>
            <a:ext cx="6493018" cy="505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5000" y="5347480"/>
            <a:ext cx="864870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Roboto Condensed"/>
              </a:rPr>
              <a:t>В лесу можно встретить не только белок и ежей, но и любителей скандинавской ходьбы, собаководов с </a:t>
            </a:r>
            <a:r>
              <a:rPr lang="ru-RU" dirty="0" err="1">
                <a:latin typeface="Roboto Condensed"/>
              </a:rPr>
              <a:t>маламутами</a:t>
            </a:r>
            <a:r>
              <a:rPr lang="ru-RU" dirty="0">
                <a:latin typeface="Roboto Condensed"/>
              </a:rPr>
              <a:t> и </a:t>
            </a:r>
            <a:r>
              <a:rPr lang="ru-RU" dirty="0" err="1">
                <a:latin typeface="Roboto Condensed"/>
              </a:rPr>
              <a:t>хаски</a:t>
            </a:r>
            <a:r>
              <a:rPr lang="ru-RU" dirty="0">
                <a:latin typeface="Roboto Condensed"/>
              </a:rPr>
              <a:t>.</a:t>
            </a:r>
          </a:p>
          <a:p>
            <a:r>
              <a:rPr lang="ru-RU" b="1" dirty="0">
                <a:latin typeface="Roboto Condensed"/>
              </a:rPr>
              <a:t>Контактная информация: </a:t>
            </a:r>
            <a:r>
              <a:rPr lang="ru-RU" dirty="0">
                <a:latin typeface="Roboto Condensed"/>
              </a:rPr>
              <a:t>Каменск-Уральский, остановка общественного транспорта 4-ый километр</a:t>
            </a:r>
            <a:endParaRPr lang="ru-RU" b="0" i="0" dirty="0"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2635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6825" y="2802723"/>
            <a:ext cx="9410700" cy="12930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5400" b="1" dirty="0" smtClean="0"/>
              <a:t>Спасибо за внимание!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xmlns="" val="1922666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Источники </a:t>
            </a:r>
            <a:r>
              <a:rPr lang="ru-RU" b="1" dirty="0"/>
              <a:t>и</a:t>
            </a:r>
            <a:r>
              <a:rPr lang="ru-RU" b="1" dirty="0" smtClean="0"/>
              <a:t>нформации: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Интернет-ресурс: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kamensk-uralskiy.com/putevoditel/pamyatniki-prirody/139-volkovskoe-obnazhenie-sharovykh-lav</a:t>
            </a:r>
            <a:r>
              <a:rPr lang="ru-RU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Интернет-ресурс: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vk.com/slavyanskoe.gnezdo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Интернет-ресурс: </a:t>
            </a: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turizmkamensk.ru/sight/parki-i-skvery/razgulyaevskij-park</a:t>
            </a: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r>
              <a:rPr lang="ru-RU" dirty="0"/>
              <a:t> "Памятники архитектуры Каменск-Уральского". </a:t>
            </a:r>
            <a:r>
              <a:rPr lang="ru-RU" dirty="0" err="1"/>
              <a:t>Авторы:С.Гаврилова</a:t>
            </a:r>
            <a:r>
              <a:rPr lang="ru-RU" dirty="0"/>
              <a:t>, </a:t>
            </a:r>
            <a:r>
              <a:rPr lang="ru-RU" dirty="0" err="1"/>
              <a:t>Л.Зенкова</a:t>
            </a:r>
            <a:r>
              <a:rPr lang="ru-RU" dirty="0"/>
              <a:t>, </a:t>
            </a:r>
            <a:r>
              <a:rPr lang="ru-RU" dirty="0" err="1"/>
              <a:t>А.Кузнецова</a:t>
            </a:r>
            <a:r>
              <a:rPr lang="ru-RU" dirty="0"/>
              <a:t>, </a:t>
            </a:r>
            <a:r>
              <a:rPr lang="ru-RU" dirty="0" err="1"/>
              <a:t>Л.Лесунова</a:t>
            </a:r>
            <a:r>
              <a:rPr lang="ru-RU" dirty="0"/>
              <a:t>. Из-во Банк культурной информации, Екатеринбург, 2008</a:t>
            </a:r>
            <a:r>
              <a:rPr lang="ru-RU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«</a:t>
            </a:r>
            <a:r>
              <a:rPr lang="ru-RU" dirty="0"/>
              <a:t>100 памятных мест Каменска-Уральского» – Уникальная энциклопедия </a:t>
            </a:r>
            <a:r>
              <a:rPr lang="ru-RU" dirty="0" smtClean="0"/>
              <a:t>от </a:t>
            </a:r>
            <a:r>
              <a:rPr lang="ru-RU" dirty="0"/>
              <a:t>инициативной команды АНО «Виртуальный Каменск» при поддержке городской администрации и управления культуры. </a:t>
            </a:r>
            <a:r>
              <a:rPr lang="ru-RU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3296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48</TotalTime>
  <Words>367</Words>
  <Application>Microsoft Office PowerPoint</Application>
  <PresentationFormat>Произвольный</PresentationFormat>
  <Paragraphs>31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След самолета</vt:lpstr>
      <vt:lpstr>Наши заповедники</vt:lpstr>
      <vt:lpstr>Экоферма «Славянское гнездо» расположенная вблизи порога ревун</vt:lpstr>
      <vt:lpstr>Слайд 3</vt:lpstr>
      <vt:lpstr>ЭКО-ФЕРМА ПРИГЛАШАЕТ ВСЕХ </vt:lpstr>
      <vt:lpstr>Волковское обнажение шаровых лав </vt:lpstr>
      <vt:lpstr>Слайд 6</vt:lpstr>
      <vt:lpstr>Разгуляевский парк</vt:lpstr>
      <vt:lpstr>Слайд 8</vt:lpstr>
      <vt:lpstr>Спасибо за внимание!</vt:lpstr>
      <vt:lpstr>Источники информации: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Наши заповедники</dc:title>
  <dc:creator>Пользователь Windows</dc:creator>
  <cp:lastModifiedBy>Shafikova_GA</cp:lastModifiedBy>
  <cp:revision>6</cp:revision>
  <dcterms:created xsi:type="dcterms:W3CDTF">2021-11-10T10:02:29Z</dcterms:created>
  <dcterms:modified xsi:type="dcterms:W3CDTF">2021-11-16T05:23:36Z</dcterms:modified>
</cp:coreProperties>
</file>