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9144000" cy="5143500" type="screen16x9"/>
  <p:notesSz cx="6858000" cy="9144000"/>
  <p:embeddedFontLst>
    <p:embeddedFont>
      <p:font typeface="Comfortaa" charset="0"/>
      <p:regular r:id="rId21"/>
      <p:bold r:id="rId22"/>
    </p:embeddedFont>
    <p:embeddedFont>
      <p:font typeface="Raleway" charset="-52"/>
      <p:regular r:id="rId23"/>
      <p:bold r:id="rId24"/>
      <p:italic r:id="rId25"/>
      <p:boldItalic r:id="rId26"/>
    </p:embeddedFont>
    <p:embeddedFont>
      <p:font typeface="Lato" charset="0"/>
      <p:regular r:id="rId27"/>
      <p:bold r:id="rId28"/>
      <p:italic r:id="rId29"/>
      <p:boldItalic r:id="rId30"/>
    </p:embeddedFont>
    <p:embeddedFont>
      <p:font typeface="Montserrat" charset="-52"/>
      <p:regular r:id="rId31"/>
      <p:bold r:id="rId32"/>
      <p:italic r:id="rId33"/>
      <p:boldItalic r:id="rId34"/>
    </p:embeddedFont>
    <p:embeddedFont>
      <p:font typeface="Impact" pitchFamily="34" charset="0"/>
      <p:regular r:id="rId35"/>
    </p:embeddedFont>
    <p:embeddedFont>
      <p:font typeface="Caveat" charset="0"/>
      <p:regular r:id="rId36"/>
      <p:bold r:id="rId37"/>
    </p:embeddedFont>
    <p:embeddedFont>
      <p:font typeface="Pacifico" charset="-52"/>
      <p:regular r:id="rId38"/>
    </p:embeddedFont>
    <p:embeddedFont>
      <p:font typeface="Lobster" charset="-52"/>
      <p:regular r:id="rId39"/>
    </p:embeddedFont>
    <p:embeddedFont>
      <p:font typeface="Merriweather" charset="-52"/>
      <p:regular r:id="rId40"/>
      <p:bold r:id="rId41"/>
      <p:italic r:id="rId42"/>
      <p:boldItalic r:id="rId43"/>
    </p:embeddedFont>
    <p:embeddedFont>
      <p:font typeface="Lora" charset="-52"/>
      <p:regular r:id="rId44"/>
      <p:bold r:id="rId45"/>
      <p:italic r:id="rId46"/>
      <p:boldItalic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115" d="100"/>
          <a:sy n="115" d="100"/>
        </p:scale>
        <p:origin x="-678" y="-10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9" Type="http://schemas.openxmlformats.org/officeDocument/2006/relationships/font" Target="fonts/font19.fntdata"/><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font" Target="fonts/font14.fntdata"/><Relationship Id="rId42" Type="http://schemas.openxmlformats.org/officeDocument/2006/relationships/font" Target="fonts/font22.fntdata"/><Relationship Id="rId47" Type="http://schemas.openxmlformats.org/officeDocument/2006/relationships/font" Target="fonts/font27.fntdata"/><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font" Target="fonts/font18.fntdata"/><Relationship Id="rId46" Type="http://schemas.openxmlformats.org/officeDocument/2006/relationships/font" Target="fonts/font2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9.fntdata"/><Relationship Id="rId41" Type="http://schemas.openxmlformats.org/officeDocument/2006/relationships/font" Target="fonts/font2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font" Target="fonts/font17.fntdata"/><Relationship Id="rId40" Type="http://schemas.openxmlformats.org/officeDocument/2006/relationships/font" Target="fonts/font20.fntdata"/><Relationship Id="rId45" Type="http://schemas.openxmlformats.org/officeDocument/2006/relationships/font" Target="fonts/font2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font" Target="fonts/font16.fntdata"/><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1.fntdata"/><Relationship Id="rId44" Type="http://schemas.openxmlformats.org/officeDocument/2006/relationships/font" Target="fonts/font2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font" Target="fonts/font15.fntdata"/><Relationship Id="rId43" Type="http://schemas.openxmlformats.org/officeDocument/2006/relationships/font" Target="fonts/font23.fntdata"/><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b11a497be3_0_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 name="Google Shape;91;gb11a497be3_0_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g3dcf65c716c4530a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g3dcf65c716c4530a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gfc0c6450cc_0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 name="Google Shape;105;gfc0c6450cc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b11a497be3_0_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 name="Google Shape;115;gb11a497be3_0_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g3dcf65c716c4530a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 name="Google Shape;121;g3dcf65c716c4530a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b11a497be3_0_1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 name="Google Shape;127;gb11a497be3_0_1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fc0c6450cc_0_1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fc0c6450cc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gb11a497be3_0_1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1" name="Google Shape;141;gb11a497be3_0_1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b12aa98309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b12aa98309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gb0e1d39dcf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 name="Google Shape;156;gb0e1d39dc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gfc0c6450cc_0_2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3" name="Google Shape;163;gfc0c6450cc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gb0e1d39dcf_0_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 name="Google Shape;169;gb0e1d39dcf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gb12aa98309_0_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7" name="Google Shape;177;gb12aa98309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gb0e1d39dcf_0_1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4" name="Google Shape;184;gb0e1d39dcf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gb0e1d39dcf_0_2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0" name="Google Shape;190;gb0e1d39dcf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gb0e1d39dcf_0_3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 name="Google Shape;197;gb0e1d39dcf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gfc0c6450cc_0_2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3" name="Google Shape;203;gfc0c6450cc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lt2"/>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9144000" cy="4878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 name="Google Shape;11;p2"/>
          <p:cNvGrpSpPr/>
          <p:nvPr/>
        </p:nvGrpSpPr>
        <p:grpSpPr>
          <a:xfrm>
            <a:off x="830392" y="1191256"/>
            <a:ext cx="745763" cy="45826"/>
            <a:chOff x="4580561" y="2589004"/>
            <a:chExt cx="1064464" cy="25200"/>
          </a:xfrm>
        </p:grpSpPr>
        <p:sp>
          <p:nvSpPr>
            <p:cNvPr id="12" name="Google Shape;12;p2"/>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 name="Google Shape;14;p2"/>
          <p:cNvSpPr txBox="1">
            <a:spLocks noGrp="1"/>
          </p:cNvSpPr>
          <p:nvPr>
            <p:ph type="ctrTitle"/>
          </p:nvPr>
        </p:nvSpPr>
        <p:spPr>
          <a:xfrm>
            <a:off x="729450" y="1322450"/>
            <a:ext cx="7688100" cy="1664700"/>
          </a:xfrm>
          <a:prstGeom prst="rect">
            <a:avLst/>
          </a:prstGeom>
        </p:spPr>
        <p:txBody>
          <a:bodyPr spcFirstLastPara="1" wrap="square" lIns="91425" tIns="91425" rIns="91425" bIns="91425" anchor="t" anchorCtr="0">
            <a:noAutofit/>
          </a:bodyPr>
          <a:lstStyle>
            <a:lvl1pPr lvl="0">
              <a:spcBef>
                <a:spcPts val="0"/>
              </a:spcBef>
              <a:spcAft>
                <a:spcPts val="0"/>
              </a:spcAft>
              <a:buClr>
                <a:schemeClr val="dk2"/>
              </a:buClr>
              <a:buSzPts val="4200"/>
              <a:buNone/>
              <a:defRPr sz="4200">
                <a:solidFill>
                  <a:schemeClr val="dk2"/>
                </a:solidFill>
              </a:defRPr>
            </a:lvl1pPr>
            <a:lvl2pPr lvl="1">
              <a:spcBef>
                <a:spcPts val="0"/>
              </a:spcBef>
              <a:spcAft>
                <a:spcPts val="0"/>
              </a:spcAft>
              <a:buClr>
                <a:schemeClr val="dk2"/>
              </a:buClr>
              <a:buSzPts val="4200"/>
              <a:buNone/>
              <a:defRPr sz="4200">
                <a:solidFill>
                  <a:schemeClr val="dk2"/>
                </a:solidFill>
              </a:defRPr>
            </a:lvl2pPr>
            <a:lvl3pPr lvl="2">
              <a:spcBef>
                <a:spcPts val="0"/>
              </a:spcBef>
              <a:spcAft>
                <a:spcPts val="0"/>
              </a:spcAft>
              <a:buClr>
                <a:schemeClr val="dk2"/>
              </a:buClr>
              <a:buSzPts val="4200"/>
              <a:buNone/>
              <a:defRPr sz="4200">
                <a:solidFill>
                  <a:schemeClr val="dk2"/>
                </a:solidFill>
              </a:defRPr>
            </a:lvl3pPr>
            <a:lvl4pPr lvl="3">
              <a:spcBef>
                <a:spcPts val="0"/>
              </a:spcBef>
              <a:spcAft>
                <a:spcPts val="0"/>
              </a:spcAft>
              <a:buClr>
                <a:schemeClr val="dk2"/>
              </a:buClr>
              <a:buSzPts val="4200"/>
              <a:buNone/>
              <a:defRPr sz="4200">
                <a:solidFill>
                  <a:schemeClr val="dk2"/>
                </a:solidFill>
              </a:defRPr>
            </a:lvl4pPr>
            <a:lvl5pPr lvl="4">
              <a:spcBef>
                <a:spcPts val="0"/>
              </a:spcBef>
              <a:spcAft>
                <a:spcPts val="0"/>
              </a:spcAft>
              <a:buClr>
                <a:schemeClr val="dk2"/>
              </a:buClr>
              <a:buSzPts val="4200"/>
              <a:buNone/>
              <a:defRPr sz="4200">
                <a:solidFill>
                  <a:schemeClr val="dk2"/>
                </a:solidFill>
              </a:defRPr>
            </a:lvl5pPr>
            <a:lvl6pPr lvl="5">
              <a:spcBef>
                <a:spcPts val="0"/>
              </a:spcBef>
              <a:spcAft>
                <a:spcPts val="0"/>
              </a:spcAft>
              <a:buClr>
                <a:schemeClr val="dk2"/>
              </a:buClr>
              <a:buSzPts val="4200"/>
              <a:buNone/>
              <a:defRPr sz="4200">
                <a:solidFill>
                  <a:schemeClr val="dk2"/>
                </a:solidFill>
              </a:defRPr>
            </a:lvl6pPr>
            <a:lvl7pPr lvl="6">
              <a:spcBef>
                <a:spcPts val="0"/>
              </a:spcBef>
              <a:spcAft>
                <a:spcPts val="0"/>
              </a:spcAft>
              <a:buClr>
                <a:schemeClr val="dk2"/>
              </a:buClr>
              <a:buSzPts val="4200"/>
              <a:buNone/>
              <a:defRPr sz="4200">
                <a:solidFill>
                  <a:schemeClr val="dk2"/>
                </a:solidFill>
              </a:defRPr>
            </a:lvl7pPr>
            <a:lvl8pPr lvl="7">
              <a:spcBef>
                <a:spcPts val="0"/>
              </a:spcBef>
              <a:spcAft>
                <a:spcPts val="0"/>
              </a:spcAft>
              <a:buClr>
                <a:schemeClr val="dk2"/>
              </a:buClr>
              <a:buSzPts val="4200"/>
              <a:buNone/>
              <a:defRPr sz="4200">
                <a:solidFill>
                  <a:schemeClr val="dk2"/>
                </a:solidFill>
              </a:defRPr>
            </a:lvl8pPr>
            <a:lvl9pPr lvl="8">
              <a:spcBef>
                <a:spcPts val="0"/>
              </a:spcBef>
              <a:spcAft>
                <a:spcPts val="0"/>
              </a:spcAft>
              <a:buClr>
                <a:schemeClr val="dk2"/>
              </a:buClr>
              <a:buSzPts val="4200"/>
              <a:buNone/>
              <a:defRPr sz="4200">
                <a:solidFill>
                  <a:schemeClr val="dk2"/>
                </a:solidFill>
              </a:defRPr>
            </a:lvl9pPr>
          </a:lstStyle>
          <a:p>
            <a:endParaRPr/>
          </a:p>
        </p:txBody>
      </p:sp>
      <p:sp>
        <p:nvSpPr>
          <p:cNvPr id="15" name="Google Shape;15;p2"/>
          <p:cNvSpPr txBox="1">
            <a:spLocks noGrp="1"/>
          </p:cNvSpPr>
          <p:nvPr>
            <p:ph type="subTitle" idx="1"/>
          </p:nvPr>
        </p:nvSpPr>
        <p:spPr>
          <a:xfrm>
            <a:off x="729627" y="3172900"/>
            <a:ext cx="7688100" cy="5412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a:endParaRPr/>
          </a:p>
        </p:txBody>
      </p:sp>
      <p:sp>
        <p:nvSpPr>
          <p:cNvPr id="16" name="Google Shape;16;p2"/>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7"/>
        <p:cNvGrpSpPr/>
        <p:nvPr/>
      </p:nvGrpSpPr>
      <p:grpSpPr>
        <a:xfrm>
          <a:off x="0" y="0"/>
          <a:ext cx="0" cy="0"/>
          <a:chOff x="0" y="0"/>
          <a:chExt cx="0" cy="0"/>
        </a:xfrm>
      </p:grpSpPr>
      <p:grpSp>
        <p:nvGrpSpPr>
          <p:cNvPr id="18" name="Google Shape;18;p3"/>
          <p:cNvGrpSpPr/>
          <p:nvPr/>
        </p:nvGrpSpPr>
        <p:grpSpPr>
          <a:xfrm>
            <a:off x="830392" y="1191256"/>
            <a:ext cx="745763" cy="45826"/>
            <a:chOff x="4580561" y="2589004"/>
            <a:chExt cx="1064464" cy="25200"/>
          </a:xfrm>
        </p:grpSpPr>
        <p:sp>
          <p:nvSpPr>
            <p:cNvPr id="19" name="Google Shape;19;p3"/>
            <p:cNvSpPr/>
            <p:nvPr/>
          </p:nvSpPr>
          <p:spPr>
            <a:xfrm rot="-5400000">
              <a:off x="5366325" y="2335504"/>
              <a:ext cx="25200" cy="5322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3"/>
            <p:cNvSpPr/>
            <p:nvPr/>
          </p:nvSpPr>
          <p:spPr>
            <a:xfrm rot="-5400000">
              <a:off x="4836311" y="2333254"/>
              <a:ext cx="25200" cy="5367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 name="Google Shape;21;p3"/>
          <p:cNvSpPr txBox="1">
            <a:spLocks noGrp="1"/>
          </p:cNvSpPr>
          <p:nvPr>
            <p:ph type="title"/>
          </p:nvPr>
        </p:nvSpPr>
        <p:spPr>
          <a:xfrm>
            <a:off x="729450" y="1322450"/>
            <a:ext cx="7688400" cy="15186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22" name="Google Shape;22;p3"/>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3"/>
        <p:cNvGrpSpPr/>
        <p:nvPr/>
      </p:nvGrpSpPr>
      <p:grpSpPr>
        <a:xfrm>
          <a:off x="0" y="0"/>
          <a:ext cx="0" cy="0"/>
          <a:chOff x="0" y="0"/>
          <a:chExt cx="0" cy="0"/>
        </a:xfrm>
      </p:grpSpPr>
      <p:sp>
        <p:nvSpPr>
          <p:cNvPr id="24" name="Google Shape;24;p4"/>
          <p:cNvSpPr/>
          <p:nvPr/>
        </p:nvSpPr>
        <p:spPr>
          <a:xfrm>
            <a:off x="0" y="0"/>
            <a:ext cx="9144000" cy="48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5" name="Google Shape;25;p4"/>
          <p:cNvGrpSpPr/>
          <p:nvPr/>
        </p:nvGrpSpPr>
        <p:grpSpPr>
          <a:xfrm>
            <a:off x="830392" y="1191256"/>
            <a:ext cx="745763" cy="45826"/>
            <a:chOff x="4580561" y="2589004"/>
            <a:chExt cx="1064464" cy="25200"/>
          </a:xfrm>
        </p:grpSpPr>
        <p:sp>
          <p:nvSpPr>
            <p:cNvPr id="26" name="Google Shape;26;p4"/>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4"/>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8" name="Google Shape;28;p4"/>
          <p:cNvSpPr txBox="1">
            <a:spLocks noGrp="1"/>
          </p:cNvSpPr>
          <p:nvPr>
            <p:ph type="title"/>
          </p:nvPr>
        </p:nvSpPr>
        <p:spPr>
          <a:xfrm>
            <a:off x="729450" y="1318650"/>
            <a:ext cx="7688700" cy="535200"/>
          </a:xfrm>
          <a:prstGeom prst="rect">
            <a:avLst/>
          </a:prstGeom>
        </p:spPr>
        <p:txBody>
          <a:bodyPr spcFirstLastPara="1" wrap="square" lIns="91425" tIns="91425" rIns="91425" bIns="91425" anchor="t" anchorCtr="0">
            <a:noAutofit/>
          </a:bodyPr>
          <a:lstStyle>
            <a:lvl1pPr lvl="0">
              <a:spcBef>
                <a:spcPts val="0"/>
              </a:spcBef>
              <a:spcAft>
                <a:spcPts val="0"/>
              </a:spcAft>
              <a:buClr>
                <a:schemeClr val="dk2"/>
              </a:buClr>
              <a:buSzPts val="2600"/>
              <a:buNone/>
              <a:defRPr sz="2600">
                <a:solidFill>
                  <a:schemeClr val="dk2"/>
                </a:solidFill>
              </a:defRPr>
            </a:lvl1pPr>
            <a:lvl2pPr lvl="1">
              <a:spcBef>
                <a:spcPts val="0"/>
              </a:spcBef>
              <a:spcAft>
                <a:spcPts val="0"/>
              </a:spcAft>
              <a:buClr>
                <a:schemeClr val="dk2"/>
              </a:buClr>
              <a:buSzPts val="2600"/>
              <a:buNone/>
              <a:defRPr sz="2600">
                <a:solidFill>
                  <a:schemeClr val="dk2"/>
                </a:solidFill>
              </a:defRPr>
            </a:lvl2pPr>
            <a:lvl3pPr lvl="2">
              <a:spcBef>
                <a:spcPts val="0"/>
              </a:spcBef>
              <a:spcAft>
                <a:spcPts val="0"/>
              </a:spcAft>
              <a:buClr>
                <a:schemeClr val="dk2"/>
              </a:buClr>
              <a:buSzPts val="2600"/>
              <a:buNone/>
              <a:defRPr sz="2600">
                <a:solidFill>
                  <a:schemeClr val="dk2"/>
                </a:solidFill>
              </a:defRPr>
            </a:lvl3pPr>
            <a:lvl4pPr lvl="3">
              <a:spcBef>
                <a:spcPts val="0"/>
              </a:spcBef>
              <a:spcAft>
                <a:spcPts val="0"/>
              </a:spcAft>
              <a:buClr>
                <a:schemeClr val="dk2"/>
              </a:buClr>
              <a:buSzPts val="2600"/>
              <a:buNone/>
              <a:defRPr sz="2600">
                <a:solidFill>
                  <a:schemeClr val="dk2"/>
                </a:solidFill>
              </a:defRPr>
            </a:lvl4pPr>
            <a:lvl5pPr lvl="4">
              <a:spcBef>
                <a:spcPts val="0"/>
              </a:spcBef>
              <a:spcAft>
                <a:spcPts val="0"/>
              </a:spcAft>
              <a:buClr>
                <a:schemeClr val="dk2"/>
              </a:buClr>
              <a:buSzPts val="2600"/>
              <a:buNone/>
              <a:defRPr sz="2600">
                <a:solidFill>
                  <a:schemeClr val="dk2"/>
                </a:solidFill>
              </a:defRPr>
            </a:lvl5pPr>
            <a:lvl6pPr lvl="5">
              <a:spcBef>
                <a:spcPts val="0"/>
              </a:spcBef>
              <a:spcAft>
                <a:spcPts val="0"/>
              </a:spcAft>
              <a:buClr>
                <a:schemeClr val="dk2"/>
              </a:buClr>
              <a:buSzPts val="2600"/>
              <a:buNone/>
              <a:defRPr sz="2600">
                <a:solidFill>
                  <a:schemeClr val="dk2"/>
                </a:solidFill>
              </a:defRPr>
            </a:lvl6pPr>
            <a:lvl7pPr lvl="6">
              <a:spcBef>
                <a:spcPts val="0"/>
              </a:spcBef>
              <a:spcAft>
                <a:spcPts val="0"/>
              </a:spcAft>
              <a:buClr>
                <a:schemeClr val="dk2"/>
              </a:buClr>
              <a:buSzPts val="2600"/>
              <a:buNone/>
              <a:defRPr sz="2600">
                <a:solidFill>
                  <a:schemeClr val="dk2"/>
                </a:solidFill>
              </a:defRPr>
            </a:lvl7pPr>
            <a:lvl8pPr lvl="7">
              <a:spcBef>
                <a:spcPts val="0"/>
              </a:spcBef>
              <a:spcAft>
                <a:spcPts val="0"/>
              </a:spcAft>
              <a:buClr>
                <a:schemeClr val="dk2"/>
              </a:buClr>
              <a:buSzPts val="2600"/>
              <a:buNone/>
              <a:defRPr sz="2600">
                <a:solidFill>
                  <a:schemeClr val="dk2"/>
                </a:solidFill>
              </a:defRPr>
            </a:lvl8pPr>
            <a:lvl9pPr lvl="8">
              <a:spcBef>
                <a:spcPts val="0"/>
              </a:spcBef>
              <a:spcAft>
                <a:spcPts val="0"/>
              </a:spcAft>
              <a:buClr>
                <a:schemeClr val="dk2"/>
              </a:buClr>
              <a:buSzPts val="2600"/>
              <a:buNone/>
              <a:defRPr sz="2600">
                <a:solidFill>
                  <a:schemeClr val="dk2"/>
                </a:solidFill>
              </a:defRPr>
            </a:lvl9pPr>
          </a:lstStyle>
          <a:p>
            <a:endParaRPr/>
          </a:p>
        </p:txBody>
      </p:sp>
      <p:sp>
        <p:nvSpPr>
          <p:cNvPr id="29" name="Google Shape;29;p4"/>
          <p:cNvSpPr txBox="1">
            <a:spLocks noGrp="1"/>
          </p:cNvSpPr>
          <p:nvPr>
            <p:ph type="body" idx="1"/>
          </p:nvPr>
        </p:nvSpPr>
        <p:spPr>
          <a:xfrm>
            <a:off x="729450" y="2078875"/>
            <a:ext cx="7688700" cy="22611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30" name="Google Shape;30;p4"/>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1"/>
        <p:cNvGrpSpPr/>
        <p:nvPr/>
      </p:nvGrpSpPr>
      <p:grpSpPr>
        <a:xfrm>
          <a:off x="0" y="0"/>
          <a:ext cx="0" cy="0"/>
          <a:chOff x="0" y="0"/>
          <a:chExt cx="0" cy="0"/>
        </a:xfrm>
      </p:grpSpPr>
      <p:sp>
        <p:nvSpPr>
          <p:cNvPr id="32" name="Google Shape;32;p5"/>
          <p:cNvSpPr/>
          <p:nvPr/>
        </p:nvSpPr>
        <p:spPr>
          <a:xfrm>
            <a:off x="0" y="0"/>
            <a:ext cx="9144000" cy="48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3" name="Google Shape;33;p5"/>
          <p:cNvGrpSpPr/>
          <p:nvPr/>
        </p:nvGrpSpPr>
        <p:grpSpPr>
          <a:xfrm>
            <a:off x="830392" y="1191256"/>
            <a:ext cx="745763" cy="45826"/>
            <a:chOff x="4580561" y="2589004"/>
            <a:chExt cx="1064464" cy="25200"/>
          </a:xfrm>
        </p:grpSpPr>
        <p:sp>
          <p:nvSpPr>
            <p:cNvPr id="34" name="Google Shape;34;p5"/>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5"/>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6" name="Google Shape;36;p5"/>
          <p:cNvSpPr txBox="1">
            <a:spLocks noGrp="1"/>
          </p:cNvSpPr>
          <p:nvPr>
            <p:ph type="title"/>
          </p:nvPr>
        </p:nvSpPr>
        <p:spPr>
          <a:xfrm>
            <a:off x="729450" y="1318650"/>
            <a:ext cx="7688400" cy="535200"/>
          </a:xfrm>
          <a:prstGeom prst="rect">
            <a:avLst/>
          </a:prstGeom>
        </p:spPr>
        <p:txBody>
          <a:bodyPr spcFirstLastPara="1" wrap="square" lIns="91425" tIns="91425" rIns="91425" bIns="91425" anchor="t" anchorCtr="0">
            <a:noAutofit/>
          </a:bodyPr>
          <a:lstStyle>
            <a:lvl1pPr lvl="0">
              <a:spcBef>
                <a:spcPts val="0"/>
              </a:spcBef>
              <a:spcAft>
                <a:spcPts val="0"/>
              </a:spcAft>
              <a:buClr>
                <a:schemeClr val="dk2"/>
              </a:buClr>
              <a:buSzPts val="2600"/>
              <a:buNone/>
              <a:defRPr sz="2600">
                <a:solidFill>
                  <a:schemeClr val="dk2"/>
                </a:solidFill>
              </a:defRPr>
            </a:lvl1pPr>
            <a:lvl2pPr lvl="1">
              <a:spcBef>
                <a:spcPts val="0"/>
              </a:spcBef>
              <a:spcAft>
                <a:spcPts val="0"/>
              </a:spcAft>
              <a:buClr>
                <a:schemeClr val="dk2"/>
              </a:buClr>
              <a:buSzPts val="2600"/>
              <a:buNone/>
              <a:defRPr sz="2600">
                <a:solidFill>
                  <a:schemeClr val="dk2"/>
                </a:solidFill>
              </a:defRPr>
            </a:lvl2pPr>
            <a:lvl3pPr lvl="2">
              <a:spcBef>
                <a:spcPts val="0"/>
              </a:spcBef>
              <a:spcAft>
                <a:spcPts val="0"/>
              </a:spcAft>
              <a:buClr>
                <a:schemeClr val="dk2"/>
              </a:buClr>
              <a:buSzPts val="2600"/>
              <a:buNone/>
              <a:defRPr sz="2600">
                <a:solidFill>
                  <a:schemeClr val="dk2"/>
                </a:solidFill>
              </a:defRPr>
            </a:lvl3pPr>
            <a:lvl4pPr lvl="3">
              <a:spcBef>
                <a:spcPts val="0"/>
              </a:spcBef>
              <a:spcAft>
                <a:spcPts val="0"/>
              </a:spcAft>
              <a:buClr>
                <a:schemeClr val="dk2"/>
              </a:buClr>
              <a:buSzPts val="2600"/>
              <a:buNone/>
              <a:defRPr sz="2600">
                <a:solidFill>
                  <a:schemeClr val="dk2"/>
                </a:solidFill>
              </a:defRPr>
            </a:lvl4pPr>
            <a:lvl5pPr lvl="4">
              <a:spcBef>
                <a:spcPts val="0"/>
              </a:spcBef>
              <a:spcAft>
                <a:spcPts val="0"/>
              </a:spcAft>
              <a:buClr>
                <a:schemeClr val="dk2"/>
              </a:buClr>
              <a:buSzPts val="2600"/>
              <a:buNone/>
              <a:defRPr sz="2600">
                <a:solidFill>
                  <a:schemeClr val="dk2"/>
                </a:solidFill>
              </a:defRPr>
            </a:lvl5pPr>
            <a:lvl6pPr lvl="5">
              <a:spcBef>
                <a:spcPts val="0"/>
              </a:spcBef>
              <a:spcAft>
                <a:spcPts val="0"/>
              </a:spcAft>
              <a:buClr>
                <a:schemeClr val="dk2"/>
              </a:buClr>
              <a:buSzPts val="2600"/>
              <a:buNone/>
              <a:defRPr sz="2600">
                <a:solidFill>
                  <a:schemeClr val="dk2"/>
                </a:solidFill>
              </a:defRPr>
            </a:lvl6pPr>
            <a:lvl7pPr lvl="6">
              <a:spcBef>
                <a:spcPts val="0"/>
              </a:spcBef>
              <a:spcAft>
                <a:spcPts val="0"/>
              </a:spcAft>
              <a:buClr>
                <a:schemeClr val="dk2"/>
              </a:buClr>
              <a:buSzPts val="2600"/>
              <a:buNone/>
              <a:defRPr sz="2600">
                <a:solidFill>
                  <a:schemeClr val="dk2"/>
                </a:solidFill>
              </a:defRPr>
            </a:lvl7pPr>
            <a:lvl8pPr lvl="7">
              <a:spcBef>
                <a:spcPts val="0"/>
              </a:spcBef>
              <a:spcAft>
                <a:spcPts val="0"/>
              </a:spcAft>
              <a:buClr>
                <a:schemeClr val="dk2"/>
              </a:buClr>
              <a:buSzPts val="2600"/>
              <a:buNone/>
              <a:defRPr sz="2600">
                <a:solidFill>
                  <a:schemeClr val="dk2"/>
                </a:solidFill>
              </a:defRPr>
            </a:lvl8pPr>
            <a:lvl9pPr lvl="8">
              <a:spcBef>
                <a:spcPts val="0"/>
              </a:spcBef>
              <a:spcAft>
                <a:spcPts val="0"/>
              </a:spcAft>
              <a:buClr>
                <a:schemeClr val="dk2"/>
              </a:buClr>
              <a:buSzPts val="2600"/>
              <a:buNone/>
              <a:defRPr sz="2600">
                <a:solidFill>
                  <a:schemeClr val="dk2"/>
                </a:solidFill>
              </a:defRPr>
            </a:lvl9pPr>
          </a:lstStyle>
          <a:p>
            <a:endParaRPr/>
          </a:p>
        </p:txBody>
      </p:sp>
      <p:sp>
        <p:nvSpPr>
          <p:cNvPr id="37" name="Google Shape;37;p5"/>
          <p:cNvSpPr txBox="1">
            <a:spLocks noGrp="1"/>
          </p:cNvSpPr>
          <p:nvPr>
            <p:ph type="body" idx="1"/>
          </p:nvPr>
        </p:nvSpPr>
        <p:spPr>
          <a:xfrm>
            <a:off x="729325" y="2078875"/>
            <a:ext cx="3774300" cy="22611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38" name="Google Shape;38;p5"/>
          <p:cNvSpPr txBox="1">
            <a:spLocks noGrp="1"/>
          </p:cNvSpPr>
          <p:nvPr>
            <p:ph type="body" idx="2"/>
          </p:nvPr>
        </p:nvSpPr>
        <p:spPr>
          <a:xfrm>
            <a:off x="4643604" y="2078875"/>
            <a:ext cx="3774300" cy="22611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39" name="Google Shape;39;p5"/>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0"/>
        <p:cNvGrpSpPr/>
        <p:nvPr/>
      </p:nvGrpSpPr>
      <p:grpSpPr>
        <a:xfrm>
          <a:off x="0" y="0"/>
          <a:ext cx="0" cy="0"/>
          <a:chOff x="0" y="0"/>
          <a:chExt cx="0" cy="0"/>
        </a:xfrm>
      </p:grpSpPr>
      <p:sp>
        <p:nvSpPr>
          <p:cNvPr id="41" name="Google Shape;41;p6"/>
          <p:cNvSpPr/>
          <p:nvPr/>
        </p:nvSpPr>
        <p:spPr>
          <a:xfrm>
            <a:off x="0" y="0"/>
            <a:ext cx="9144000" cy="48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2" name="Google Shape;42;p6"/>
          <p:cNvGrpSpPr/>
          <p:nvPr/>
        </p:nvGrpSpPr>
        <p:grpSpPr>
          <a:xfrm>
            <a:off x="830392" y="1191256"/>
            <a:ext cx="745763" cy="45826"/>
            <a:chOff x="4580561" y="2589004"/>
            <a:chExt cx="1064464" cy="25200"/>
          </a:xfrm>
        </p:grpSpPr>
        <p:sp>
          <p:nvSpPr>
            <p:cNvPr id="43" name="Google Shape;43;p6"/>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6"/>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5" name="Google Shape;45;p6"/>
          <p:cNvSpPr txBox="1">
            <a:spLocks noGrp="1"/>
          </p:cNvSpPr>
          <p:nvPr>
            <p:ph type="title"/>
          </p:nvPr>
        </p:nvSpPr>
        <p:spPr>
          <a:xfrm>
            <a:off x="729450" y="1318650"/>
            <a:ext cx="7688400" cy="535200"/>
          </a:xfrm>
          <a:prstGeom prst="rect">
            <a:avLst/>
          </a:prstGeom>
        </p:spPr>
        <p:txBody>
          <a:bodyPr spcFirstLastPara="1" wrap="square" lIns="91425" tIns="91425" rIns="91425" bIns="91425" anchor="t" anchorCtr="0">
            <a:noAutofit/>
          </a:bodyPr>
          <a:lstStyle>
            <a:lvl1pPr lvl="0">
              <a:spcBef>
                <a:spcPts val="0"/>
              </a:spcBef>
              <a:spcAft>
                <a:spcPts val="0"/>
              </a:spcAft>
              <a:buClr>
                <a:schemeClr val="dk2"/>
              </a:buClr>
              <a:buSzPts val="2600"/>
              <a:buNone/>
              <a:defRPr sz="2600">
                <a:solidFill>
                  <a:schemeClr val="dk2"/>
                </a:solidFill>
              </a:defRPr>
            </a:lvl1pPr>
            <a:lvl2pPr lvl="1">
              <a:spcBef>
                <a:spcPts val="0"/>
              </a:spcBef>
              <a:spcAft>
                <a:spcPts val="0"/>
              </a:spcAft>
              <a:buClr>
                <a:schemeClr val="dk2"/>
              </a:buClr>
              <a:buSzPts val="2600"/>
              <a:buNone/>
              <a:defRPr sz="2600">
                <a:solidFill>
                  <a:schemeClr val="dk2"/>
                </a:solidFill>
              </a:defRPr>
            </a:lvl2pPr>
            <a:lvl3pPr lvl="2">
              <a:spcBef>
                <a:spcPts val="0"/>
              </a:spcBef>
              <a:spcAft>
                <a:spcPts val="0"/>
              </a:spcAft>
              <a:buClr>
                <a:schemeClr val="dk2"/>
              </a:buClr>
              <a:buSzPts val="2600"/>
              <a:buNone/>
              <a:defRPr sz="2600">
                <a:solidFill>
                  <a:schemeClr val="dk2"/>
                </a:solidFill>
              </a:defRPr>
            </a:lvl3pPr>
            <a:lvl4pPr lvl="3">
              <a:spcBef>
                <a:spcPts val="0"/>
              </a:spcBef>
              <a:spcAft>
                <a:spcPts val="0"/>
              </a:spcAft>
              <a:buClr>
                <a:schemeClr val="dk2"/>
              </a:buClr>
              <a:buSzPts val="2600"/>
              <a:buNone/>
              <a:defRPr sz="2600">
                <a:solidFill>
                  <a:schemeClr val="dk2"/>
                </a:solidFill>
              </a:defRPr>
            </a:lvl4pPr>
            <a:lvl5pPr lvl="4">
              <a:spcBef>
                <a:spcPts val="0"/>
              </a:spcBef>
              <a:spcAft>
                <a:spcPts val="0"/>
              </a:spcAft>
              <a:buClr>
                <a:schemeClr val="dk2"/>
              </a:buClr>
              <a:buSzPts val="2600"/>
              <a:buNone/>
              <a:defRPr sz="2600">
                <a:solidFill>
                  <a:schemeClr val="dk2"/>
                </a:solidFill>
              </a:defRPr>
            </a:lvl5pPr>
            <a:lvl6pPr lvl="5">
              <a:spcBef>
                <a:spcPts val="0"/>
              </a:spcBef>
              <a:spcAft>
                <a:spcPts val="0"/>
              </a:spcAft>
              <a:buClr>
                <a:schemeClr val="dk2"/>
              </a:buClr>
              <a:buSzPts val="2600"/>
              <a:buNone/>
              <a:defRPr sz="2600">
                <a:solidFill>
                  <a:schemeClr val="dk2"/>
                </a:solidFill>
              </a:defRPr>
            </a:lvl6pPr>
            <a:lvl7pPr lvl="6">
              <a:spcBef>
                <a:spcPts val="0"/>
              </a:spcBef>
              <a:spcAft>
                <a:spcPts val="0"/>
              </a:spcAft>
              <a:buClr>
                <a:schemeClr val="dk2"/>
              </a:buClr>
              <a:buSzPts val="2600"/>
              <a:buNone/>
              <a:defRPr sz="2600">
                <a:solidFill>
                  <a:schemeClr val="dk2"/>
                </a:solidFill>
              </a:defRPr>
            </a:lvl7pPr>
            <a:lvl8pPr lvl="7">
              <a:spcBef>
                <a:spcPts val="0"/>
              </a:spcBef>
              <a:spcAft>
                <a:spcPts val="0"/>
              </a:spcAft>
              <a:buClr>
                <a:schemeClr val="dk2"/>
              </a:buClr>
              <a:buSzPts val="2600"/>
              <a:buNone/>
              <a:defRPr sz="2600">
                <a:solidFill>
                  <a:schemeClr val="dk2"/>
                </a:solidFill>
              </a:defRPr>
            </a:lvl8pPr>
            <a:lvl9pPr lvl="8">
              <a:spcBef>
                <a:spcPts val="0"/>
              </a:spcBef>
              <a:spcAft>
                <a:spcPts val="0"/>
              </a:spcAft>
              <a:buClr>
                <a:schemeClr val="dk2"/>
              </a:buClr>
              <a:buSzPts val="2600"/>
              <a:buNone/>
              <a:defRPr sz="2600">
                <a:solidFill>
                  <a:schemeClr val="dk2"/>
                </a:solidFill>
              </a:defRPr>
            </a:lvl9pPr>
          </a:lstStyle>
          <a:p>
            <a:endParaRPr/>
          </a:p>
        </p:txBody>
      </p:sp>
      <p:sp>
        <p:nvSpPr>
          <p:cNvPr id="46" name="Google Shape;46;p6"/>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47"/>
        <p:cNvGrpSpPr/>
        <p:nvPr/>
      </p:nvGrpSpPr>
      <p:grpSpPr>
        <a:xfrm>
          <a:off x="0" y="0"/>
          <a:ext cx="0" cy="0"/>
          <a:chOff x="0" y="0"/>
          <a:chExt cx="0" cy="0"/>
        </a:xfrm>
      </p:grpSpPr>
      <p:sp>
        <p:nvSpPr>
          <p:cNvPr id="48" name="Google Shape;48;p7"/>
          <p:cNvSpPr/>
          <p:nvPr/>
        </p:nvSpPr>
        <p:spPr>
          <a:xfrm>
            <a:off x="0" y="0"/>
            <a:ext cx="9144000" cy="48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9" name="Google Shape;49;p7"/>
          <p:cNvGrpSpPr/>
          <p:nvPr/>
        </p:nvGrpSpPr>
        <p:grpSpPr>
          <a:xfrm>
            <a:off x="830392" y="1191256"/>
            <a:ext cx="745763" cy="45826"/>
            <a:chOff x="4580561" y="2589004"/>
            <a:chExt cx="1064464" cy="25200"/>
          </a:xfrm>
        </p:grpSpPr>
        <p:sp>
          <p:nvSpPr>
            <p:cNvPr id="50" name="Google Shape;50;p7"/>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7"/>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2" name="Google Shape;52;p7"/>
          <p:cNvSpPr txBox="1">
            <a:spLocks noGrp="1"/>
          </p:cNvSpPr>
          <p:nvPr>
            <p:ph type="title"/>
          </p:nvPr>
        </p:nvSpPr>
        <p:spPr>
          <a:xfrm>
            <a:off x="730000" y="1318650"/>
            <a:ext cx="3300900" cy="1381500"/>
          </a:xfrm>
          <a:prstGeom prst="rect">
            <a:avLst/>
          </a:prstGeom>
        </p:spPr>
        <p:txBody>
          <a:bodyPr spcFirstLastPara="1" wrap="square" lIns="91425" tIns="91425" rIns="91425" bIns="91425" anchor="t" anchorCtr="0">
            <a:noAutofit/>
          </a:bodyPr>
          <a:lstStyle>
            <a:lvl1pPr lvl="0">
              <a:spcBef>
                <a:spcPts val="0"/>
              </a:spcBef>
              <a:spcAft>
                <a:spcPts val="0"/>
              </a:spcAft>
              <a:buClr>
                <a:schemeClr val="dk2"/>
              </a:buClr>
              <a:buSzPts val="2600"/>
              <a:buNone/>
              <a:defRPr sz="2600">
                <a:solidFill>
                  <a:schemeClr val="dk2"/>
                </a:solidFill>
              </a:defRPr>
            </a:lvl1pPr>
            <a:lvl2pPr lvl="1">
              <a:spcBef>
                <a:spcPts val="0"/>
              </a:spcBef>
              <a:spcAft>
                <a:spcPts val="0"/>
              </a:spcAft>
              <a:buClr>
                <a:schemeClr val="dk2"/>
              </a:buClr>
              <a:buSzPts val="2600"/>
              <a:buNone/>
              <a:defRPr sz="2600">
                <a:solidFill>
                  <a:schemeClr val="dk2"/>
                </a:solidFill>
              </a:defRPr>
            </a:lvl2pPr>
            <a:lvl3pPr lvl="2">
              <a:spcBef>
                <a:spcPts val="0"/>
              </a:spcBef>
              <a:spcAft>
                <a:spcPts val="0"/>
              </a:spcAft>
              <a:buClr>
                <a:schemeClr val="dk2"/>
              </a:buClr>
              <a:buSzPts val="2600"/>
              <a:buNone/>
              <a:defRPr sz="2600">
                <a:solidFill>
                  <a:schemeClr val="dk2"/>
                </a:solidFill>
              </a:defRPr>
            </a:lvl3pPr>
            <a:lvl4pPr lvl="3">
              <a:spcBef>
                <a:spcPts val="0"/>
              </a:spcBef>
              <a:spcAft>
                <a:spcPts val="0"/>
              </a:spcAft>
              <a:buClr>
                <a:schemeClr val="dk2"/>
              </a:buClr>
              <a:buSzPts val="2600"/>
              <a:buNone/>
              <a:defRPr sz="2600">
                <a:solidFill>
                  <a:schemeClr val="dk2"/>
                </a:solidFill>
              </a:defRPr>
            </a:lvl4pPr>
            <a:lvl5pPr lvl="4">
              <a:spcBef>
                <a:spcPts val="0"/>
              </a:spcBef>
              <a:spcAft>
                <a:spcPts val="0"/>
              </a:spcAft>
              <a:buClr>
                <a:schemeClr val="dk2"/>
              </a:buClr>
              <a:buSzPts val="2600"/>
              <a:buNone/>
              <a:defRPr sz="2600">
                <a:solidFill>
                  <a:schemeClr val="dk2"/>
                </a:solidFill>
              </a:defRPr>
            </a:lvl5pPr>
            <a:lvl6pPr lvl="5">
              <a:spcBef>
                <a:spcPts val="0"/>
              </a:spcBef>
              <a:spcAft>
                <a:spcPts val="0"/>
              </a:spcAft>
              <a:buClr>
                <a:schemeClr val="dk2"/>
              </a:buClr>
              <a:buSzPts val="2600"/>
              <a:buNone/>
              <a:defRPr sz="2600">
                <a:solidFill>
                  <a:schemeClr val="dk2"/>
                </a:solidFill>
              </a:defRPr>
            </a:lvl6pPr>
            <a:lvl7pPr lvl="6">
              <a:spcBef>
                <a:spcPts val="0"/>
              </a:spcBef>
              <a:spcAft>
                <a:spcPts val="0"/>
              </a:spcAft>
              <a:buClr>
                <a:schemeClr val="dk2"/>
              </a:buClr>
              <a:buSzPts val="2600"/>
              <a:buNone/>
              <a:defRPr sz="2600">
                <a:solidFill>
                  <a:schemeClr val="dk2"/>
                </a:solidFill>
              </a:defRPr>
            </a:lvl7pPr>
            <a:lvl8pPr lvl="7">
              <a:spcBef>
                <a:spcPts val="0"/>
              </a:spcBef>
              <a:spcAft>
                <a:spcPts val="0"/>
              </a:spcAft>
              <a:buClr>
                <a:schemeClr val="dk2"/>
              </a:buClr>
              <a:buSzPts val="2600"/>
              <a:buNone/>
              <a:defRPr sz="2600">
                <a:solidFill>
                  <a:schemeClr val="dk2"/>
                </a:solidFill>
              </a:defRPr>
            </a:lvl8pPr>
            <a:lvl9pPr lvl="8">
              <a:spcBef>
                <a:spcPts val="0"/>
              </a:spcBef>
              <a:spcAft>
                <a:spcPts val="0"/>
              </a:spcAft>
              <a:buClr>
                <a:schemeClr val="dk2"/>
              </a:buClr>
              <a:buSzPts val="2600"/>
              <a:buNone/>
              <a:defRPr sz="2600">
                <a:solidFill>
                  <a:schemeClr val="dk2"/>
                </a:solidFill>
              </a:defRPr>
            </a:lvl9pPr>
          </a:lstStyle>
          <a:p>
            <a:endParaRPr/>
          </a:p>
        </p:txBody>
      </p:sp>
      <p:sp>
        <p:nvSpPr>
          <p:cNvPr id="53" name="Google Shape;53;p7"/>
          <p:cNvSpPr txBox="1">
            <a:spLocks noGrp="1"/>
          </p:cNvSpPr>
          <p:nvPr>
            <p:ph type="body" idx="1"/>
          </p:nvPr>
        </p:nvSpPr>
        <p:spPr>
          <a:xfrm>
            <a:off x="721225" y="2781725"/>
            <a:ext cx="3300900" cy="15975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54" name="Google Shape;54;p7"/>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3"/>
        </a:solidFill>
        <a:effectLst/>
      </p:bgPr>
    </p:bg>
    <p:spTree>
      <p:nvGrpSpPr>
        <p:cNvPr id="1" name="Shape 55"/>
        <p:cNvGrpSpPr/>
        <p:nvPr/>
      </p:nvGrpSpPr>
      <p:grpSpPr>
        <a:xfrm>
          <a:off x="0" y="0"/>
          <a:ext cx="0" cy="0"/>
          <a:chOff x="0" y="0"/>
          <a:chExt cx="0" cy="0"/>
        </a:xfrm>
      </p:grpSpPr>
      <p:grpSp>
        <p:nvGrpSpPr>
          <p:cNvPr id="56" name="Google Shape;56;p8"/>
          <p:cNvGrpSpPr/>
          <p:nvPr/>
        </p:nvGrpSpPr>
        <p:grpSpPr>
          <a:xfrm>
            <a:off x="830392" y="4169130"/>
            <a:ext cx="745763" cy="45826"/>
            <a:chOff x="4580561" y="2589004"/>
            <a:chExt cx="1064464" cy="25200"/>
          </a:xfrm>
        </p:grpSpPr>
        <p:sp>
          <p:nvSpPr>
            <p:cNvPr id="57" name="Google Shape;57;p8"/>
            <p:cNvSpPr/>
            <p:nvPr/>
          </p:nvSpPr>
          <p:spPr>
            <a:xfrm rot="-5400000">
              <a:off x="5366325" y="2335504"/>
              <a:ext cx="25200" cy="5322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8"/>
            <p:cNvSpPr/>
            <p:nvPr/>
          </p:nvSpPr>
          <p:spPr>
            <a:xfrm rot="-5400000">
              <a:off x="4836311" y="2333254"/>
              <a:ext cx="25200" cy="5367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9" name="Google Shape;59;p8"/>
          <p:cNvSpPr txBox="1">
            <a:spLocks noGrp="1"/>
          </p:cNvSpPr>
          <p:nvPr>
            <p:ph type="title"/>
          </p:nvPr>
        </p:nvSpPr>
        <p:spPr>
          <a:xfrm>
            <a:off x="729450" y="864300"/>
            <a:ext cx="7021200" cy="29850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60" name="Google Shape;60;p8"/>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61"/>
        <p:cNvGrpSpPr/>
        <p:nvPr/>
      </p:nvGrpSpPr>
      <p:grpSpPr>
        <a:xfrm>
          <a:off x="0" y="0"/>
          <a:ext cx="0" cy="0"/>
          <a:chOff x="0" y="0"/>
          <a:chExt cx="0" cy="0"/>
        </a:xfrm>
      </p:grpSpPr>
      <p:sp>
        <p:nvSpPr>
          <p:cNvPr id="62" name="Google Shape;62;p9"/>
          <p:cNvSpPr/>
          <p:nvPr/>
        </p:nvSpPr>
        <p:spPr>
          <a:xfrm>
            <a:off x="0" y="0"/>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3" name="Google Shape;63;p9"/>
          <p:cNvGrpSpPr/>
          <p:nvPr/>
        </p:nvGrpSpPr>
        <p:grpSpPr>
          <a:xfrm>
            <a:off x="830392" y="1191256"/>
            <a:ext cx="745763" cy="45826"/>
            <a:chOff x="4580561" y="2589004"/>
            <a:chExt cx="1064464" cy="25200"/>
          </a:xfrm>
        </p:grpSpPr>
        <p:sp>
          <p:nvSpPr>
            <p:cNvPr id="64" name="Google Shape;64;p9"/>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9"/>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6" name="Google Shape;66;p9"/>
          <p:cNvSpPr txBox="1">
            <a:spLocks noGrp="1"/>
          </p:cNvSpPr>
          <p:nvPr>
            <p:ph type="title"/>
          </p:nvPr>
        </p:nvSpPr>
        <p:spPr>
          <a:xfrm>
            <a:off x="730000" y="1318650"/>
            <a:ext cx="3300900" cy="1687200"/>
          </a:xfrm>
          <a:prstGeom prst="rect">
            <a:avLst/>
          </a:prstGeom>
        </p:spPr>
        <p:txBody>
          <a:bodyPr spcFirstLastPara="1" wrap="square" lIns="91425" tIns="91425" rIns="91425" bIns="91425" anchor="t" anchorCtr="0">
            <a:noAutofit/>
          </a:bodyPr>
          <a:lstStyle>
            <a:lvl1pPr lvl="0">
              <a:spcBef>
                <a:spcPts val="0"/>
              </a:spcBef>
              <a:spcAft>
                <a:spcPts val="0"/>
              </a:spcAft>
              <a:buClr>
                <a:schemeClr val="dk2"/>
              </a:buClr>
              <a:buSzPts val="2600"/>
              <a:buNone/>
              <a:defRPr sz="2600">
                <a:solidFill>
                  <a:schemeClr val="dk2"/>
                </a:solidFill>
              </a:defRPr>
            </a:lvl1pPr>
            <a:lvl2pPr lvl="1">
              <a:spcBef>
                <a:spcPts val="0"/>
              </a:spcBef>
              <a:spcAft>
                <a:spcPts val="0"/>
              </a:spcAft>
              <a:buClr>
                <a:schemeClr val="dk2"/>
              </a:buClr>
              <a:buSzPts val="2600"/>
              <a:buNone/>
              <a:defRPr sz="2600">
                <a:solidFill>
                  <a:schemeClr val="dk2"/>
                </a:solidFill>
              </a:defRPr>
            </a:lvl2pPr>
            <a:lvl3pPr lvl="2">
              <a:spcBef>
                <a:spcPts val="0"/>
              </a:spcBef>
              <a:spcAft>
                <a:spcPts val="0"/>
              </a:spcAft>
              <a:buClr>
                <a:schemeClr val="dk2"/>
              </a:buClr>
              <a:buSzPts val="2600"/>
              <a:buNone/>
              <a:defRPr sz="2600">
                <a:solidFill>
                  <a:schemeClr val="dk2"/>
                </a:solidFill>
              </a:defRPr>
            </a:lvl3pPr>
            <a:lvl4pPr lvl="3">
              <a:spcBef>
                <a:spcPts val="0"/>
              </a:spcBef>
              <a:spcAft>
                <a:spcPts val="0"/>
              </a:spcAft>
              <a:buClr>
                <a:schemeClr val="dk2"/>
              </a:buClr>
              <a:buSzPts val="2600"/>
              <a:buNone/>
              <a:defRPr sz="2600">
                <a:solidFill>
                  <a:schemeClr val="dk2"/>
                </a:solidFill>
              </a:defRPr>
            </a:lvl4pPr>
            <a:lvl5pPr lvl="4">
              <a:spcBef>
                <a:spcPts val="0"/>
              </a:spcBef>
              <a:spcAft>
                <a:spcPts val="0"/>
              </a:spcAft>
              <a:buClr>
                <a:schemeClr val="dk2"/>
              </a:buClr>
              <a:buSzPts val="2600"/>
              <a:buNone/>
              <a:defRPr sz="2600">
                <a:solidFill>
                  <a:schemeClr val="dk2"/>
                </a:solidFill>
              </a:defRPr>
            </a:lvl5pPr>
            <a:lvl6pPr lvl="5">
              <a:spcBef>
                <a:spcPts val="0"/>
              </a:spcBef>
              <a:spcAft>
                <a:spcPts val="0"/>
              </a:spcAft>
              <a:buClr>
                <a:schemeClr val="dk2"/>
              </a:buClr>
              <a:buSzPts val="2600"/>
              <a:buNone/>
              <a:defRPr sz="2600">
                <a:solidFill>
                  <a:schemeClr val="dk2"/>
                </a:solidFill>
              </a:defRPr>
            </a:lvl6pPr>
            <a:lvl7pPr lvl="6">
              <a:spcBef>
                <a:spcPts val="0"/>
              </a:spcBef>
              <a:spcAft>
                <a:spcPts val="0"/>
              </a:spcAft>
              <a:buClr>
                <a:schemeClr val="dk2"/>
              </a:buClr>
              <a:buSzPts val="2600"/>
              <a:buNone/>
              <a:defRPr sz="2600">
                <a:solidFill>
                  <a:schemeClr val="dk2"/>
                </a:solidFill>
              </a:defRPr>
            </a:lvl7pPr>
            <a:lvl8pPr lvl="7">
              <a:spcBef>
                <a:spcPts val="0"/>
              </a:spcBef>
              <a:spcAft>
                <a:spcPts val="0"/>
              </a:spcAft>
              <a:buClr>
                <a:schemeClr val="dk2"/>
              </a:buClr>
              <a:buSzPts val="2600"/>
              <a:buNone/>
              <a:defRPr sz="2600">
                <a:solidFill>
                  <a:schemeClr val="dk2"/>
                </a:solidFill>
              </a:defRPr>
            </a:lvl8pPr>
            <a:lvl9pPr lvl="8">
              <a:spcBef>
                <a:spcPts val="0"/>
              </a:spcBef>
              <a:spcAft>
                <a:spcPts val="0"/>
              </a:spcAft>
              <a:buClr>
                <a:schemeClr val="dk2"/>
              </a:buClr>
              <a:buSzPts val="2600"/>
              <a:buNone/>
              <a:defRPr sz="2600">
                <a:solidFill>
                  <a:schemeClr val="dk2"/>
                </a:solidFill>
              </a:defRPr>
            </a:lvl9pPr>
          </a:lstStyle>
          <a:p>
            <a:endParaRPr/>
          </a:p>
        </p:txBody>
      </p:sp>
      <p:sp>
        <p:nvSpPr>
          <p:cNvPr id="67" name="Google Shape;67;p9"/>
          <p:cNvSpPr txBox="1">
            <a:spLocks noGrp="1"/>
          </p:cNvSpPr>
          <p:nvPr>
            <p:ph type="subTitle" idx="1"/>
          </p:nvPr>
        </p:nvSpPr>
        <p:spPr>
          <a:xfrm>
            <a:off x="724950" y="3161525"/>
            <a:ext cx="3300900" cy="7590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a:endParaRPr/>
          </a:p>
        </p:txBody>
      </p:sp>
      <p:sp>
        <p:nvSpPr>
          <p:cNvPr id="68" name="Google Shape;68;p9"/>
          <p:cNvSpPr txBox="1">
            <a:spLocks noGrp="1"/>
          </p:cNvSpPr>
          <p:nvPr>
            <p:ph type="body" idx="2"/>
          </p:nvPr>
        </p:nvSpPr>
        <p:spPr>
          <a:xfrm>
            <a:off x="5174225" y="1352625"/>
            <a:ext cx="3374400" cy="30255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69" name="Google Shape;69;p9"/>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70"/>
        <p:cNvGrpSpPr/>
        <p:nvPr/>
      </p:nvGrpSpPr>
      <p:grpSpPr>
        <a:xfrm>
          <a:off x="0" y="0"/>
          <a:ext cx="0" cy="0"/>
          <a:chOff x="0" y="0"/>
          <a:chExt cx="0" cy="0"/>
        </a:xfrm>
      </p:grpSpPr>
      <p:sp>
        <p:nvSpPr>
          <p:cNvPr id="71" name="Google Shape;71;p10"/>
          <p:cNvSpPr txBox="1">
            <a:spLocks noGrp="1"/>
          </p:cNvSpPr>
          <p:nvPr>
            <p:ph type="body" idx="1"/>
          </p:nvPr>
        </p:nvSpPr>
        <p:spPr>
          <a:xfrm>
            <a:off x="724950" y="4372551"/>
            <a:ext cx="7697400" cy="4605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300"/>
              <a:buNone/>
              <a:defRPr/>
            </a:lvl1pPr>
          </a:lstStyle>
          <a:p>
            <a:endParaRPr/>
          </a:p>
        </p:txBody>
      </p:sp>
      <p:sp>
        <p:nvSpPr>
          <p:cNvPr id="72" name="Google Shape;72;p10"/>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dk1"/>
        </a:solidFill>
        <a:effectLst/>
      </p:bgPr>
    </p:bg>
    <p:spTree>
      <p:nvGrpSpPr>
        <p:cNvPr id="1" name="Shape 73"/>
        <p:cNvGrpSpPr/>
        <p:nvPr/>
      </p:nvGrpSpPr>
      <p:grpSpPr>
        <a:xfrm>
          <a:off x="0" y="0"/>
          <a:ext cx="0" cy="0"/>
          <a:chOff x="0" y="0"/>
          <a:chExt cx="0" cy="0"/>
        </a:xfrm>
      </p:grpSpPr>
      <p:grpSp>
        <p:nvGrpSpPr>
          <p:cNvPr id="74" name="Google Shape;74;p11"/>
          <p:cNvGrpSpPr/>
          <p:nvPr/>
        </p:nvGrpSpPr>
        <p:grpSpPr>
          <a:xfrm>
            <a:off x="830392" y="4169130"/>
            <a:ext cx="745763" cy="45826"/>
            <a:chOff x="4580561" y="2589004"/>
            <a:chExt cx="1064464" cy="25200"/>
          </a:xfrm>
        </p:grpSpPr>
        <p:sp>
          <p:nvSpPr>
            <p:cNvPr id="75" name="Google Shape;75;p11"/>
            <p:cNvSpPr/>
            <p:nvPr/>
          </p:nvSpPr>
          <p:spPr>
            <a:xfrm rot="-5400000">
              <a:off x="5366325" y="2335504"/>
              <a:ext cx="25200" cy="5322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11"/>
            <p:cNvSpPr/>
            <p:nvPr/>
          </p:nvSpPr>
          <p:spPr>
            <a:xfrm rot="-5400000">
              <a:off x="4836311" y="2333254"/>
              <a:ext cx="25200" cy="5367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7" name="Google Shape;77;p11"/>
          <p:cNvSpPr txBox="1">
            <a:spLocks noGrp="1"/>
          </p:cNvSpPr>
          <p:nvPr>
            <p:ph type="title" hasCustomPrompt="1"/>
          </p:nvPr>
        </p:nvSpPr>
        <p:spPr>
          <a:xfrm>
            <a:off x="729450" y="733950"/>
            <a:ext cx="7688400" cy="12447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8000"/>
              <a:buNone/>
              <a:defRPr sz="8000">
                <a:solidFill>
                  <a:schemeClr val="lt1"/>
                </a:solidFill>
              </a:defRPr>
            </a:lvl1pPr>
            <a:lvl2pPr lvl="1">
              <a:spcBef>
                <a:spcPts val="0"/>
              </a:spcBef>
              <a:spcAft>
                <a:spcPts val="0"/>
              </a:spcAft>
              <a:buClr>
                <a:schemeClr val="lt1"/>
              </a:buClr>
              <a:buSzPts val="8000"/>
              <a:buNone/>
              <a:defRPr sz="8000">
                <a:solidFill>
                  <a:schemeClr val="lt1"/>
                </a:solidFill>
              </a:defRPr>
            </a:lvl2pPr>
            <a:lvl3pPr lvl="2">
              <a:spcBef>
                <a:spcPts val="0"/>
              </a:spcBef>
              <a:spcAft>
                <a:spcPts val="0"/>
              </a:spcAft>
              <a:buClr>
                <a:schemeClr val="lt1"/>
              </a:buClr>
              <a:buSzPts val="8000"/>
              <a:buNone/>
              <a:defRPr sz="8000">
                <a:solidFill>
                  <a:schemeClr val="lt1"/>
                </a:solidFill>
              </a:defRPr>
            </a:lvl3pPr>
            <a:lvl4pPr lvl="3">
              <a:spcBef>
                <a:spcPts val="0"/>
              </a:spcBef>
              <a:spcAft>
                <a:spcPts val="0"/>
              </a:spcAft>
              <a:buClr>
                <a:schemeClr val="lt1"/>
              </a:buClr>
              <a:buSzPts val="8000"/>
              <a:buNone/>
              <a:defRPr sz="8000">
                <a:solidFill>
                  <a:schemeClr val="lt1"/>
                </a:solidFill>
              </a:defRPr>
            </a:lvl4pPr>
            <a:lvl5pPr lvl="4">
              <a:spcBef>
                <a:spcPts val="0"/>
              </a:spcBef>
              <a:spcAft>
                <a:spcPts val="0"/>
              </a:spcAft>
              <a:buClr>
                <a:schemeClr val="lt1"/>
              </a:buClr>
              <a:buSzPts val="8000"/>
              <a:buNone/>
              <a:defRPr sz="8000">
                <a:solidFill>
                  <a:schemeClr val="lt1"/>
                </a:solidFill>
              </a:defRPr>
            </a:lvl5pPr>
            <a:lvl6pPr lvl="5">
              <a:spcBef>
                <a:spcPts val="0"/>
              </a:spcBef>
              <a:spcAft>
                <a:spcPts val="0"/>
              </a:spcAft>
              <a:buClr>
                <a:schemeClr val="lt1"/>
              </a:buClr>
              <a:buSzPts val="8000"/>
              <a:buNone/>
              <a:defRPr sz="8000">
                <a:solidFill>
                  <a:schemeClr val="lt1"/>
                </a:solidFill>
              </a:defRPr>
            </a:lvl6pPr>
            <a:lvl7pPr lvl="6">
              <a:spcBef>
                <a:spcPts val="0"/>
              </a:spcBef>
              <a:spcAft>
                <a:spcPts val="0"/>
              </a:spcAft>
              <a:buClr>
                <a:schemeClr val="lt1"/>
              </a:buClr>
              <a:buSzPts val="8000"/>
              <a:buNone/>
              <a:defRPr sz="8000">
                <a:solidFill>
                  <a:schemeClr val="lt1"/>
                </a:solidFill>
              </a:defRPr>
            </a:lvl7pPr>
            <a:lvl8pPr lvl="7">
              <a:spcBef>
                <a:spcPts val="0"/>
              </a:spcBef>
              <a:spcAft>
                <a:spcPts val="0"/>
              </a:spcAft>
              <a:buClr>
                <a:schemeClr val="lt1"/>
              </a:buClr>
              <a:buSzPts val="8000"/>
              <a:buNone/>
              <a:defRPr sz="8000">
                <a:solidFill>
                  <a:schemeClr val="lt1"/>
                </a:solidFill>
              </a:defRPr>
            </a:lvl8pPr>
            <a:lvl9pPr lvl="8">
              <a:spcBef>
                <a:spcPts val="0"/>
              </a:spcBef>
              <a:spcAft>
                <a:spcPts val="0"/>
              </a:spcAft>
              <a:buClr>
                <a:schemeClr val="lt1"/>
              </a:buClr>
              <a:buSzPts val="8000"/>
              <a:buNone/>
              <a:defRPr sz="8000">
                <a:solidFill>
                  <a:schemeClr val="lt1"/>
                </a:solidFill>
              </a:defRPr>
            </a:lvl9pPr>
          </a:lstStyle>
          <a:p>
            <a:r>
              <a:t>xx%</a:t>
            </a:r>
          </a:p>
        </p:txBody>
      </p:sp>
      <p:sp>
        <p:nvSpPr>
          <p:cNvPr id="78" name="Google Shape;78;p11"/>
          <p:cNvSpPr txBox="1">
            <a:spLocks noGrp="1"/>
          </p:cNvSpPr>
          <p:nvPr>
            <p:ph type="body" idx="1"/>
          </p:nvPr>
        </p:nvSpPr>
        <p:spPr>
          <a:xfrm>
            <a:off x="729450" y="2272888"/>
            <a:ext cx="7688400" cy="15804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Clr>
                <a:schemeClr val="lt1"/>
              </a:buClr>
              <a:buSzPts val="1300"/>
              <a:buChar char="●"/>
              <a:defRPr>
                <a:solidFill>
                  <a:schemeClr val="lt1"/>
                </a:solidFill>
              </a:defRPr>
            </a:lvl1pPr>
            <a:lvl2pPr marL="914400" lvl="1" indent="-298450">
              <a:spcBef>
                <a:spcPts val="1600"/>
              </a:spcBef>
              <a:spcAft>
                <a:spcPts val="0"/>
              </a:spcAft>
              <a:buClr>
                <a:schemeClr val="lt1"/>
              </a:buClr>
              <a:buSzPts val="1100"/>
              <a:buChar char="○"/>
              <a:defRPr>
                <a:solidFill>
                  <a:schemeClr val="lt1"/>
                </a:solidFill>
              </a:defRPr>
            </a:lvl2pPr>
            <a:lvl3pPr marL="1371600" lvl="2" indent="-298450">
              <a:spcBef>
                <a:spcPts val="1600"/>
              </a:spcBef>
              <a:spcAft>
                <a:spcPts val="0"/>
              </a:spcAft>
              <a:buClr>
                <a:schemeClr val="lt1"/>
              </a:buClr>
              <a:buSzPts val="1100"/>
              <a:buChar char="■"/>
              <a:defRPr>
                <a:solidFill>
                  <a:schemeClr val="lt1"/>
                </a:solidFill>
              </a:defRPr>
            </a:lvl3pPr>
            <a:lvl4pPr marL="1828800" lvl="3" indent="-298450">
              <a:spcBef>
                <a:spcPts val="1600"/>
              </a:spcBef>
              <a:spcAft>
                <a:spcPts val="0"/>
              </a:spcAft>
              <a:buClr>
                <a:schemeClr val="lt1"/>
              </a:buClr>
              <a:buSzPts val="1100"/>
              <a:buChar char="●"/>
              <a:defRPr>
                <a:solidFill>
                  <a:schemeClr val="lt1"/>
                </a:solidFill>
              </a:defRPr>
            </a:lvl4pPr>
            <a:lvl5pPr marL="2286000" lvl="4" indent="-298450">
              <a:spcBef>
                <a:spcPts val="1600"/>
              </a:spcBef>
              <a:spcAft>
                <a:spcPts val="0"/>
              </a:spcAft>
              <a:buClr>
                <a:schemeClr val="lt1"/>
              </a:buClr>
              <a:buSzPts val="1100"/>
              <a:buChar char="○"/>
              <a:defRPr>
                <a:solidFill>
                  <a:schemeClr val="lt1"/>
                </a:solidFill>
              </a:defRPr>
            </a:lvl5pPr>
            <a:lvl6pPr marL="2743200" lvl="5" indent="-298450">
              <a:spcBef>
                <a:spcPts val="1600"/>
              </a:spcBef>
              <a:spcAft>
                <a:spcPts val="0"/>
              </a:spcAft>
              <a:buClr>
                <a:schemeClr val="lt1"/>
              </a:buClr>
              <a:buSzPts val="1100"/>
              <a:buChar char="■"/>
              <a:defRPr>
                <a:solidFill>
                  <a:schemeClr val="lt1"/>
                </a:solidFill>
              </a:defRPr>
            </a:lvl6pPr>
            <a:lvl7pPr marL="3200400" lvl="6" indent="-298450">
              <a:spcBef>
                <a:spcPts val="1600"/>
              </a:spcBef>
              <a:spcAft>
                <a:spcPts val="0"/>
              </a:spcAft>
              <a:buClr>
                <a:schemeClr val="lt1"/>
              </a:buClr>
              <a:buSzPts val="1100"/>
              <a:buChar char="●"/>
              <a:defRPr>
                <a:solidFill>
                  <a:schemeClr val="lt1"/>
                </a:solidFill>
              </a:defRPr>
            </a:lvl7pPr>
            <a:lvl8pPr marL="3657600" lvl="7" indent="-298450">
              <a:spcBef>
                <a:spcPts val="1600"/>
              </a:spcBef>
              <a:spcAft>
                <a:spcPts val="0"/>
              </a:spcAft>
              <a:buClr>
                <a:schemeClr val="lt1"/>
              </a:buClr>
              <a:buSzPts val="1100"/>
              <a:buChar char="○"/>
              <a:defRPr>
                <a:solidFill>
                  <a:schemeClr val="lt1"/>
                </a:solidFill>
              </a:defRPr>
            </a:lvl8pPr>
            <a:lvl9pPr marL="4114800" lvl="8" indent="-298450">
              <a:spcBef>
                <a:spcPts val="1600"/>
              </a:spcBef>
              <a:spcAft>
                <a:spcPts val="1600"/>
              </a:spcAft>
              <a:buClr>
                <a:schemeClr val="lt1"/>
              </a:buClr>
              <a:buSzPts val="1100"/>
              <a:buChar char="■"/>
              <a:defRPr>
                <a:solidFill>
                  <a:schemeClr val="lt1"/>
                </a:solidFill>
              </a:defRPr>
            </a:lvl9pPr>
          </a:lstStyle>
          <a:p>
            <a:endParaRPr/>
          </a:p>
        </p:txBody>
      </p:sp>
      <p:sp>
        <p:nvSpPr>
          <p:cNvPr id="79" name="Google Shape;79;p11"/>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0"/>
        <p:cNvGrpSpPr/>
        <p:nvPr/>
      </p:nvGrpSpPr>
      <p:grpSpPr>
        <a:xfrm>
          <a:off x="0" y="0"/>
          <a:ext cx="0" cy="0"/>
          <a:chOff x="0" y="0"/>
          <a:chExt cx="0" cy="0"/>
        </a:xfrm>
      </p:grpSpPr>
      <p:sp>
        <p:nvSpPr>
          <p:cNvPr id="81" name="Google Shape;81;p12"/>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treamline">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SzPts val="2800"/>
              <a:buFont typeface="Raleway"/>
              <a:buNone/>
              <a:defRPr sz="2800" b="1">
                <a:latin typeface="Raleway"/>
                <a:ea typeface="Raleway"/>
                <a:cs typeface="Raleway"/>
                <a:sym typeface="Raleway"/>
              </a:defRPr>
            </a:lvl1pPr>
            <a:lvl2pPr lvl="1">
              <a:spcBef>
                <a:spcPts val="0"/>
              </a:spcBef>
              <a:spcAft>
                <a:spcPts val="0"/>
              </a:spcAft>
              <a:buSzPts val="2800"/>
              <a:buFont typeface="Raleway"/>
              <a:buNone/>
              <a:defRPr sz="2800" b="1">
                <a:latin typeface="Raleway"/>
                <a:ea typeface="Raleway"/>
                <a:cs typeface="Raleway"/>
                <a:sym typeface="Raleway"/>
              </a:defRPr>
            </a:lvl2pPr>
            <a:lvl3pPr lvl="2">
              <a:spcBef>
                <a:spcPts val="0"/>
              </a:spcBef>
              <a:spcAft>
                <a:spcPts val="0"/>
              </a:spcAft>
              <a:buSzPts val="2800"/>
              <a:buFont typeface="Raleway"/>
              <a:buNone/>
              <a:defRPr sz="2800" b="1">
                <a:latin typeface="Raleway"/>
                <a:ea typeface="Raleway"/>
                <a:cs typeface="Raleway"/>
                <a:sym typeface="Raleway"/>
              </a:defRPr>
            </a:lvl3pPr>
            <a:lvl4pPr lvl="3">
              <a:spcBef>
                <a:spcPts val="0"/>
              </a:spcBef>
              <a:spcAft>
                <a:spcPts val="0"/>
              </a:spcAft>
              <a:buSzPts val="2800"/>
              <a:buFont typeface="Raleway"/>
              <a:buNone/>
              <a:defRPr sz="2800" b="1">
                <a:latin typeface="Raleway"/>
                <a:ea typeface="Raleway"/>
                <a:cs typeface="Raleway"/>
                <a:sym typeface="Raleway"/>
              </a:defRPr>
            </a:lvl4pPr>
            <a:lvl5pPr lvl="4">
              <a:spcBef>
                <a:spcPts val="0"/>
              </a:spcBef>
              <a:spcAft>
                <a:spcPts val="0"/>
              </a:spcAft>
              <a:buSzPts val="2800"/>
              <a:buFont typeface="Raleway"/>
              <a:buNone/>
              <a:defRPr sz="2800" b="1">
                <a:latin typeface="Raleway"/>
                <a:ea typeface="Raleway"/>
                <a:cs typeface="Raleway"/>
                <a:sym typeface="Raleway"/>
              </a:defRPr>
            </a:lvl5pPr>
            <a:lvl6pPr lvl="5">
              <a:spcBef>
                <a:spcPts val="0"/>
              </a:spcBef>
              <a:spcAft>
                <a:spcPts val="0"/>
              </a:spcAft>
              <a:buSzPts val="2800"/>
              <a:buFont typeface="Raleway"/>
              <a:buNone/>
              <a:defRPr sz="2800" b="1">
                <a:latin typeface="Raleway"/>
                <a:ea typeface="Raleway"/>
                <a:cs typeface="Raleway"/>
                <a:sym typeface="Raleway"/>
              </a:defRPr>
            </a:lvl6pPr>
            <a:lvl7pPr lvl="6">
              <a:spcBef>
                <a:spcPts val="0"/>
              </a:spcBef>
              <a:spcAft>
                <a:spcPts val="0"/>
              </a:spcAft>
              <a:buSzPts val="2800"/>
              <a:buFont typeface="Raleway"/>
              <a:buNone/>
              <a:defRPr sz="2800" b="1">
                <a:latin typeface="Raleway"/>
                <a:ea typeface="Raleway"/>
                <a:cs typeface="Raleway"/>
                <a:sym typeface="Raleway"/>
              </a:defRPr>
            </a:lvl7pPr>
            <a:lvl8pPr lvl="7">
              <a:spcBef>
                <a:spcPts val="0"/>
              </a:spcBef>
              <a:spcAft>
                <a:spcPts val="0"/>
              </a:spcAft>
              <a:buSzPts val="2800"/>
              <a:buFont typeface="Raleway"/>
              <a:buNone/>
              <a:defRPr sz="2800" b="1">
                <a:latin typeface="Raleway"/>
                <a:ea typeface="Raleway"/>
                <a:cs typeface="Raleway"/>
                <a:sym typeface="Raleway"/>
              </a:defRPr>
            </a:lvl8pPr>
            <a:lvl9pPr lvl="8">
              <a:spcBef>
                <a:spcPts val="0"/>
              </a:spcBef>
              <a:spcAft>
                <a:spcPts val="0"/>
              </a:spcAft>
              <a:buSzPts val="2800"/>
              <a:buFont typeface="Raleway"/>
              <a:buNone/>
              <a:defRPr sz="2800" b="1">
                <a:latin typeface="Raleway"/>
                <a:ea typeface="Raleway"/>
                <a:cs typeface="Raleway"/>
                <a:sym typeface="Ralew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11150">
              <a:lnSpc>
                <a:spcPct val="115000"/>
              </a:lnSpc>
              <a:spcBef>
                <a:spcPts val="0"/>
              </a:spcBef>
              <a:spcAft>
                <a:spcPts val="0"/>
              </a:spcAft>
              <a:buClr>
                <a:schemeClr val="accent1"/>
              </a:buClr>
              <a:buSzPts val="1300"/>
              <a:buFont typeface="Lato"/>
              <a:buChar char="●"/>
              <a:defRPr sz="1300">
                <a:solidFill>
                  <a:schemeClr val="accent1"/>
                </a:solidFill>
                <a:latin typeface="Lato"/>
                <a:ea typeface="Lato"/>
                <a:cs typeface="Lato"/>
                <a:sym typeface="Lato"/>
              </a:defRPr>
            </a:lvl1pPr>
            <a:lvl2pPr marL="914400" lvl="1" indent="-298450">
              <a:lnSpc>
                <a:spcPct val="115000"/>
              </a:lnSpc>
              <a:spcBef>
                <a:spcPts val="1600"/>
              </a:spcBef>
              <a:spcAft>
                <a:spcPts val="0"/>
              </a:spcAft>
              <a:buClr>
                <a:schemeClr val="accent1"/>
              </a:buClr>
              <a:buSzPts val="1100"/>
              <a:buFont typeface="Lato"/>
              <a:buChar char="○"/>
              <a:defRPr sz="1100">
                <a:solidFill>
                  <a:schemeClr val="accent1"/>
                </a:solidFill>
                <a:latin typeface="Lato"/>
                <a:ea typeface="Lato"/>
                <a:cs typeface="Lato"/>
                <a:sym typeface="Lato"/>
              </a:defRPr>
            </a:lvl2pPr>
            <a:lvl3pPr marL="1371600" lvl="2" indent="-298450">
              <a:lnSpc>
                <a:spcPct val="115000"/>
              </a:lnSpc>
              <a:spcBef>
                <a:spcPts val="1600"/>
              </a:spcBef>
              <a:spcAft>
                <a:spcPts val="0"/>
              </a:spcAft>
              <a:buClr>
                <a:schemeClr val="accent1"/>
              </a:buClr>
              <a:buSzPts val="1100"/>
              <a:buFont typeface="Lato"/>
              <a:buChar char="■"/>
              <a:defRPr sz="1100">
                <a:solidFill>
                  <a:schemeClr val="accent1"/>
                </a:solidFill>
                <a:latin typeface="Lato"/>
                <a:ea typeface="Lato"/>
                <a:cs typeface="Lato"/>
                <a:sym typeface="Lato"/>
              </a:defRPr>
            </a:lvl3pPr>
            <a:lvl4pPr marL="1828800" lvl="3" indent="-298450">
              <a:lnSpc>
                <a:spcPct val="115000"/>
              </a:lnSpc>
              <a:spcBef>
                <a:spcPts val="1600"/>
              </a:spcBef>
              <a:spcAft>
                <a:spcPts val="0"/>
              </a:spcAft>
              <a:buClr>
                <a:schemeClr val="accent1"/>
              </a:buClr>
              <a:buSzPts val="1100"/>
              <a:buFont typeface="Lato"/>
              <a:buChar char="●"/>
              <a:defRPr sz="1100">
                <a:solidFill>
                  <a:schemeClr val="accent1"/>
                </a:solidFill>
                <a:latin typeface="Lato"/>
                <a:ea typeface="Lato"/>
                <a:cs typeface="Lato"/>
                <a:sym typeface="Lato"/>
              </a:defRPr>
            </a:lvl4pPr>
            <a:lvl5pPr marL="2286000" lvl="4" indent="-298450">
              <a:lnSpc>
                <a:spcPct val="115000"/>
              </a:lnSpc>
              <a:spcBef>
                <a:spcPts val="1600"/>
              </a:spcBef>
              <a:spcAft>
                <a:spcPts val="0"/>
              </a:spcAft>
              <a:buClr>
                <a:schemeClr val="accent1"/>
              </a:buClr>
              <a:buSzPts val="1100"/>
              <a:buFont typeface="Lato"/>
              <a:buChar char="○"/>
              <a:defRPr sz="1100">
                <a:solidFill>
                  <a:schemeClr val="accent1"/>
                </a:solidFill>
                <a:latin typeface="Lato"/>
                <a:ea typeface="Lato"/>
                <a:cs typeface="Lato"/>
                <a:sym typeface="Lato"/>
              </a:defRPr>
            </a:lvl5pPr>
            <a:lvl6pPr marL="2743200" lvl="5" indent="-298450">
              <a:lnSpc>
                <a:spcPct val="115000"/>
              </a:lnSpc>
              <a:spcBef>
                <a:spcPts val="1600"/>
              </a:spcBef>
              <a:spcAft>
                <a:spcPts val="0"/>
              </a:spcAft>
              <a:buClr>
                <a:schemeClr val="accent1"/>
              </a:buClr>
              <a:buSzPts val="1100"/>
              <a:buFont typeface="Lato"/>
              <a:buChar char="■"/>
              <a:defRPr sz="1100">
                <a:solidFill>
                  <a:schemeClr val="accent1"/>
                </a:solidFill>
                <a:latin typeface="Lato"/>
                <a:ea typeface="Lato"/>
                <a:cs typeface="Lato"/>
                <a:sym typeface="Lato"/>
              </a:defRPr>
            </a:lvl6pPr>
            <a:lvl7pPr marL="3200400" lvl="6" indent="-298450">
              <a:lnSpc>
                <a:spcPct val="115000"/>
              </a:lnSpc>
              <a:spcBef>
                <a:spcPts val="1600"/>
              </a:spcBef>
              <a:spcAft>
                <a:spcPts val="0"/>
              </a:spcAft>
              <a:buClr>
                <a:schemeClr val="accent1"/>
              </a:buClr>
              <a:buSzPts val="1100"/>
              <a:buFont typeface="Lato"/>
              <a:buChar char="●"/>
              <a:defRPr sz="1100">
                <a:solidFill>
                  <a:schemeClr val="accent1"/>
                </a:solidFill>
                <a:latin typeface="Lato"/>
                <a:ea typeface="Lato"/>
                <a:cs typeface="Lato"/>
                <a:sym typeface="Lato"/>
              </a:defRPr>
            </a:lvl7pPr>
            <a:lvl8pPr marL="3657600" lvl="7" indent="-298450">
              <a:lnSpc>
                <a:spcPct val="115000"/>
              </a:lnSpc>
              <a:spcBef>
                <a:spcPts val="1600"/>
              </a:spcBef>
              <a:spcAft>
                <a:spcPts val="0"/>
              </a:spcAft>
              <a:buClr>
                <a:schemeClr val="accent1"/>
              </a:buClr>
              <a:buSzPts val="1100"/>
              <a:buFont typeface="Lato"/>
              <a:buChar char="○"/>
              <a:defRPr sz="1100">
                <a:solidFill>
                  <a:schemeClr val="accent1"/>
                </a:solidFill>
                <a:latin typeface="Lato"/>
                <a:ea typeface="Lato"/>
                <a:cs typeface="Lato"/>
                <a:sym typeface="Lato"/>
              </a:defRPr>
            </a:lvl8pPr>
            <a:lvl9pPr marL="4114800" lvl="8" indent="-298450">
              <a:lnSpc>
                <a:spcPct val="115000"/>
              </a:lnSpc>
              <a:spcBef>
                <a:spcPts val="1600"/>
              </a:spcBef>
              <a:spcAft>
                <a:spcPts val="1600"/>
              </a:spcAft>
              <a:buClr>
                <a:schemeClr val="accent1"/>
              </a:buClr>
              <a:buSzPts val="1100"/>
              <a:buFont typeface="Lato"/>
              <a:buChar char="■"/>
              <a:defRPr sz="1100">
                <a:solidFill>
                  <a:schemeClr val="accent1"/>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536302" y="4749851"/>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accent1"/>
                </a:solidFill>
                <a:latin typeface="Lato"/>
                <a:ea typeface="Lato"/>
                <a:cs typeface="Lato"/>
                <a:sym typeface="Lato"/>
              </a:defRPr>
            </a:lvl1pPr>
            <a:lvl2pPr lvl="1" algn="r">
              <a:buNone/>
              <a:defRPr sz="1000">
                <a:solidFill>
                  <a:schemeClr val="accent1"/>
                </a:solidFill>
                <a:latin typeface="Lato"/>
                <a:ea typeface="Lato"/>
                <a:cs typeface="Lato"/>
                <a:sym typeface="Lato"/>
              </a:defRPr>
            </a:lvl2pPr>
            <a:lvl3pPr lvl="2" algn="r">
              <a:buNone/>
              <a:defRPr sz="1000">
                <a:solidFill>
                  <a:schemeClr val="accent1"/>
                </a:solidFill>
                <a:latin typeface="Lato"/>
                <a:ea typeface="Lato"/>
                <a:cs typeface="Lato"/>
                <a:sym typeface="Lato"/>
              </a:defRPr>
            </a:lvl3pPr>
            <a:lvl4pPr lvl="3" algn="r">
              <a:buNone/>
              <a:defRPr sz="1000">
                <a:solidFill>
                  <a:schemeClr val="accent1"/>
                </a:solidFill>
                <a:latin typeface="Lato"/>
                <a:ea typeface="Lato"/>
                <a:cs typeface="Lato"/>
                <a:sym typeface="Lato"/>
              </a:defRPr>
            </a:lvl4pPr>
            <a:lvl5pPr lvl="4" algn="r">
              <a:buNone/>
              <a:defRPr sz="1000">
                <a:solidFill>
                  <a:schemeClr val="accent1"/>
                </a:solidFill>
                <a:latin typeface="Lato"/>
                <a:ea typeface="Lato"/>
                <a:cs typeface="Lato"/>
                <a:sym typeface="Lato"/>
              </a:defRPr>
            </a:lvl5pPr>
            <a:lvl6pPr lvl="5" algn="r">
              <a:buNone/>
              <a:defRPr sz="1000">
                <a:solidFill>
                  <a:schemeClr val="accent1"/>
                </a:solidFill>
                <a:latin typeface="Lato"/>
                <a:ea typeface="Lato"/>
                <a:cs typeface="Lato"/>
                <a:sym typeface="Lato"/>
              </a:defRPr>
            </a:lvl6pPr>
            <a:lvl7pPr lvl="6" algn="r">
              <a:buNone/>
              <a:defRPr sz="1000">
                <a:solidFill>
                  <a:schemeClr val="accent1"/>
                </a:solidFill>
                <a:latin typeface="Lato"/>
                <a:ea typeface="Lato"/>
                <a:cs typeface="Lato"/>
                <a:sym typeface="Lato"/>
              </a:defRPr>
            </a:lvl7pPr>
            <a:lvl8pPr lvl="7" algn="r">
              <a:buNone/>
              <a:defRPr sz="1000">
                <a:solidFill>
                  <a:schemeClr val="accent1"/>
                </a:solidFill>
                <a:latin typeface="Lato"/>
                <a:ea typeface="Lato"/>
                <a:cs typeface="Lato"/>
                <a:sym typeface="Lato"/>
              </a:defRPr>
            </a:lvl8pPr>
            <a:lvl9pPr lvl="8" algn="r">
              <a:buNone/>
              <a:defRPr sz="1000">
                <a:solidFill>
                  <a:schemeClr val="accent1"/>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12.jpe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3"/>
          <p:cNvSpPr txBox="1">
            <a:spLocks noGrp="1"/>
          </p:cNvSpPr>
          <p:nvPr>
            <p:ph type="ctrTitle"/>
          </p:nvPr>
        </p:nvSpPr>
        <p:spPr>
          <a:xfrm>
            <a:off x="729625" y="573578"/>
            <a:ext cx="7688100" cy="2599447"/>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ru" sz="1800" dirty="0" smtClean="0">
                <a:solidFill>
                  <a:srgbClr val="38761D"/>
                </a:solidFill>
                <a:latin typeface="Comfortaa"/>
                <a:ea typeface="Comfortaa"/>
                <a:cs typeface="Comfortaa"/>
                <a:sym typeface="Comfortaa"/>
              </a:rPr>
              <a:t>ГАУ «КЦСОН города Каменска-Уральского»</a:t>
            </a:r>
            <a:br>
              <a:rPr lang="ru" sz="1800" dirty="0" smtClean="0">
                <a:solidFill>
                  <a:srgbClr val="38761D"/>
                </a:solidFill>
                <a:latin typeface="Comfortaa"/>
                <a:ea typeface="Comfortaa"/>
                <a:cs typeface="Comfortaa"/>
                <a:sym typeface="Comfortaa"/>
              </a:rPr>
            </a:br>
            <a:r>
              <a:rPr lang="ru" sz="2900" dirty="0" smtClean="0">
                <a:solidFill>
                  <a:srgbClr val="38761D"/>
                </a:solidFill>
                <a:latin typeface="Comfortaa"/>
                <a:ea typeface="Comfortaa"/>
                <a:cs typeface="Comfortaa"/>
                <a:sym typeface="Comfortaa"/>
              </a:rPr>
              <a:t/>
            </a:r>
            <a:br>
              <a:rPr lang="ru" sz="2900" dirty="0" smtClean="0">
                <a:solidFill>
                  <a:srgbClr val="38761D"/>
                </a:solidFill>
                <a:latin typeface="Comfortaa"/>
                <a:ea typeface="Comfortaa"/>
                <a:cs typeface="Comfortaa"/>
                <a:sym typeface="Comfortaa"/>
              </a:rPr>
            </a:br>
            <a:r>
              <a:rPr lang="ru" sz="2900" dirty="0" smtClean="0">
                <a:solidFill>
                  <a:srgbClr val="38761D"/>
                </a:solidFill>
                <a:latin typeface="Comfortaa"/>
                <a:ea typeface="Comfortaa"/>
                <a:cs typeface="Comfortaa"/>
                <a:sym typeface="Comfortaa"/>
              </a:rPr>
              <a:t>Тема: «Гигиена </a:t>
            </a:r>
            <a:r>
              <a:rPr lang="ru" sz="2900" dirty="0">
                <a:solidFill>
                  <a:srgbClr val="38761D"/>
                </a:solidFill>
                <a:latin typeface="Comfortaa"/>
                <a:ea typeface="Comfortaa"/>
                <a:cs typeface="Comfortaa"/>
                <a:sym typeface="Comfortaa"/>
              </a:rPr>
              <a:t>и самогигиена</a:t>
            </a:r>
            <a:endParaRPr sz="2900">
              <a:solidFill>
                <a:srgbClr val="38761D"/>
              </a:solidFill>
              <a:latin typeface="Comfortaa"/>
              <a:ea typeface="Comfortaa"/>
              <a:cs typeface="Comfortaa"/>
              <a:sym typeface="Comfortaa"/>
            </a:endParaRPr>
          </a:p>
          <a:p>
            <a:pPr marL="0" lvl="0" indent="0" algn="l" rtl="0">
              <a:spcBef>
                <a:spcPts val="0"/>
              </a:spcBef>
              <a:spcAft>
                <a:spcPts val="0"/>
              </a:spcAft>
              <a:buNone/>
            </a:pPr>
            <a:r>
              <a:rPr lang="ru" sz="2900" dirty="0">
                <a:solidFill>
                  <a:srgbClr val="38761D"/>
                </a:solidFill>
                <a:latin typeface="Comfortaa"/>
                <a:ea typeface="Comfortaa"/>
                <a:cs typeface="Comfortaa"/>
                <a:sym typeface="Comfortaa"/>
              </a:rPr>
              <a:t>людей в пожилом возрасте.Правильный уход за </a:t>
            </a:r>
            <a:r>
              <a:rPr lang="ru" sz="2900" dirty="0" smtClean="0">
                <a:solidFill>
                  <a:srgbClr val="38761D"/>
                </a:solidFill>
                <a:latin typeface="Comfortaa"/>
                <a:ea typeface="Comfortaa"/>
                <a:cs typeface="Comfortaa"/>
                <a:sym typeface="Comfortaa"/>
              </a:rPr>
              <a:t>телом».</a:t>
            </a:r>
            <a:endParaRPr sz="2900">
              <a:solidFill>
                <a:srgbClr val="38761D"/>
              </a:solidFill>
              <a:latin typeface="Comfortaa"/>
              <a:ea typeface="Comfortaa"/>
              <a:cs typeface="Comfortaa"/>
              <a:sym typeface="Comfortaa"/>
            </a:endParaRPr>
          </a:p>
        </p:txBody>
      </p:sp>
      <p:sp>
        <p:nvSpPr>
          <p:cNvPr id="87" name="Google Shape;87;p13"/>
          <p:cNvSpPr txBox="1">
            <a:spLocks noGrp="1"/>
          </p:cNvSpPr>
          <p:nvPr>
            <p:ph type="subTitle" idx="1"/>
          </p:nvPr>
        </p:nvSpPr>
        <p:spPr>
          <a:xfrm>
            <a:off x="729625" y="3172900"/>
            <a:ext cx="6468900" cy="1576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solidFill>
                  <a:srgbClr val="741B47"/>
                </a:solidFill>
                <a:latin typeface="Arial"/>
                <a:ea typeface="Arial"/>
                <a:cs typeface="Arial"/>
                <a:sym typeface="Arial"/>
              </a:rPr>
              <a:t>ШПВ по направлению “Обучение навыкам ухода”</a:t>
            </a:r>
            <a:endParaRPr>
              <a:solidFill>
                <a:srgbClr val="741B47"/>
              </a:solidFill>
              <a:latin typeface="Arial"/>
              <a:ea typeface="Arial"/>
              <a:cs typeface="Arial"/>
              <a:sym typeface="Arial"/>
            </a:endParaRPr>
          </a:p>
          <a:p>
            <a:pPr marL="0" lvl="0" indent="0" algn="l" rtl="0">
              <a:spcBef>
                <a:spcPts val="0"/>
              </a:spcBef>
              <a:spcAft>
                <a:spcPts val="0"/>
              </a:spcAft>
              <a:buNone/>
            </a:pPr>
            <a:r>
              <a:rPr lang="ru">
                <a:solidFill>
                  <a:srgbClr val="741B47"/>
                </a:solidFill>
                <a:latin typeface="Arial"/>
                <a:ea typeface="Arial"/>
                <a:cs typeface="Arial"/>
                <a:sym typeface="Arial"/>
              </a:rPr>
              <a:t>Руководитель: специалист по социальной работе Соломеина А.А.</a:t>
            </a:r>
            <a:endParaRPr>
              <a:solidFill>
                <a:srgbClr val="741B47"/>
              </a:solidFill>
              <a:latin typeface="Arial"/>
              <a:ea typeface="Arial"/>
              <a:cs typeface="Arial"/>
              <a:sym typeface="Arial"/>
            </a:endParaRPr>
          </a:p>
          <a:p>
            <a:pPr marL="0" lvl="0" indent="0" algn="l" rtl="0">
              <a:spcBef>
                <a:spcPts val="0"/>
              </a:spcBef>
              <a:spcAft>
                <a:spcPts val="0"/>
              </a:spcAft>
              <a:buNone/>
            </a:pPr>
            <a:endParaRPr>
              <a:solidFill>
                <a:srgbClr val="741B47"/>
              </a:solidFill>
              <a:latin typeface="Arial"/>
              <a:ea typeface="Arial"/>
              <a:cs typeface="Arial"/>
              <a:sym typeface="Arial"/>
            </a:endParaRPr>
          </a:p>
        </p:txBody>
      </p:sp>
      <p:pic>
        <p:nvPicPr>
          <p:cNvPr id="88" name="Google Shape;88;p13"/>
          <p:cNvPicPr preferRelativeResize="0"/>
          <p:nvPr/>
        </p:nvPicPr>
        <p:blipFill>
          <a:blip r:embed="rId3">
            <a:alphaModFix/>
          </a:blip>
          <a:stretch>
            <a:fillRect/>
          </a:stretch>
        </p:blipFill>
        <p:spPr>
          <a:xfrm>
            <a:off x="7257925" y="2251450"/>
            <a:ext cx="1728075" cy="27846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4"/>
          <p:cNvSpPr txBox="1">
            <a:spLocks noGrp="1"/>
          </p:cNvSpPr>
          <p:nvPr>
            <p:ph type="title"/>
          </p:nvPr>
        </p:nvSpPr>
        <p:spPr>
          <a:xfrm>
            <a:off x="780100" y="997528"/>
            <a:ext cx="7114800" cy="656706"/>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dirty="0">
                <a:solidFill>
                  <a:srgbClr val="FF00FF"/>
                </a:solidFill>
              </a:rPr>
              <a:t>         ОБЩЕЕ ПОНЯТИЕ о ГИГИЕНЕ</a:t>
            </a:r>
            <a:endParaRPr i="1">
              <a:solidFill>
                <a:srgbClr val="C27BA0"/>
              </a:solidFill>
            </a:endParaRPr>
          </a:p>
        </p:txBody>
      </p:sp>
      <p:sp>
        <p:nvSpPr>
          <p:cNvPr id="94" name="Google Shape;94;p14"/>
          <p:cNvSpPr txBox="1">
            <a:spLocks noGrp="1"/>
          </p:cNvSpPr>
          <p:nvPr>
            <p:ph type="body" idx="1"/>
          </p:nvPr>
        </p:nvSpPr>
        <p:spPr>
          <a:xfrm>
            <a:off x="414750" y="1562793"/>
            <a:ext cx="8541600" cy="352930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dirty="0">
                <a:solidFill>
                  <a:srgbClr val="990000"/>
                </a:solidFill>
              </a:rPr>
              <a:t>Понятие ГИГИЕНА -чрезвычайно емкое понятие. Оно включает в себя режим условий труда, отдыха, рациональное питание, соблюдение правил ухода за телом, применение гигиенических средств и многое другое. Личная гигиена-это свод правил поведения человека в быту или на производстве. В узком понимании- гигиеническое содержание тела, одежды, предметов домашнего обихода. Нарушение требований личной гигиены может негативно сказаться на здоровье не только одного человека, но и больших групп людей (коллективы,семьи, члены различных обществ)</a:t>
            </a:r>
            <a:endParaRPr>
              <a:solidFill>
                <a:srgbClr val="990000"/>
              </a:solidFill>
            </a:endParaRPr>
          </a:p>
          <a:p>
            <a:pPr marL="0" lvl="0" indent="0" algn="l" rtl="0">
              <a:spcBef>
                <a:spcPts val="1600"/>
              </a:spcBef>
              <a:spcAft>
                <a:spcPts val="0"/>
              </a:spcAft>
              <a:buNone/>
            </a:pPr>
            <a:r>
              <a:rPr lang="ru" dirty="0">
                <a:solidFill>
                  <a:srgbClr val="990000"/>
                </a:solidFill>
              </a:rPr>
              <a:t>РАЗДЕЛЫ ЛИЧНОЙ ГИГИЕНЫ: 1. Гигиеническое содержание тела( кожи, волос, полости рта, органов слуха, зрения,половых органов). 2. Гигиена индивидуального питания. 3. Гигиена одежды и обуви. 4.Гигиена жилища.</a:t>
            </a:r>
            <a:endParaRPr>
              <a:solidFill>
                <a:srgbClr val="990000"/>
              </a:solidFill>
            </a:endParaRPr>
          </a:p>
          <a:p>
            <a:pPr marL="0" lvl="0" indent="0" algn="l" rtl="0">
              <a:spcBef>
                <a:spcPts val="1600"/>
              </a:spcBef>
              <a:spcAft>
                <a:spcPts val="1600"/>
              </a:spcAft>
              <a:buNone/>
            </a:pPr>
            <a:endParaRPr>
              <a:solidFill>
                <a:srgbClr val="990000"/>
              </a:solidFill>
            </a:endParaRPr>
          </a:p>
        </p:txBody>
      </p:sp>
      <p:pic>
        <p:nvPicPr>
          <p:cNvPr id="95" name="Google Shape;95;p14"/>
          <p:cNvPicPr preferRelativeResize="0"/>
          <p:nvPr/>
        </p:nvPicPr>
        <p:blipFill>
          <a:blip r:embed="rId3">
            <a:alphaModFix/>
          </a:blip>
          <a:stretch>
            <a:fillRect/>
          </a:stretch>
        </p:blipFill>
        <p:spPr>
          <a:xfrm>
            <a:off x="622100" y="3920275"/>
            <a:ext cx="2251450" cy="1086275"/>
          </a:xfrm>
          <a:prstGeom prst="rect">
            <a:avLst/>
          </a:prstGeom>
          <a:noFill/>
          <a:ln>
            <a:noFill/>
          </a:ln>
        </p:spPr>
      </p:pic>
      <p:pic>
        <p:nvPicPr>
          <p:cNvPr id="96" name="Google Shape;96;p14"/>
          <p:cNvPicPr preferRelativeResize="0"/>
          <p:nvPr/>
        </p:nvPicPr>
        <p:blipFill>
          <a:blip r:embed="rId4">
            <a:alphaModFix/>
          </a:blip>
          <a:stretch>
            <a:fillRect/>
          </a:stretch>
        </p:blipFill>
        <p:spPr>
          <a:xfrm>
            <a:off x="6882675" y="3809725"/>
            <a:ext cx="1955198" cy="11573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Shape 100"/>
        <p:cNvGrpSpPr/>
        <p:nvPr/>
      </p:nvGrpSpPr>
      <p:grpSpPr>
        <a:xfrm>
          <a:off x="0" y="0"/>
          <a:ext cx="0" cy="0"/>
          <a:chOff x="0" y="0"/>
          <a:chExt cx="0" cy="0"/>
        </a:xfrm>
      </p:grpSpPr>
      <p:sp>
        <p:nvSpPr>
          <p:cNvPr id="101" name="Google Shape;101;p15"/>
          <p:cNvSpPr txBox="1">
            <a:spLocks noGrp="1"/>
          </p:cNvSpPr>
          <p:nvPr>
            <p:ph type="title"/>
          </p:nvPr>
        </p:nvSpPr>
        <p:spPr>
          <a:xfrm>
            <a:off x="208650" y="63500"/>
            <a:ext cx="8935200" cy="4898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solidFill>
                  <a:srgbClr val="20124D"/>
                </a:solidFill>
              </a:rPr>
              <a:t>              БЫТЬ КРАСИВЫМ В ЛЮБОМ ВОЗРАСТЕ,</a:t>
            </a:r>
            <a:endParaRPr sz="1800">
              <a:solidFill>
                <a:srgbClr val="20124D"/>
              </a:solidFill>
            </a:endParaRPr>
          </a:p>
          <a:p>
            <a:pPr marL="0" lvl="0" indent="0" algn="l" rtl="0">
              <a:spcBef>
                <a:spcPts val="0"/>
              </a:spcBef>
              <a:spcAft>
                <a:spcPts val="0"/>
              </a:spcAft>
              <a:buNone/>
            </a:pPr>
            <a:r>
              <a:rPr lang="ru" sz="1800">
                <a:solidFill>
                  <a:srgbClr val="20124D"/>
                </a:solidFill>
              </a:rPr>
              <a:t>                    правильный уход в пожилом возрасте.</a:t>
            </a:r>
            <a:endParaRPr sz="1800">
              <a:solidFill>
                <a:srgbClr val="20124D"/>
              </a:solidFill>
            </a:endParaRPr>
          </a:p>
          <a:p>
            <a:pPr marL="0" lvl="0" indent="0" algn="l" rtl="0">
              <a:spcBef>
                <a:spcPts val="0"/>
              </a:spcBef>
              <a:spcAft>
                <a:spcPts val="0"/>
              </a:spcAft>
              <a:buNone/>
            </a:pPr>
            <a:r>
              <a:rPr lang="ru" sz="1800" b="0" i="1">
                <a:solidFill>
                  <a:srgbClr val="20124D"/>
                </a:solidFill>
                <a:latin typeface="Comfortaa"/>
                <a:ea typeface="Comfortaa"/>
                <a:cs typeface="Comfortaa"/>
                <a:sym typeface="Comfortaa"/>
              </a:rPr>
              <a:t>Все органы человека с возрастом претерпевают изменения. Кожа и ее придатки(волосы и ногти) не являются исключением. Кожа становится суше,тоньше, уменьшается колоичество потовых желез и волосяных фолликулов. Вследствие ухудшения кровообращения кожа теряет свойственный румянец.Волосы теряют меланин,появляются морщины, пигментация, увеличивается количество подкожного жира.</a:t>
            </a:r>
            <a:endParaRPr sz="1800" b="0" i="1">
              <a:solidFill>
                <a:srgbClr val="20124D"/>
              </a:solidFill>
              <a:latin typeface="Comfortaa"/>
              <a:ea typeface="Comfortaa"/>
              <a:cs typeface="Comfortaa"/>
              <a:sym typeface="Comfortaa"/>
            </a:endParaRPr>
          </a:p>
          <a:p>
            <a:pPr marL="0" lvl="0" indent="0" algn="l" rtl="0">
              <a:spcBef>
                <a:spcPts val="0"/>
              </a:spcBef>
              <a:spcAft>
                <a:spcPts val="0"/>
              </a:spcAft>
              <a:buNone/>
            </a:pPr>
            <a:r>
              <a:rPr lang="ru" sz="1800" b="0" i="1">
                <a:solidFill>
                  <a:srgbClr val="20124D"/>
                </a:solidFill>
                <a:latin typeface="Comfortaa"/>
                <a:ea typeface="Comfortaa"/>
                <a:cs typeface="Comfortaa"/>
                <a:sym typeface="Comfortaa"/>
              </a:rPr>
              <a:t>Кто-то в60 лет  еще полон сил и ухожен, а кто-то и в 50 лет уже считает себя дряхлым стариком.</a:t>
            </a:r>
            <a:endParaRPr sz="1800" b="0" i="1">
              <a:solidFill>
                <a:srgbClr val="20124D"/>
              </a:solidFill>
              <a:latin typeface="Comfortaa"/>
              <a:ea typeface="Comfortaa"/>
              <a:cs typeface="Comfortaa"/>
              <a:sym typeface="Comfortaa"/>
            </a:endParaRPr>
          </a:p>
          <a:p>
            <a:pPr marL="0" lvl="0" indent="0" algn="l" rtl="0">
              <a:spcBef>
                <a:spcPts val="0"/>
              </a:spcBef>
              <a:spcAft>
                <a:spcPts val="0"/>
              </a:spcAft>
              <a:buNone/>
            </a:pPr>
            <a:r>
              <a:rPr lang="ru" sz="1800" b="0" i="1">
                <a:solidFill>
                  <a:srgbClr val="20124D"/>
                </a:solidFill>
                <a:latin typeface="Comfortaa"/>
                <a:ea typeface="Comfortaa"/>
                <a:cs typeface="Comfortaa"/>
                <a:sym typeface="Comfortaa"/>
              </a:rPr>
              <a:t>Скорость старения зависит от многих факторов: и это не только генетическая наследственность, образ жизни,экология, состояние здоровья. Замедлить старение нельзя, но выполняя дома простые косметические и гигиенические процедуры можно оставаться опрятным и ухоженым. Без интереса к жизни стареет мозг и </a:t>
            </a:r>
            <a:endParaRPr sz="1800" b="0" i="1">
              <a:solidFill>
                <a:srgbClr val="20124D"/>
              </a:solidFill>
              <a:latin typeface="Comfortaa"/>
              <a:ea typeface="Comfortaa"/>
              <a:cs typeface="Comfortaa"/>
              <a:sym typeface="Comfortaa"/>
            </a:endParaRPr>
          </a:p>
        </p:txBody>
      </p:sp>
      <p:sp>
        <p:nvSpPr>
          <p:cNvPr id="102" name="Google Shape;102;p15"/>
          <p:cNvSpPr txBox="1">
            <a:spLocks noGrp="1"/>
          </p:cNvSpPr>
          <p:nvPr>
            <p:ph type="body" idx="1"/>
          </p:nvPr>
        </p:nvSpPr>
        <p:spPr>
          <a:xfrm>
            <a:off x="729450" y="2078875"/>
            <a:ext cx="7688700" cy="22611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06"/>
        <p:cNvGrpSpPr/>
        <p:nvPr/>
      </p:nvGrpSpPr>
      <p:grpSpPr>
        <a:xfrm>
          <a:off x="0" y="0"/>
          <a:ext cx="0" cy="0"/>
          <a:chOff x="0" y="0"/>
          <a:chExt cx="0" cy="0"/>
        </a:xfrm>
      </p:grpSpPr>
      <p:sp>
        <p:nvSpPr>
          <p:cNvPr id="107" name="Google Shape;107;p16"/>
          <p:cNvSpPr txBox="1">
            <a:spLocks noGrp="1"/>
          </p:cNvSpPr>
          <p:nvPr>
            <p:ph type="title"/>
          </p:nvPr>
        </p:nvSpPr>
        <p:spPr>
          <a:xfrm>
            <a:off x="235850" y="154225"/>
            <a:ext cx="8790300" cy="4807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8" name="Google Shape;108;p16"/>
          <p:cNvSpPr txBox="1">
            <a:spLocks noGrp="1"/>
          </p:cNvSpPr>
          <p:nvPr>
            <p:ph type="body" idx="1"/>
          </p:nvPr>
        </p:nvSpPr>
        <p:spPr>
          <a:xfrm>
            <a:off x="729450" y="2078875"/>
            <a:ext cx="7688700" cy="22611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09" name="Google Shape;109;p16"/>
          <p:cNvPicPr preferRelativeResize="0"/>
          <p:nvPr/>
        </p:nvPicPr>
        <p:blipFill>
          <a:blip r:embed="rId3">
            <a:alphaModFix/>
          </a:blip>
          <a:stretch>
            <a:fillRect/>
          </a:stretch>
        </p:blipFill>
        <p:spPr>
          <a:xfrm>
            <a:off x="0" y="0"/>
            <a:ext cx="5174551" cy="2518550"/>
          </a:xfrm>
          <a:prstGeom prst="rect">
            <a:avLst/>
          </a:prstGeom>
          <a:noFill/>
          <a:ln>
            <a:noFill/>
          </a:ln>
        </p:spPr>
      </p:pic>
      <p:pic>
        <p:nvPicPr>
          <p:cNvPr id="110" name="Google Shape;110;p16"/>
          <p:cNvPicPr preferRelativeResize="0"/>
          <p:nvPr/>
        </p:nvPicPr>
        <p:blipFill>
          <a:blip r:embed="rId4">
            <a:alphaModFix/>
          </a:blip>
          <a:stretch>
            <a:fillRect/>
          </a:stretch>
        </p:blipFill>
        <p:spPr>
          <a:xfrm>
            <a:off x="5203025" y="2518550"/>
            <a:ext cx="3823124" cy="2867351"/>
          </a:xfrm>
          <a:prstGeom prst="rect">
            <a:avLst/>
          </a:prstGeom>
          <a:noFill/>
          <a:ln>
            <a:noFill/>
          </a:ln>
        </p:spPr>
      </p:pic>
      <p:pic>
        <p:nvPicPr>
          <p:cNvPr id="111" name="Google Shape;111;p16"/>
          <p:cNvPicPr preferRelativeResize="0"/>
          <p:nvPr/>
        </p:nvPicPr>
        <p:blipFill>
          <a:blip r:embed="rId5">
            <a:alphaModFix/>
          </a:blip>
          <a:stretch>
            <a:fillRect/>
          </a:stretch>
        </p:blipFill>
        <p:spPr>
          <a:xfrm>
            <a:off x="5715001" y="154225"/>
            <a:ext cx="3051149" cy="2033300"/>
          </a:xfrm>
          <a:prstGeom prst="rect">
            <a:avLst/>
          </a:prstGeom>
          <a:noFill/>
          <a:ln>
            <a:noFill/>
          </a:ln>
        </p:spPr>
      </p:pic>
      <p:pic>
        <p:nvPicPr>
          <p:cNvPr id="112" name="Google Shape;112;p16"/>
          <p:cNvPicPr preferRelativeResize="0"/>
          <p:nvPr/>
        </p:nvPicPr>
        <p:blipFill>
          <a:blip r:embed="rId6">
            <a:alphaModFix/>
          </a:blip>
          <a:stretch>
            <a:fillRect/>
          </a:stretch>
        </p:blipFill>
        <p:spPr>
          <a:xfrm>
            <a:off x="1035151" y="2863425"/>
            <a:ext cx="3270124" cy="217759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A2C4C9"/>
        </a:solidFill>
        <a:effectLst/>
      </p:bgPr>
    </p:bg>
    <p:spTree>
      <p:nvGrpSpPr>
        <p:cNvPr id="1" name="Shape 116"/>
        <p:cNvGrpSpPr/>
        <p:nvPr/>
      </p:nvGrpSpPr>
      <p:grpSpPr>
        <a:xfrm>
          <a:off x="0" y="0"/>
          <a:ext cx="0" cy="0"/>
          <a:chOff x="0" y="0"/>
          <a:chExt cx="0" cy="0"/>
        </a:xfrm>
      </p:grpSpPr>
      <p:sp>
        <p:nvSpPr>
          <p:cNvPr id="117" name="Google Shape;117;p17"/>
          <p:cNvSpPr txBox="1">
            <a:spLocks noGrp="1"/>
          </p:cNvSpPr>
          <p:nvPr>
            <p:ph type="title"/>
          </p:nvPr>
        </p:nvSpPr>
        <p:spPr>
          <a:xfrm>
            <a:off x="729450" y="423949"/>
            <a:ext cx="7688700" cy="75120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b="0" dirty="0">
                <a:solidFill>
                  <a:srgbClr val="1C4587"/>
                </a:solidFill>
                <a:latin typeface="Montserrat"/>
                <a:ea typeface="Montserrat"/>
                <a:cs typeface="Montserrat"/>
                <a:sym typeface="Montserrat"/>
              </a:rPr>
              <a:t>Уход за зубами и полостью рта.</a:t>
            </a:r>
            <a:endParaRPr b="0">
              <a:solidFill>
                <a:srgbClr val="1C4587"/>
              </a:solidFill>
              <a:latin typeface="Montserrat"/>
              <a:ea typeface="Montserrat"/>
              <a:cs typeface="Montserrat"/>
              <a:sym typeface="Montserrat"/>
            </a:endParaRPr>
          </a:p>
        </p:txBody>
      </p:sp>
      <p:sp>
        <p:nvSpPr>
          <p:cNvPr id="118" name="Google Shape;118;p17"/>
          <p:cNvSpPr txBox="1">
            <a:spLocks noGrp="1"/>
          </p:cNvSpPr>
          <p:nvPr>
            <p:ph type="body" idx="1"/>
          </p:nvPr>
        </p:nvSpPr>
        <p:spPr>
          <a:xfrm>
            <a:off x="207375" y="914400"/>
            <a:ext cx="8847900" cy="41217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1800" dirty="0">
                <a:solidFill>
                  <a:srgbClr val="CC0000"/>
                </a:solidFill>
              </a:rPr>
              <a:t>Основными средствами гигиены полости рта являются </a:t>
            </a:r>
            <a:r>
              <a:rPr lang="ru" sz="1800" i="1" dirty="0">
                <a:solidFill>
                  <a:srgbClr val="CC0000"/>
                </a:solidFill>
              </a:rPr>
              <a:t>щетка и зубная паста.</a:t>
            </a:r>
            <a:r>
              <a:rPr lang="ru" sz="1800" i="1" dirty="0">
                <a:solidFill>
                  <a:srgbClr val="990000"/>
                </a:solidFill>
              </a:rPr>
              <a:t> Зубная щетка является основным инструментом для удаления зубных отложений. Жесткость ее подбирается индивидуально, исходя из состояния зубов и дёсен. Срок службы зубной щетки не более 3-х месяцев.Использование дольше положенного срока способствует размножению бактерий на ней.  Зубные пасты в зависимости от содержания биологически активных компонентов делятся на несколько видов:</a:t>
            </a:r>
            <a:endParaRPr sz="1800" i="1">
              <a:solidFill>
                <a:srgbClr val="990000"/>
              </a:solidFill>
            </a:endParaRPr>
          </a:p>
          <a:p>
            <a:pPr marL="0" lvl="0" indent="0" algn="l" rtl="0">
              <a:spcBef>
                <a:spcPts val="1600"/>
              </a:spcBef>
              <a:spcAft>
                <a:spcPts val="0"/>
              </a:spcAft>
              <a:buNone/>
            </a:pPr>
            <a:r>
              <a:rPr lang="ru" sz="1800" i="1" dirty="0">
                <a:solidFill>
                  <a:srgbClr val="990000"/>
                </a:solidFill>
              </a:rPr>
              <a:t>-припятствующие развитию кариеса;</a:t>
            </a:r>
            <a:endParaRPr sz="1800" i="1">
              <a:solidFill>
                <a:srgbClr val="990000"/>
              </a:solidFill>
            </a:endParaRPr>
          </a:p>
          <a:p>
            <a:pPr marL="0" lvl="0" indent="0" algn="l" rtl="0">
              <a:spcBef>
                <a:spcPts val="1600"/>
              </a:spcBef>
              <a:spcAft>
                <a:spcPts val="0"/>
              </a:spcAft>
              <a:buNone/>
            </a:pPr>
            <a:r>
              <a:rPr lang="ru" sz="1800" i="1" dirty="0">
                <a:solidFill>
                  <a:srgbClr val="990000"/>
                </a:solidFill>
              </a:rPr>
              <a:t>-противовоспалительные;</a:t>
            </a:r>
            <a:endParaRPr sz="1800" i="1">
              <a:solidFill>
                <a:srgbClr val="990000"/>
              </a:solidFill>
            </a:endParaRPr>
          </a:p>
          <a:p>
            <a:pPr marL="0" lvl="0" indent="0" algn="l" rtl="0">
              <a:spcBef>
                <a:spcPts val="1600"/>
              </a:spcBef>
              <a:spcAft>
                <a:spcPts val="0"/>
              </a:spcAft>
              <a:buNone/>
            </a:pPr>
            <a:r>
              <a:rPr lang="ru" sz="1800" i="1" dirty="0">
                <a:solidFill>
                  <a:srgbClr val="990000"/>
                </a:solidFill>
              </a:rPr>
              <a:t>-отбеливающие.  Зубы необходимо чистить не менее 2 раз в день в течение 3-х минут</a:t>
            </a:r>
            <a:endParaRPr sz="1800" i="1">
              <a:solidFill>
                <a:srgbClr val="990000"/>
              </a:solidFill>
            </a:endParaRPr>
          </a:p>
          <a:p>
            <a:pPr marL="0" lvl="0" indent="0" algn="l" rtl="0">
              <a:spcBef>
                <a:spcPts val="1600"/>
              </a:spcBef>
              <a:spcAft>
                <a:spcPts val="1600"/>
              </a:spcAft>
              <a:buNone/>
            </a:pPr>
            <a:endParaRPr sz="1800" i="1">
              <a:solidFill>
                <a:srgbClr val="9900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Shape 122"/>
        <p:cNvGrpSpPr/>
        <p:nvPr/>
      </p:nvGrpSpPr>
      <p:grpSpPr>
        <a:xfrm>
          <a:off x="0" y="0"/>
          <a:ext cx="0" cy="0"/>
          <a:chOff x="0" y="0"/>
          <a:chExt cx="0" cy="0"/>
        </a:xfrm>
      </p:grpSpPr>
      <p:sp>
        <p:nvSpPr>
          <p:cNvPr id="123" name="Google Shape;123;p18"/>
          <p:cNvSpPr txBox="1">
            <a:spLocks noGrp="1"/>
          </p:cNvSpPr>
          <p:nvPr>
            <p:ph type="title"/>
          </p:nvPr>
        </p:nvSpPr>
        <p:spPr>
          <a:xfrm>
            <a:off x="163275" y="63500"/>
            <a:ext cx="8254800" cy="4898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1900"/>
              <a:t>Уход за зубами и полостью рта является также основой личной гигиены пожилого человека,который включает в себя выполнение следующих основных правил:</a:t>
            </a:r>
            <a:endParaRPr sz="1900"/>
          </a:p>
          <a:p>
            <a:pPr marL="0" lvl="0" indent="0" algn="l" rtl="0">
              <a:spcBef>
                <a:spcPts val="0"/>
              </a:spcBef>
              <a:spcAft>
                <a:spcPts val="0"/>
              </a:spcAft>
              <a:buNone/>
            </a:pPr>
            <a:r>
              <a:rPr lang="ru" sz="1900"/>
              <a:t>-ешьте больше такой пищи,которая укрепляет зубы и десны(овощи,богатые клетчаткой и кальцием),яблоки,морковь и сельдерей,которые надо тщательно пережевывать, не только дают  работу мышцам челюстей, улучшают поступление крови к зубам и деснам;</a:t>
            </a:r>
            <a:endParaRPr sz="1900"/>
          </a:p>
          <a:p>
            <a:pPr marL="0" lvl="0" indent="0" algn="l" rtl="0">
              <a:spcBef>
                <a:spcPts val="0"/>
              </a:spcBef>
              <a:spcAft>
                <a:spcPts val="0"/>
              </a:spcAft>
              <a:buNone/>
            </a:pPr>
            <a:r>
              <a:rPr lang="ru" sz="1900"/>
              <a:t>-избегайте жирной, вязкой и образующей кислоту пищи: она способствует возрастанию вероятности разрушения зубов и эрозии эмали;</a:t>
            </a:r>
            <a:endParaRPr sz="1900"/>
          </a:p>
          <a:p>
            <a:pPr marL="0" lvl="0" indent="0" algn="l" rtl="0">
              <a:spcBef>
                <a:spcPts val="0"/>
              </a:spcBef>
              <a:spcAft>
                <a:spcPts val="0"/>
              </a:spcAft>
              <a:buNone/>
            </a:pPr>
            <a:r>
              <a:rPr lang="ru" sz="1900"/>
              <a:t>-пользуйтесь зубной пастой на натуральной основе;</a:t>
            </a:r>
            <a:endParaRPr sz="1900"/>
          </a:p>
          <a:p>
            <a:pPr marL="0" lvl="0" indent="0" algn="l" rtl="0">
              <a:spcBef>
                <a:spcPts val="0"/>
              </a:spcBef>
              <a:spcAft>
                <a:spcPts val="0"/>
              </a:spcAft>
              <a:buNone/>
            </a:pPr>
            <a:r>
              <a:rPr lang="ru" sz="1900"/>
              <a:t>-посещайте зубного врача 2-3 раза в год.</a:t>
            </a:r>
            <a:endParaRPr sz="1900"/>
          </a:p>
          <a:p>
            <a:pPr marL="0" lvl="0" indent="0" algn="l" rtl="0">
              <a:spcBef>
                <a:spcPts val="0"/>
              </a:spcBef>
              <a:spcAft>
                <a:spcPts val="0"/>
              </a:spcAft>
              <a:buNone/>
            </a:pPr>
            <a:r>
              <a:rPr lang="ru" sz="1900"/>
              <a:t>Остатки пищи и зубной налет должны обязательно удаляться из ротовой полости.</a:t>
            </a:r>
            <a:endParaRPr sz="1900"/>
          </a:p>
        </p:txBody>
      </p:sp>
      <p:sp>
        <p:nvSpPr>
          <p:cNvPr id="124" name="Google Shape;124;p18"/>
          <p:cNvSpPr txBox="1">
            <a:spLocks noGrp="1"/>
          </p:cNvSpPr>
          <p:nvPr>
            <p:ph type="body" idx="1"/>
          </p:nvPr>
        </p:nvSpPr>
        <p:spPr>
          <a:xfrm>
            <a:off x="729450" y="2078875"/>
            <a:ext cx="7688700" cy="22611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19"/>
          <p:cNvSpPr txBox="1">
            <a:spLocks noGrp="1"/>
          </p:cNvSpPr>
          <p:nvPr>
            <p:ph type="title"/>
          </p:nvPr>
        </p:nvSpPr>
        <p:spPr>
          <a:xfrm>
            <a:off x="729450" y="814648"/>
            <a:ext cx="7004100" cy="814648"/>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2800" i="1" dirty="0">
                <a:solidFill>
                  <a:srgbClr val="E69138"/>
                </a:solidFill>
                <a:latin typeface="Impact"/>
                <a:ea typeface="Impact"/>
                <a:cs typeface="Impact"/>
                <a:sym typeface="Impact"/>
              </a:rPr>
              <a:t>          УХОД   за  УВЯДАЮЩЕЙ  кожей лица</a:t>
            </a:r>
            <a:endParaRPr sz="3000" i="1">
              <a:solidFill>
                <a:srgbClr val="E69138"/>
              </a:solidFill>
              <a:latin typeface="Impact"/>
              <a:ea typeface="Impact"/>
              <a:cs typeface="Impact"/>
              <a:sym typeface="Impact"/>
            </a:endParaRPr>
          </a:p>
        </p:txBody>
      </p:sp>
      <p:sp>
        <p:nvSpPr>
          <p:cNvPr id="130" name="Google Shape;130;p19"/>
          <p:cNvSpPr txBox="1">
            <a:spLocks noGrp="1"/>
          </p:cNvSpPr>
          <p:nvPr>
            <p:ph type="body" idx="1"/>
          </p:nvPr>
        </p:nvSpPr>
        <p:spPr>
          <a:xfrm>
            <a:off x="59250" y="1753985"/>
            <a:ext cx="8358900" cy="302549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ru" sz="1500" dirty="0">
                <a:highlight>
                  <a:srgbClr val="FFFF00"/>
                </a:highlight>
              </a:rPr>
              <a:t>Особого внимания в пожилом возрасте требует уход за кожей лица. Умываться следует только водой комнатной температуры, не использовать для протирания лица спирт или одеколон. С мылом умываться достаточно 2-3 раза в неделю. Кожу лица после умывания не нужно растирать, а следует осторожно осушать мягким полотенцем. Для улучшения состояния кожи в пожилом возрасте полезно применять питательные маски, не делая паровых ванн.Для защиты от ветра,сырости, холода, солнечных лучей кожу лучше смазывать кремами- “ Питательным”, “Ланолиновым”, “Миндальным”. Крем можно заменить смесью сырого яичного желтка, стакана сливок, сока лимона и стакана тройного одеколона. Эту смесь следует хранить в холодильнике. На ночь хорошо протирать лицо растительным маслом.Необходимо  так же проводить мероприятия по укреплению общего состояния организма  и регулировать деятельность кишечника.</a:t>
            </a:r>
            <a:endParaRPr sz="1600">
              <a:highlight>
                <a:srgbClr val="FFFF00"/>
              </a:highligh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134"/>
        <p:cNvGrpSpPr/>
        <p:nvPr/>
      </p:nvGrpSpPr>
      <p:grpSpPr>
        <a:xfrm>
          <a:off x="0" y="0"/>
          <a:ext cx="0" cy="0"/>
          <a:chOff x="0" y="0"/>
          <a:chExt cx="0" cy="0"/>
        </a:xfrm>
      </p:grpSpPr>
      <p:sp>
        <p:nvSpPr>
          <p:cNvPr id="135" name="Google Shape;135;p20"/>
          <p:cNvSpPr txBox="1">
            <a:spLocks noGrp="1"/>
          </p:cNvSpPr>
          <p:nvPr>
            <p:ph type="title"/>
          </p:nvPr>
        </p:nvSpPr>
        <p:spPr>
          <a:xfrm>
            <a:off x="108400" y="0"/>
            <a:ext cx="8907600" cy="4936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i="1">
                <a:solidFill>
                  <a:srgbClr val="38761D"/>
                </a:solidFill>
                <a:latin typeface="Caveat"/>
                <a:ea typeface="Caveat"/>
                <a:cs typeface="Caveat"/>
                <a:sym typeface="Caveat"/>
              </a:rPr>
              <a:t>РЕЦЕПТ МАСКИ ДЛЯ  ДРЯБЛОЙ КОЖИ:</a:t>
            </a:r>
            <a:endParaRPr i="1">
              <a:solidFill>
                <a:srgbClr val="38761D"/>
              </a:solidFill>
              <a:latin typeface="Caveat"/>
              <a:ea typeface="Caveat"/>
              <a:cs typeface="Caveat"/>
              <a:sym typeface="Caveat"/>
            </a:endParaRPr>
          </a:p>
          <a:p>
            <a:pPr marL="0" lvl="0" indent="0" algn="l" rtl="0">
              <a:spcBef>
                <a:spcPts val="0"/>
              </a:spcBef>
              <a:spcAft>
                <a:spcPts val="0"/>
              </a:spcAft>
              <a:buNone/>
            </a:pPr>
            <a:r>
              <a:rPr lang="ru" sz="2200" b="0" i="1">
                <a:solidFill>
                  <a:srgbClr val="CC0000"/>
                </a:solidFill>
                <a:latin typeface="Impact"/>
                <a:ea typeface="Impact"/>
                <a:cs typeface="Impact"/>
                <a:sym typeface="Impact"/>
              </a:rPr>
              <a:t>***разотрите 30 грамм творога с теплым молоком до густой сметаны. Вместо сметаны можно взять любое растительное масло. Смесь нанести на лицо на 15-20 минут. Смыть теплой водой или влажными ватными дисками. После того, как сняли маску, дайте коже немного отдохнуть, а затем нанесите питательный крем.</a:t>
            </a:r>
            <a:endParaRPr sz="2200" b="0" i="1">
              <a:solidFill>
                <a:srgbClr val="CC0000"/>
              </a:solidFill>
              <a:latin typeface="Impact"/>
              <a:ea typeface="Impact"/>
              <a:cs typeface="Impact"/>
              <a:sym typeface="Impact"/>
            </a:endParaRPr>
          </a:p>
          <a:p>
            <a:pPr marL="0" lvl="0" indent="0" algn="l" rtl="0">
              <a:spcBef>
                <a:spcPts val="0"/>
              </a:spcBef>
              <a:spcAft>
                <a:spcPts val="0"/>
              </a:spcAft>
              <a:buNone/>
            </a:pPr>
            <a:endParaRPr sz="2200" b="0" i="1">
              <a:solidFill>
                <a:srgbClr val="CC0000"/>
              </a:solidFill>
              <a:latin typeface="Impact"/>
              <a:ea typeface="Impact"/>
              <a:cs typeface="Impact"/>
              <a:sym typeface="Impact"/>
            </a:endParaRPr>
          </a:p>
          <a:p>
            <a:pPr marL="0" lvl="0" indent="0" algn="l" rtl="0">
              <a:spcBef>
                <a:spcPts val="0"/>
              </a:spcBef>
              <a:spcAft>
                <a:spcPts val="0"/>
              </a:spcAft>
              <a:buNone/>
            </a:pPr>
            <a:r>
              <a:rPr lang="ru" sz="2200" b="0" i="1">
                <a:solidFill>
                  <a:srgbClr val="CC0000"/>
                </a:solidFill>
                <a:latin typeface="Impact"/>
                <a:ea typeface="Impact"/>
                <a:cs typeface="Impact"/>
                <a:sym typeface="Impact"/>
              </a:rPr>
              <a:t>*** 2 ст.ложки молока, сметаны или творога, 1 чайная ложка меда ,</a:t>
            </a:r>
            <a:endParaRPr sz="2200" b="0" i="1">
              <a:solidFill>
                <a:srgbClr val="CC0000"/>
              </a:solidFill>
              <a:latin typeface="Impact"/>
              <a:ea typeface="Impact"/>
              <a:cs typeface="Impact"/>
              <a:sym typeface="Impact"/>
            </a:endParaRPr>
          </a:p>
          <a:p>
            <a:pPr marL="0" lvl="0" indent="0" algn="l" rtl="0">
              <a:spcBef>
                <a:spcPts val="0"/>
              </a:spcBef>
              <a:spcAft>
                <a:spcPts val="0"/>
              </a:spcAft>
              <a:buNone/>
            </a:pPr>
            <a:r>
              <a:rPr lang="ru" sz="2200" b="0" i="1">
                <a:solidFill>
                  <a:srgbClr val="CC0000"/>
                </a:solidFill>
                <a:latin typeface="Impact"/>
                <a:ea typeface="Impact"/>
                <a:cs typeface="Impact"/>
                <a:sym typeface="Impact"/>
              </a:rPr>
              <a:t>10-15 капель лимонного сока. Средство нанести на 20 минут.</a:t>
            </a:r>
            <a:endParaRPr sz="2200" b="0" i="1">
              <a:solidFill>
                <a:srgbClr val="CC0000"/>
              </a:solidFill>
              <a:latin typeface="Impact"/>
              <a:ea typeface="Impact"/>
              <a:cs typeface="Impact"/>
              <a:sym typeface="Impact"/>
            </a:endParaRPr>
          </a:p>
          <a:p>
            <a:pPr marL="0" lvl="0" indent="0" algn="l" rtl="0">
              <a:spcBef>
                <a:spcPts val="0"/>
              </a:spcBef>
              <a:spcAft>
                <a:spcPts val="0"/>
              </a:spcAft>
              <a:buNone/>
            </a:pPr>
            <a:endParaRPr sz="2200" b="0" i="1">
              <a:solidFill>
                <a:srgbClr val="CC0000"/>
              </a:solidFill>
              <a:latin typeface="Impact"/>
              <a:ea typeface="Impact"/>
              <a:cs typeface="Impact"/>
              <a:sym typeface="Impact"/>
            </a:endParaRPr>
          </a:p>
          <a:p>
            <a:pPr marL="0" lvl="0" indent="0" algn="l" rtl="0">
              <a:spcBef>
                <a:spcPts val="0"/>
              </a:spcBef>
              <a:spcAft>
                <a:spcPts val="0"/>
              </a:spcAft>
              <a:buNone/>
            </a:pPr>
            <a:endParaRPr sz="2200" b="0" i="1">
              <a:solidFill>
                <a:srgbClr val="CC0000"/>
              </a:solidFill>
              <a:latin typeface="Impact"/>
              <a:ea typeface="Impact"/>
              <a:cs typeface="Impact"/>
              <a:sym typeface="Impact"/>
            </a:endParaRPr>
          </a:p>
        </p:txBody>
      </p:sp>
      <p:sp>
        <p:nvSpPr>
          <p:cNvPr id="136" name="Google Shape;136;p20"/>
          <p:cNvSpPr txBox="1">
            <a:spLocks noGrp="1"/>
          </p:cNvSpPr>
          <p:nvPr>
            <p:ph type="body" idx="1"/>
          </p:nvPr>
        </p:nvSpPr>
        <p:spPr>
          <a:xfrm>
            <a:off x="729450" y="2078875"/>
            <a:ext cx="7688700" cy="22611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37" name="Google Shape;137;p20"/>
          <p:cNvPicPr preferRelativeResize="0"/>
          <p:nvPr/>
        </p:nvPicPr>
        <p:blipFill rotWithShape="1">
          <a:blip r:embed="rId3">
            <a:alphaModFix/>
          </a:blip>
          <a:srcRect l="14683"/>
          <a:stretch/>
        </p:blipFill>
        <p:spPr>
          <a:xfrm>
            <a:off x="311025" y="3452975"/>
            <a:ext cx="3690769" cy="1690524"/>
          </a:xfrm>
          <a:prstGeom prst="rect">
            <a:avLst/>
          </a:prstGeom>
          <a:noFill/>
          <a:ln>
            <a:noFill/>
          </a:ln>
        </p:spPr>
      </p:pic>
      <p:pic>
        <p:nvPicPr>
          <p:cNvPr id="138" name="Google Shape;138;p20"/>
          <p:cNvPicPr preferRelativeResize="0"/>
          <p:nvPr/>
        </p:nvPicPr>
        <p:blipFill>
          <a:blip r:embed="rId4">
            <a:alphaModFix/>
          </a:blip>
          <a:stretch>
            <a:fillRect/>
          </a:stretch>
        </p:blipFill>
        <p:spPr>
          <a:xfrm>
            <a:off x="6392800" y="3401150"/>
            <a:ext cx="2253572" cy="1690528"/>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6AA84F"/>
        </a:solidFill>
        <a:effectLst/>
      </p:bgPr>
    </p:bg>
    <p:spTree>
      <p:nvGrpSpPr>
        <p:cNvPr id="1" name="Shape 142"/>
        <p:cNvGrpSpPr/>
        <p:nvPr/>
      </p:nvGrpSpPr>
      <p:grpSpPr>
        <a:xfrm>
          <a:off x="0" y="0"/>
          <a:ext cx="0" cy="0"/>
          <a:chOff x="0" y="0"/>
          <a:chExt cx="0" cy="0"/>
        </a:xfrm>
      </p:grpSpPr>
      <p:sp>
        <p:nvSpPr>
          <p:cNvPr id="143" name="Google Shape;143;p21"/>
          <p:cNvSpPr txBox="1">
            <a:spLocks noGrp="1"/>
          </p:cNvSpPr>
          <p:nvPr>
            <p:ph type="title"/>
          </p:nvPr>
        </p:nvSpPr>
        <p:spPr>
          <a:xfrm>
            <a:off x="729450" y="1318650"/>
            <a:ext cx="7688700" cy="76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i="1">
                <a:solidFill>
                  <a:srgbClr val="20124D"/>
                </a:solidFill>
                <a:latin typeface="Pacifico"/>
                <a:ea typeface="Pacifico"/>
                <a:cs typeface="Pacifico"/>
                <a:sym typeface="Pacifico"/>
              </a:rPr>
              <a:t>                </a:t>
            </a:r>
            <a:r>
              <a:rPr lang="ru" sz="3800" i="1">
                <a:solidFill>
                  <a:srgbClr val="20124D"/>
                </a:solidFill>
                <a:latin typeface="Pacifico"/>
                <a:ea typeface="Pacifico"/>
                <a:cs typeface="Pacifico"/>
                <a:sym typeface="Pacifico"/>
              </a:rPr>
              <a:t>ГИГИЕНА  ЗРЕНИЯ</a:t>
            </a:r>
            <a:endParaRPr sz="3800" i="1">
              <a:solidFill>
                <a:srgbClr val="20124D"/>
              </a:solidFill>
              <a:latin typeface="Pacifico"/>
              <a:ea typeface="Pacifico"/>
              <a:cs typeface="Pacifico"/>
              <a:sym typeface="Pacifico"/>
            </a:endParaRPr>
          </a:p>
        </p:txBody>
      </p:sp>
      <p:sp>
        <p:nvSpPr>
          <p:cNvPr id="144" name="Google Shape;144;p21"/>
          <p:cNvSpPr txBox="1">
            <a:spLocks noGrp="1"/>
          </p:cNvSpPr>
          <p:nvPr>
            <p:ph type="body" idx="1"/>
          </p:nvPr>
        </p:nvSpPr>
        <p:spPr>
          <a:xfrm>
            <a:off x="255350" y="2078875"/>
            <a:ext cx="8645400" cy="2891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45" name="Google Shape;145;p21"/>
          <p:cNvPicPr preferRelativeResize="0"/>
          <p:nvPr/>
        </p:nvPicPr>
        <p:blipFill>
          <a:blip r:embed="rId3">
            <a:alphaModFix/>
          </a:blip>
          <a:stretch>
            <a:fillRect/>
          </a:stretch>
        </p:blipFill>
        <p:spPr>
          <a:xfrm>
            <a:off x="831113" y="2078863"/>
            <a:ext cx="1971675" cy="2752725"/>
          </a:xfrm>
          <a:prstGeom prst="rect">
            <a:avLst/>
          </a:prstGeom>
          <a:noFill/>
          <a:ln>
            <a:noFill/>
          </a:ln>
        </p:spPr>
      </p:pic>
      <p:pic>
        <p:nvPicPr>
          <p:cNvPr id="146" name="Google Shape;146;p21"/>
          <p:cNvPicPr preferRelativeResize="0"/>
          <p:nvPr/>
        </p:nvPicPr>
        <p:blipFill>
          <a:blip r:embed="rId4">
            <a:alphaModFix/>
          </a:blip>
          <a:stretch>
            <a:fillRect/>
          </a:stretch>
        </p:blipFill>
        <p:spPr>
          <a:xfrm>
            <a:off x="6767150" y="2331838"/>
            <a:ext cx="2133600" cy="2638425"/>
          </a:xfrm>
          <a:prstGeom prst="rect">
            <a:avLst/>
          </a:prstGeom>
          <a:noFill/>
          <a:ln>
            <a:noFill/>
          </a:ln>
        </p:spPr>
      </p:pic>
      <p:pic>
        <p:nvPicPr>
          <p:cNvPr id="147" name="Google Shape;147;p21"/>
          <p:cNvPicPr preferRelativeResize="0"/>
          <p:nvPr/>
        </p:nvPicPr>
        <p:blipFill>
          <a:blip r:embed="rId5">
            <a:alphaModFix/>
          </a:blip>
          <a:stretch>
            <a:fillRect/>
          </a:stretch>
        </p:blipFill>
        <p:spPr>
          <a:xfrm>
            <a:off x="3175250" y="2522838"/>
            <a:ext cx="3219450" cy="214312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3"/>
                                        </p:tgtEl>
                                        <p:attrNameLst>
                                          <p:attrName>style.visibility</p:attrName>
                                        </p:attrNameLst>
                                      </p:cBhvr>
                                      <p:to>
                                        <p:strVal val="visible"/>
                                      </p:to>
                                    </p:set>
                                    <p:animEffect transition="in" filter="fade">
                                      <p:cBhvr>
                                        <p:cTn id="7" dur="2500"/>
                                        <p:tgtEl>
                                          <p:spTgt spid="14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3"/>
                                        </p:tgtEl>
                                        <p:attrNameLst>
                                          <p:attrName>style.visibility</p:attrName>
                                        </p:attrNameLst>
                                      </p:cBhvr>
                                      <p:to>
                                        <p:strVal val="visible"/>
                                      </p:to>
                                    </p:set>
                                    <p:animEffect transition="in" filter="fade">
                                      <p:cBhvr>
                                        <p:cTn id="12" dur="1000"/>
                                        <p:tgtEl>
                                          <p:spTgt spid="1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D966"/>
        </a:solidFill>
        <a:effectLst/>
      </p:bgPr>
    </p:bg>
    <p:spTree>
      <p:nvGrpSpPr>
        <p:cNvPr id="1" name="Shape 151"/>
        <p:cNvGrpSpPr/>
        <p:nvPr/>
      </p:nvGrpSpPr>
      <p:grpSpPr>
        <a:xfrm>
          <a:off x="0" y="0"/>
          <a:ext cx="0" cy="0"/>
          <a:chOff x="0" y="0"/>
          <a:chExt cx="0" cy="0"/>
        </a:xfrm>
      </p:grpSpPr>
      <p:sp>
        <p:nvSpPr>
          <p:cNvPr id="152" name="Google Shape;152;p22"/>
          <p:cNvSpPr txBox="1">
            <a:spLocks noGrp="1"/>
          </p:cNvSpPr>
          <p:nvPr>
            <p:ph type="title"/>
          </p:nvPr>
        </p:nvSpPr>
        <p:spPr>
          <a:xfrm>
            <a:off x="885650" y="681645"/>
            <a:ext cx="7280700" cy="100584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2100" dirty="0">
                <a:solidFill>
                  <a:srgbClr val="85200C"/>
                </a:solidFill>
              </a:rPr>
              <a:t>      </a:t>
            </a:r>
            <a:r>
              <a:rPr lang="ru" sz="1300" dirty="0">
                <a:solidFill>
                  <a:srgbClr val="85200C"/>
                </a:solidFill>
              </a:rPr>
              <a:t>  </a:t>
            </a:r>
            <a:r>
              <a:rPr lang="ru" sz="1400" dirty="0">
                <a:solidFill>
                  <a:srgbClr val="85200C"/>
                </a:solidFill>
              </a:rPr>
              <a:t> ДЕСЯТЬ ЭФФЕКТИВНЫХ РЕКОМЕНДАЦИЙ СОХРАНЕНИЯ И УЛУЧШЕНИЯ   </a:t>
            </a:r>
            <a:endParaRPr sz="1400">
              <a:solidFill>
                <a:srgbClr val="85200C"/>
              </a:solidFill>
            </a:endParaRPr>
          </a:p>
          <a:p>
            <a:pPr marL="0" lvl="0" indent="0" algn="l" rtl="0">
              <a:spcBef>
                <a:spcPts val="0"/>
              </a:spcBef>
              <a:spcAft>
                <a:spcPts val="0"/>
              </a:spcAft>
              <a:buNone/>
            </a:pPr>
            <a:r>
              <a:rPr lang="ru" sz="1400" dirty="0">
                <a:solidFill>
                  <a:srgbClr val="85200C"/>
                </a:solidFill>
              </a:rPr>
              <a:t>                                   ЗРЕНИЯ ДЛЯ ПОЖИЛЫХ ЛЮДЕЙ.             </a:t>
            </a:r>
            <a:r>
              <a:rPr lang="ru" sz="1300" dirty="0">
                <a:solidFill>
                  <a:srgbClr val="85200C"/>
                </a:solidFill>
              </a:rPr>
              <a:t>                                   </a:t>
            </a:r>
            <a:r>
              <a:rPr lang="ru" sz="2100" dirty="0">
                <a:solidFill>
                  <a:srgbClr val="85200C"/>
                </a:solidFill>
              </a:rPr>
              <a:t>                             </a:t>
            </a:r>
            <a:endParaRPr sz="2100">
              <a:solidFill>
                <a:srgbClr val="85200C"/>
              </a:solidFill>
            </a:endParaRPr>
          </a:p>
        </p:txBody>
      </p:sp>
      <p:sp>
        <p:nvSpPr>
          <p:cNvPr id="153" name="Google Shape;153;p22"/>
          <p:cNvSpPr txBox="1">
            <a:spLocks noGrp="1"/>
          </p:cNvSpPr>
          <p:nvPr>
            <p:ph type="body" idx="1"/>
          </p:nvPr>
        </p:nvSpPr>
        <p:spPr>
          <a:xfrm>
            <a:off x="88875" y="1620982"/>
            <a:ext cx="8976000" cy="3454593"/>
          </a:xfrm>
          <a:prstGeom prst="rect">
            <a:avLst/>
          </a:prstGeom>
        </p:spPr>
        <p:txBody>
          <a:bodyPr spcFirstLastPara="1" wrap="square" lIns="91425" tIns="91425" rIns="91425" bIns="91425" anchor="t" anchorCtr="0">
            <a:noAutofit/>
          </a:bodyPr>
          <a:lstStyle/>
          <a:p>
            <a:pPr marL="457200" lvl="0" indent="-311150" algn="l" rtl="0">
              <a:spcBef>
                <a:spcPts val="0"/>
              </a:spcBef>
              <a:spcAft>
                <a:spcPts val="0"/>
              </a:spcAft>
              <a:buClr>
                <a:srgbClr val="0B5394"/>
              </a:buClr>
              <a:buSzPts val="1300"/>
              <a:buFont typeface="Lobster"/>
              <a:buAutoNum type="arabicPeriod"/>
            </a:pPr>
            <a:r>
              <a:rPr lang="ru" dirty="0">
                <a:solidFill>
                  <a:srgbClr val="0B5394"/>
                </a:solidFill>
                <a:latin typeface="Lobster"/>
                <a:ea typeface="Lobster"/>
                <a:cs typeface="Lobster"/>
                <a:sym typeface="Lobster"/>
              </a:rPr>
              <a:t>Высокоэффективная гимнастика для глаз предполагает чередование разных действий-вращения, закрытия и открытия,моргание глаза, перевода взгляда на предметы, в разные стороны, на разные расстояния.Выполнять упражнения нужно регулярно, в качестве перерыва и отдыха.</a:t>
            </a:r>
            <a:endParaRPr>
              <a:solidFill>
                <a:srgbClr val="0B5394"/>
              </a:solidFill>
              <a:latin typeface="Lobster"/>
              <a:ea typeface="Lobster"/>
              <a:cs typeface="Lobster"/>
              <a:sym typeface="Lobster"/>
            </a:endParaRPr>
          </a:p>
          <a:p>
            <a:pPr marL="457200" lvl="0" indent="-311150" algn="l" rtl="0">
              <a:spcBef>
                <a:spcPts val="0"/>
              </a:spcBef>
              <a:spcAft>
                <a:spcPts val="0"/>
              </a:spcAft>
              <a:buClr>
                <a:srgbClr val="0B5394"/>
              </a:buClr>
              <a:buSzPts val="1300"/>
              <a:buFont typeface="Lobster"/>
              <a:buAutoNum type="arabicPeriod"/>
            </a:pPr>
            <a:r>
              <a:rPr lang="ru" dirty="0">
                <a:solidFill>
                  <a:srgbClr val="0B5394"/>
                </a:solidFill>
                <a:latin typeface="Lobster"/>
                <a:ea typeface="Lobster"/>
                <a:cs typeface="Lobster"/>
                <a:sym typeface="Lobster"/>
              </a:rPr>
              <a:t>Ежедневный 10-минутный массаж глазных яблок.Способствует  активизации кровообращения и микроциркуляции жидкостей, снижению тонуса глазных мышц и общего напряжения.</a:t>
            </a:r>
            <a:endParaRPr>
              <a:solidFill>
                <a:srgbClr val="0B5394"/>
              </a:solidFill>
              <a:latin typeface="Lobster"/>
              <a:ea typeface="Lobster"/>
              <a:cs typeface="Lobster"/>
              <a:sym typeface="Lobster"/>
            </a:endParaRPr>
          </a:p>
          <a:p>
            <a:pPr marL="457200" lvl="0" indent="-311150" algn="l" rtl="0">
              <a:spcBef>
                <a:spcPts val="0"/>
              </a:spcBef>
              <a:spcAft>
                <a:spcPts val="0"/>
              </a:spcAft>
              <a:buClr>
                <a:srgbClr val="0B5394"/>
              </a:buClr>
              <a:buSzPts val="1300"/>
              <a:buFont typeface="Lobster"/>
              <a:buAutoNum type="arabicPeriod"/>
            </a:pPr>
            <a:r>
              <a:rPr lang="ru" dirty="0">
                <a:solidFill>
                  <a:srgbClr val="0B5394"/>
                </a:solidFill>
                <a:latin typeface="Lobster"/>
                <a:ea typeface="Lobster"/>
                <a:cs typeface="Lobster"/>
                <a:sym typeface="Lobster"/>
              </a:rPr>
              <a:t>Соблюдение гигиены зрения. С 45-летнего возраста рекомендуется ежегодно проверять остроту зрения у врача. С 55-летнего возраста измерять внутриглазное давление.</a:t>
            </a:r>
            <a:endParaRPr>
              <a:solidFill>
                <a:srgbClr val="0B5394"/>
              </a:solidFill>
              <a:latin typeface="Lobster"/>
              <a:ea typeface="Lobster"/>
              <a:cs typeface="Lobster"/>
              <a:sym typeface="Lobster"/>
            </a:endParaRPr>
          </a:p>
          <a:p>
            <a:pPr marL="457200" lvl="0" indent="-311150" algn="l" rtl="0">
              <a:spcBef>
                <a:spcPts val="0"/>
              </a:spcBef>
              <a:spcAft>
                <a:spcPts val="0"/>
              </a:spcAft>
              <a:buClr>
                <a:srgbClr val="0B5394"/>
              </a:buClr>
              <a:buSzPts val="1300"/>
              <a:buFont typeface="Lobster"/>
              <a:buAutoNum type="arabicPeriod"/>
            </a:pPr>
            <a:r>
              <a:rPr lang="ru" dirty="0">
                <a:solidFill>
                  <a:srgbClr val="0B5394"/>
                </a:solidFill>
                <a:latin typeface="Lobster"/>
                <a:ea typeface="Lobster"/>
                <a:cs typeface="Lobster"/>
                <a:sym typeface="Lobster"/>
              </a:rPr>
              <a:t>Моргание считается самым доступным методом снятия усталости-частое интенсивное упражнение отлично расслабляет глаза, сохраняет и улучшает зрение.</a:t>
            </a:r>
            <a:endParaRPr>
              <a:solidFill>
                <a:srgbClr val="0B5394"/>
              </a:solidFill>
              <a:latin typeface="Lobster"/>
              <a:ea typeface="Lobster"/>
              <a:cs typeface="Lobster"/>
              <a:sym typeface="Lobster"/>
            </a:endParaRPr>
          </a:p>
          <a:p>
            <a:pPr marL="457200" lvl="0" indent="-311150" algn="l" rtl="0">
              <a:spcBef>
                <a:spcPts val="0"/>
              </a:spcBef>
              <a:spcAft>
                <a:spcPts val="0"/>
              </a:spcAft>
              <a:buClr>
                <a:srgbClr val="0B5394"/>
              </a:buClr>
              <a:buSzPts val="1300"/>
              <a:buFont typeface="Lobster"/>
              <a:buAutoNum type="arabicPeriod"/>
            </a:pPr>
            <a:r>
              <a:rPr lang="ru" dirty="0">
                <a:solidFill>
                  <a:srgbClr val="0B5394"/>
                </a:solidFill>
                <a:latin typeface="Lobster"/>
                <a:ea typeface="Lobster"/>
                <a:cs typeface="Lobster"/>
                <a:sym typeface="Lobster"/>
              </a:rPr>
              <a:t>Обязательные перерывы во время работы, во время которых нужно пристально всмотреться вдаль, переводить взгляд на близкие и дальние предметы, закрывать глаза руками и быстро раскрывать их.</a:t>
            </a:r>
            <a:endParaRPr>
              <a:solidFill>
                <a:srgbClr val="0B5394"/>
              </a:solidFill>
              <a:latin typeface="Lobster"/>
              <a:ea typeface="Lobster"/>
              <a:cs typeface="Lobster"/>
              <a:sym typeface="Lobster"/>
            </a:endParaRPr>
          </a:p>
          <a:p>
            <a:pPr marL="457200" lvl="0" indent="-311150" algn="l" rtl="0">
              <a:spcBef>
                <a:spcPts val="0"/>
              </a:spcBef>
              <a:spcAft>
                <a:spcPts val="0"/>
              </a:spcAft>
              <a:buClr>
                <a:srgbClr val="0B5394"/>
              </a:buClr>
              <a:buSzPts val="1300"/>
              <a:buFont typeface="Lobster"/>
              <a:buAutoNum type="arabicPeriod"/>
            </a:pPr>
            <a:r>
              <a:rPr lang="ru" dirty="0">
                <a:solidFill>
                  <a:srgbClr val="0B5394"/>
                </a:solidFill>
                <a:latin typeface="Lobster"/>
                <a:ea typeface="Lobster"/>
                <a:cs typeface="Lobster"/>
                <a:sym typeface="Lobster"/>
              </a:rPr>
              <a:t>Компресс с помощью чайных пакетиков-это недорогой и надежный метод снятия усталости, восстановления тонуса век и мышц.</a:t>
            </a:r>
            <a:endParaRPr>
              <a:solidFill>
                <a:srgbClr val="0B5394"/>
              </a:solidFill>
              <a:latin typeface="Lobster"/>
              <a:ea typeface="Lobster"/>
              <a:cs typeface="Lobster"/>
              <a:sym typeface="Lobster"/>
            </a:endParaRPr>
          </a:p>
          <a:p>
            <a:pPr marL="457200" lvl="0" indent="0" algn="l" rtl="0">
              <a:spcBef>
                <a:spcPts val="1600"/>
              </a:spcBef>
              <a:spcAft>
                <a:spcPts val="1600"/>
              </a:spcAft>
              <a:buNone/>
            </a:pPr>
            <a:endParaRPr>
              <a:solidFill>
                <a:srgbClr val="0B5394"/>
              </a:solidFill>
              <a:latin typeface="Lobster"/>
              <a:ea typeface="Lobster"/>
              <a:cs typeface="Lobster"/>
              <a:sym typeface="Lobste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D966"/>
        </a:solidFill>
        <a:effectLst/>
      </p:bgPr>
    </p:bg>
    <p:spTree>
      <p:nvGrpSpPr>
        <p:cNvPr id="1" name="Shape 157"/>
        <p:cNvGrpSpPr/>
        <p:nvPr/>
      </p:nvGrpSpPr>
      <p:grpSpPr>
        <a:xfrm>
          <a:off x="0" y="0"/>
          <a:ext cx="0" cy="0"/>
          <a:chOff x="0" y="0"/>
          <a:chExt cx="0" cy="0"/>
        </a:xfrm>
      </p:grpSpPr>
      <p:sp>
        <p:nvSpPr>
          <p:cNvPr id="158" name="Google Shape;158;p23"/>
          <p:cNvSpPr txBox="1">
            <a:spLocks noGrp="1"/>
          </p:cNvSpPr>
          <p:nvPr>
            <p:ph type="title"/>
          </p:nvPr>
        </p:nvSpPr>
        <p:spPr>
          <a:xfrm>
            <a:off x="729450" y="572725"/>
            <a:ext cx="7688700" cy="1281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t>*****************************************************************</a:t>
            </a:r>
            <a:endParaRPr/>
          </a:p>
          <a:p>
            <a:pPr marL="0" lvl="0" indent="0" algn="l" rtl="0">
              <a:spcBef>
                <a:spcPts val="0"/>
              </a:spcBef>
              <a:spcAft>
                <a:spcPts val="0"/>
              </a:spcAft>
              <a:buNone/>
            </a:pPr>
            <a:endParaRPr/>
          </a:p>
          <a:p>
            <a:pPr marL="0" lvl="0" indent="0" algn="l" rtl="0">
              <a:spcBef>
                <a:spcPts val="0"/>
              </a:spcBef>
              <a:spcAft>
                <a:spcPts val="0"/>
              </a:spcAft>
              <a:buNone/>
            </a:pPr>
            <a:r>
              <a:rPr lang="ru"/>
              <a:t>*****************************************************************</a:t>
            </a:r>
            <a:endParaRPr/>
          </a:p>
        </p:txBody>
      </p:sp>
      <p:sp>
        <p:nvSpPr>
          <p:cNvPr id="159" name="Google Shape;159;p23"/>
          <p:cNvSpPr txBox="1">
            <a:spLocks noGrp="1"/>
          </p:cNvSpPr>
          <p:nvPr>
            <p:ph type="body" idx="1"/>
          </p:nvPr>
        </p:nvSpPr>
        <p:spPr>
          <a:xfrm>
            <a:off x="79000" y="1853725"/>
            <a:ext cx="8995800" cy="313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latin typeface="Lobster"/>
                <a:ea typeface="Lobster"/>
                <a:cs typeface="Lobster"/>
                <a:sym typeface="Lobster"/>
              </a:rPr>
              <a:t>7. Правильная техника чтения способствует сохранению зрения, при этом плоскость текста должна располагаться перпендикулярно направлению взгляда.При недостатке дневного света необходимо дополнить его искусственными источниками освещения.При чтении лежа не нужно слишком запрокидывать голову, используя высоко приподнятую подушку.</a:t>
            </a:r>
            <a:endParaRPr>
              <a:latin typeface="Lobster"/>
              <a:ea typeface="Lobster"/>
              <a:cs typeface="Lobster"/>
              <a:sym typeface="Lobster"/>
            </a:endParaRPr>
          </a:p>
          <a:p>
            <a:pPr marL="0" lvl="0" indent="0" algn="l" rtl="0">
              <a:spcBef>
                <a:spcPts val="1600"/>
              </a:spcBef>
              <a:spcAft>
                <a:spcPts val="0"/>
              </a:spcAft>
              <a:buNone/>
            </a:pPr>
            <a:r>
              <a:rPr lang="ru">
                <a:latin typeface="Lobster"/>
                <a:ea typeface="Lobster"/>
                <a:cs typeface="Lobster"/>
                <a:sym typeface="Lobster"/>
              </a:rPr>
              <a:t>8.Использование препарата искусственной слезы-капли с аналогичными свойствами-помогут увлажнить глазные яблоки мягко и эффективно.</a:t>
            </a:r>
            <a:endParaRPr>
              <a:latin typeface="Lobster"/>
              <a:ea typeface="Lobster"/>
              <a:cs typeface="Lobster"/>
              <a:sym typeface="Lobster"/>
            </a:endParaRPr>
          </a:p>
          <a:p>
            <a:pPr marL="0" lvl="0" indent="0" algn="l" rtl="0">
              <a:spcBef>
                <a:spcPts val="1600"/>
              </a:spcBef>
              <a:spcAft>
                <a:spcPts val="0"/>
              </a:spcAft>
              <a:buNone/>
            </a:pPr>
            <a:r>
              <a:rPr lang="ru">
                <a:latin typeface="Lobster"/>
                <a:ea typeface="Lobster"/>
                <a:cs typeface="Lobster"/>
                <a:sym typeface="Lobster"/>
              </a:rPr>
              <a:t>9.Сбалансированное питание-важный фактор поддержания зрения в пожилом возрасте.Особенно важен комплекс биологических веществ-это витамины А, С и группы В, которые влияют на обменные процессы и кровоток.</a:t>
            </a:r>
            <a:endParaRPr>
              <a:latin typeface="Lobster"/>
              <a:ea typeface="Lobster"/>
              <a:cs typeface="Lobster"/>
              <a:sym typeface="Lobster"/>
            </a:endParaRPr>
          </a:p>
          <a:p>
            <a:pPr marL="0" lvl="0" indent="0" algn="l" rtl="0">
              <a:spcBef>
                <a:spcPts val="1600"/>
              </a:spcBef>
              <a:spcAft>
                <a:spcPts val="1600"/>
              </a:spcAft>
              <a:buNone/>
            </a:pPr>
            <a:r>
              <a:rPr lang="ru">
                <a:latin typeface="Lobster"/>
                <a:ea typeface="Lobster"/>
                <a:cs typeface="Lobster"/>
                <a:sym typeface="Lobster"/>
              </a:rPr>
              <a:t>10.Отказ от пагубных привычек повышает общий уровень жизенного тонуса, одновременно  поддерживая зрительную систему в нормальных рамках.************************************************************************</a:t>
            </a:r>
            <a:endParaRPr>
              <a:latin typeface="Lobster"/>
              <a:ea typeface="Lobster"/>
              <a:cs typeface="Lobster"/>
              <a:sym typeface="Lobster"/>
            </a:endParaRPr>
          </a:p>
        </p:txBody>
      </p:sp>
      <p:pic>
        <p:nvPicPr>
          <p:cNvPr id="160" name="Google Shape;160;p23"/>
          <p:cNvPicPr preferRelativeResize="0"/>
          <p:nvPr/>
        </p:nvPicPr>
        <p:blipFill>
          <a:blip r:embed="rId3">
            <a:alphaModFix/>
          </a:blip>
          <a:stretch>
            <a:fillRect/>
          </a:stretch>
        </p:blipFill>
        <p:spPr>
          <a:xfrm>
            <a:off x="1728075" y="631975"/>
            <a:ext cx="6645701" cy="11652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164"/>
        <p:cNvGrpSpPr/>
        <p:nvPr/>
      </p:nvGrpSpPr>
      <p:grpSpPr>
        <a:xfrm>
          <a:off x="0" y="0"/>
          <a:ext cx="0" cy="0"/>
          <a:chOff x="0" y="0"/>
          <a:chExt cx="0" cy="0"/>
        </a:xfrm>
      </p:grpSpPr>
      <p:sp>
        <p:nvSpPr>
          <p:cNvPr id="165" name="Google Shape;165;p24"/>
          <p:cNvSpPr txBox="1">
            <a:spLocks noGrp="1"/>
          </p:cNvSpPr>
          <p:nvPr>
            <p:ph type="title"/>
          </p:nvPr>
        </p:nvSpPr>
        <p:spPr>
          <a:xfrm>
            <a:off x="0" y="124400"/>
            <a:ext cx="9050700" cy="5318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solidFill>
                  <a:srgbClr val="FF00FF"/>
                </a:solidFill>
                <a:latin typeface="Merriweather"/>
                <a:ea typeface="Merriweather"/>
                <a:cs typeface="Merriweather"/>
                <a:sym typeface="Merriweather"/>
              </a:rPr>
              <a:t>ГИГИЕНА ОДЕЖДЫ И ОБУВИ В ПОЖИЛОМ ВОЗРАСТЕ.</a:t>
            </a:r>
            <a:endParaRPr>
              <a:solidFill>
                <a:srgbClr val="FF00FF"/>
              </a:solidFill>
              <a:latin typeface="Merriweather"/>
              <a:ea typeface="Merriweather"/>
              <a:cs typeface="Merriweather"/>
              <a:sym typeface="Merriweather"/>
            </a:endParaRPr>
          </a:p>
          <a:p>
            <a:pPr marL="0" lvl="0" indent="0" algn="l" rtl="0">
              <a:spcBef>
                <a:spcPts val="0"/>
              </a:spcBef>
              <a:spcAft>
                <a:spcPts val="0"/>
              </a:spcAft>
              <a:buNone/>
            </a:pPr>
            <a:r>
              <a:rPr lang="ru" sz="1800">
                <a:solidFill>
                  <a:srgbClr val="741B47"/>
                </a:solidFill>
                <a:latin typeface="Merriweather"/>
                <a:ea typeface="Merriweather"/>
                <a:cs typeface="Merriweather"/>
                <a:sym typeface="Merriweather"/>
              </a:rPr>
              <a:t>Предназначение одежды-это защита тела от неблагоприятных факторов внешней среды.Гигиенические требования к одежде пожилых-мягкость,легкость,удобный покрой, практичность, экологичность.Ткани должны обладать высокой воздухо- и паропроницаемостью,хорошо впитывать пот (хлопок,сатин,лен,вискоза).Одежда не должна сковывать движения и быть тесной.</a:t>
            </a:r>
            <a:endParaRPr sz="1800">
              <a:solidFill>
                <a:srgbClr val="741B47"/>
              </a:solidFill>
              <a:latin typeface="Merriweather"/>
              <a:ea typeface="Merriweather"/>
              <a:cs typeface="Merriweather"/>
              <a:sym typeface="Merriweather"/>
            </a:endParaRPr>
          </a:p>
          <a:p>
            <a:pPr marL="0" lvl="0" indent="0" algn="l" rtl="0">
              <a:spcBef>
                <a:spcPts val="0"/>
              </a:spcBef>
              <a:spcAft>
                <a:spcPts val="0"/>
              </a:spcAft>
              <a:buNone/>
            </a:pPr>
            <a:r>
              <a:rPr lang="ru" sz="1800">
                <a:solidFill>
                  <a:srgbClr val="741B47"/>
                </a:solidFill>
                <a:latin typeface="Merriweather"/>
                <a:ea typeface="Merriweather"/>
                <a:cs typeface="Merriweather"/>
                <a:sym typeface="Merriweather"/>
              </a:rPr>
              <a:t>При выборе обуви нужно обращать внимание на гигиенические характеристики, на конструкцию и размер.Она должна соответствовать длине и ширине стопы, не быть слишком узкой или свободной, обладать пластичностью, тепло- и влагозащитными свойствами, гигроскопичностью и вентиляционной способностью.Самый оптимальный вариант-обувь из натуральной кожи.</a:t>
            </a:r>
            <a:endParaRPr sz="1800">
              <a:solidFill>
                <a:srgbClr val="741B47"/>
              </a:solidFill>
              <a:latin typeface="Merriweather"/>
              <a:ea typeface="Merriweather"/>
              <a:cs typeface="Merriweather"/>
              <a:sym typeface="Merriweather"/>
            </a:endParaRPr>
          </a:p>
        </p:txBody>
      </p:sp>
      <p:sp>
        <p:nvSpPr>
          <p:cNvPr id="166" name="Google Shape;166;p24"/>
          <p:cNvSpPr txBox="1">
            <a:spLocks noGrp="1"/>
          </p:cNvSpPr>
          <p:nvPr>
            <p:ph type="body" idx="1"/>
          </p:nvPr>
        </p:nvSpPr>
        <p:spPr>
          <a:xfrm>
            <a:off x="729450" y="2078875"/>
            <a:ext cx="7688700" cy="22611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B4A7D6"/>
        </a:solidFill>
        <a:effectLst/>
      </p:bgPr>
    </p:bg>
    <p:spTree>
      <p:nvGrpSpPr>
        <p:cNvPr id="1" name="Shape 170"/>
        <p:cNvGrpSpPr/>
        <p:nvPr/>
      </p:nvGrpSpPr>
      <p:grpSpPr>
        <a:xfrm>
          <a:off x="0" y="0"/>
          <a:ext cx="0" cy="0"/>
          <a:chOff x="0" y="0"/>
          <a:chExt cx="0" cy="0"/>
        </a:xfrm>
      </p:grpSpPr>
      <p:sp>
        <p:nvSpPr>
          <p:cNvPr id="171" name="Google Shape;171;p25"/>
          <p:cNvSpPr txBox="1">
            <a:spLocks noGrp="1"/>
          </p:cNvSpPr>
          <p:nvPr>
            <p:ph type="title"/>
          </p:nvPr>
        </p:nvSpPr>
        <p:spPr>
          <a:xfrm>
            <a:off x="859100" y="612225"/>
            <a:ext cx="7559100" cy="1323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latin typeface="Pacifico"/>
                <a:ea typeface="Pacifico"/>
                <a:cs typeface="Pacifico"/>
                <a:sym typeface="Pacifico"/>
              </a:rPr>
              <a:t>    ************************************** </a:t>
            </a:r>
            <a:endParaRPr>
              <a:latin typeface="Pacifico"/>
              <a:ea typeface="Pacifico"/>
              <a:cs typeface="Pacifico"/>
              <a:sym typeface="Pacifico"/>
            </a:endParaRPr>
          </a:p>
          <a:p>
            <a:pPr marL="0" lvl="0" indent="0" algn="l" rtl="0">
              <a:spcBef>
                <a:spcPts val="0"/>
              </a:spcBef>
              <a:spcAft>
                <a:spcPts val="0"/>
              </a:spcAft>
              <a:buNone/>
            </a:pPr>
            <a:r>
              <a:rPr lang="ru">
                <a:latin typeface="Pacifico"/>
                <a:ea typeface="Pacifico"/>
                <a:cs typeface="Pacifico"/>
                <a:sym typeface="Pacifico"/>
              </a:rPr>
              <a:t>                  </a:t>
            </a:r>
            <a:r>
              <a:rPr lang="ru" i="1">
                <a:solidFill>
                  <a:srgbClr val="CC0000"/>
                </a:solidFill>
                <a:latin typeface="Montserrat"/>
                <a:ea typeface="Montserrat"/>
                <a:cs typeface="Montserrat"/>
                <a:sym typeface="Montserrat"/>
              </a:rPr>
              <a:t>ГИГИЕНА  СНА</a:t>
            </a:r>
            <a:endParaRPr i="1">
              <a:solidFill>
                <a:srgbClr val="CC0000"/>
              </a:solidFill>
              <a:latin typeface="Montserrat"/>
              <a:ea typeface="Montserrat"/>
              <a:cs typeface="Montserrat"/>
              <a:sym typeface="Montserrat"/>
            </a:endParaRPr>
          </a:p>
          <a:p>
            <a:pPr marL="0" lvl="0" indent="0" algn="l" rtl="0">
              <a:spcBef>
                <a:spcPts val="0"/>
              </a:spcBef>
              <a:spcAft>
                <a:spcPts val="0"/>
              </a:spcAft>
              <a:buNone/>
            </a:pPr>
            <a:r>
              <a:rPr lang="ru">
                <a:latin typeface="Pacifico"/>
                <a:ea typeface="Pacifico"/>
                <a:cs typeface="Pacifico"/>
                <a:sym typeface="Pacifico"/>
              </a:rPr>
              <a:t>         </a:t>
            </a:r>
            <a:r>
              <a:rPr lang="ru" sz="2900">
                <a:latin typeface="Pacifico"/>
                <a:ea typeface="Pacifico"/>
                <a:cs typeface="Pacifico"/>
                <a:sym typeface="Pacifico"/>
              </a:rPr>
              <a:t>   *********************</a:t>
            </a:r>
            <a:endParaRPr sz="3000" i="1">
              <a:latin typeface="Comfortaa"/>
              <a:ea typeface="Comfortaa"/>
              <a:cs typeface="Comfortaa"/>
              <a:sym typeface="Comfortaa"/>
            </a:endParaRPr>
          </a:p>
        </p:txBody>
      </p:sp>
      <p:sp>
        <p:nvSpPr>
          <p:cNvPr id="172" name="Google Shape;172;p25"/>
          <p:cNvSpPr txBox="1">
            <a:spLocks noGrp="1"/>
          </p:cNvSpPr>
          <p:nvPr>
            <p:ph type="body" idx="1"/>
          </p:nvPr>
        </p:nvSpPr>
        <p:spPr>
          <a:xfrm>
            <a:off x="266625" y="2039303"/>
            <a:ext cx="8349000" cy="28191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73" name="Google Shape;173;p25"/>
          <p:cNvPicPr preferRelativeResize="0"/>
          <p:nvPr/>
        </p:nvPicPr>
        <p:blipFill>
          <a:blip r:embed="rId3">
            <a:alphaModFix/>
          </a:blip>
          <a:stretch>
            <a:fillRect/>
          </a:stretch>
        </p:blipFill>
        <p:spPr>
          <a:xfrm>
            <a:off x="345625" y="2138100"/>
            <a:ext cx="4528524" cy="2433901"/>
          </a:xfrm>
          <a:prstGeom prst="rect">
            <a:avLst/>
          </a:prstGeom>
          <a:noFill/>
          <a:ln>
            <a:noFill/>
          </a:ln>
        </p:spPr>
      </p:pic>
      <p:pic>
        <p:nvPicPr>
          <p:cNvPr id="174" name="Google Shape;174;p25"/>
          <p:cNvPicPr preferRelativeResize="0"/>
          <p:nvPr/>
        </p:nvPicPr>
        <p:blipFill>
          <a:blip r:embed="rId4">
            <a:alphaModFix/>
          </a:blip>
          <a:stretch>
            <a:fillRect/>
          </a:stretch>
        </p:blipFill>
        <p:spPr>
          <a:xfrm>
            <a:off x="5598975" y="2078875"/>
            <a:ext cx="2715551" cy="226110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93C47D"/>
        </a:solidFill>
        <a:effectLst/>
      </p:bgPr>
    </p:bg>
    <p:spTree>
      <p:nvGrpSpPr>
        <p:cNvPr id="1" name="Shape 178"/>
        <p:cNvGrpSpPr/>
        <p:nvPr/>
      </p:nvGrpSpPr>
      <p:grpSpPr>
        <a:xfrm>
          <a:off x="0" y="0"/>
          <a:ext cx="0" cy="0"/>
          <a:chOff x="0" y="0"/>
          <a:chExt cx="0" cy="0"/>
        </a:xfrm>
      </p:grpSpPr>
      <p:sp>
        <p:nvSpPr>
          <p:cNvPr id="179" name="Google Shape;179;p26"/>
          <p:cNvSpPr txBox="1">
            <a:spLocks noGrp="1"/>
          </p:cNvSpPr>
          <p:nvPr>
            <p:ph type="title"/>
          </p:nvPr>
        </p:nvSpPr>
        <p:spPr>
          <a:xfrm>
            <a:off x="729450" y="1323225"/>
            <a:ext cx="7688700" cy="68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3100">
                <a:solidFill>
                  <a:srgbClr val="B45F06"/>
                </a:solidFill>
              </a:rPr>
              <a:t>         ЧТО ТАКОЕ ГИГИЕНА СНА?</a:t>
            </a:r>
            <a:endParaRPr sz="3100">
              <a:solidFill>
                <a:srgbClr val="B45F06"/>
              </a:solidFill>
            </a:endParaRPr>
          </a:p>
        </p:txBody>
      </p:sp>
      <p:sp>
        <p:nvSpPr>
          <p:cNvPr id="180" name="Google Shape;180;p26"/>
          <p:cNvSpPr txBox="1">
            <a:spLocks noGrp="1"/>
          </p:cNvSpPr>
          <p:nvPr>
            <p:ph type="body" idx="1"/>
          </p:nvPr>
        </p:nvSpPr>
        <p:spPr>
          <a:xfrm>
            <a:off x="118500" y="2088750"/>
            <a:ext cx="9025500" cy="2937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b="1">
                <a:solidFill>
                  <a:srgbClr val="CC0000"/>
                </a:solidFill>
                <a:latin typeface="Lora"/>
                <a:ea typeface="Lora"/>
                <a:cs typeface="Lora"/>
                <a:sym typeface="Lora"/>
              </a:rPr>
              <a:t>Гигиена сна-это комплекс мероприятий, предназначенных для обеспечения полноценного здорового сна. Это понятие включает период для подготовки ко сну, продолжительность сна и правильно организованное спальное место.Соблюдение принципов гигиены сна позволяет эффективно восстанавливать запас энергии, необходимый для ежедневной работы и жизнедеятельности.</a:t>
            </a:r>
            <a:endParaRPr b="1">
              <a:solidFill>
                <a:srgbClr val="CC0000"/>
              </a:solidFill>
              <a:latin typeface="Lora"/>
              <a:ea typeface="Lora"/>
              <a:cs typeface="Lora"/>
              <a:sym typeface="Lora"/>
            </a:endParaRPr>
          </a:p>
          <a:p>
            <a:pPr marL="0" lvl="0" indent="0" algn="l" rtl="0">
              <a:spcBef>
                <a:spcPts val="1600"/>
              </a:spcBef>
              <a:spcAft>
                <a:spcPts val="0"/>
              </a:spcAft>
              <a:buNone/>
            </a:pPr>
            <a:r>
              <a:rPr lang="ru" b="1">
                <a:solidFill>
                  <a:srgbClr val="CC0000"/>
                </a:solidFill>
                <a:latin typeface="Lora"/>
                <a:ea typeface="Lora"/>
                <a:cs typeface="Lora"/>
                <a:sym typeface="Lora"/>
              </a:rPr>
              <a:t>ХОРОШИЙ СОН ЭТО ТОТ, КОТОРЫЙ МЫ ОБЫЧНО ОПРЕДЕЛЯЕМ, КАК:</a:t>
            </a:r>
            <a:endParaRPr b="1">
              <a:solidFill>
                <a:srgbClr val="CC0000"/>
              </a:solidFill>
              <a:latin typeface="Lora"/>
              <a:ea typeface="Lora"/>
              <a:cs typeface="Lora"/>
              <a:sym typeface="Lora"/>
            </a:endParaRPr>
          </a:p>
          <a:p>
            <a:pPr marL="0" lvl="0" indent="0" algn="l" rtl="0">
              <a:spcBef>
                <a:spcPts val="1600"/>
              </a:spcBef>
              <a:spcAft>
                <a:spcPts val="0"/>
              </a:spcAft>
              <a:buNone/>
            </a:pPr>
            <a:r>
              <a:rPr lang="ru" b="1">
                <a:solidFill>
                  <a:srgbClr val="CC0000"/>
                </a:solidFill>
                <a:latin typeface="Lora"/>
                <a:ea typeface="Lora"/>
                <a:cs typeface="Lora"/>
                <a:sym typeface="Lora"/>
              </a:rPr>
              <a:t>*** НЕПРЕРЫВНЫЙ</a:t>
            </a:r>
            <a:endParaRPr b="1">
              <a:solidFill>
                <a:srgbClr val="CC0000"/>
              </a:solidFill>
              <a:latin typeface="Lora"/>
              <a:ea typeface="Lora"/>
              <a:cs typeface="Lora"/>
              <a:sym typeface="Lora"/>
            </a:endParaRPr>
          </a:p>
          <a:p>
            <a:pPr marL="0" lvl="0" indent="0" algn="l" rtl="0">
              <a:spcBef>
                <a:spcPts val="1600"/>
              </a:spcBef>
              <a:spcAft>
                <a:spcPts val="0"/>
              </a:spcAft>
              <a:buNone/>
            </a:pPr>
            <a:r>
              <a:rPr lang="ru" b="1">
                <a:solidFill>
                  <a:srgbClr val="CC0000"/>
                </a:solidFill>
                <a:latin typeface="Lora"/>
                <a:ea typeface="Lora"/>
                <a:cs typeface="Lora"/>
                <a:sym typeface="Lora"/>
              </a:rPr>
              <a:t>***ОБЩЕУКРЕПЛЯЮЩИЙ</a:t>
            </a:r>
            <a:endParaRPr b="1">
              <a:solidFill>
                <a:srgbClr val="CC0000"/>
              </a:solidFill>
              <a:latin typeface="Lora"/>
              <a:ea typeface="Lora"/>
              <a:cs typeface="Lora"/>
              <a:sym typeface="Lora"/>
            </a:endParaRPr>
          </a:p>
          <a:p>
            <a:pPr marL="0" lvl="0" indent="0" algn="l" rtl="0">
              <a:spcBef>
                <a:spcPts val="1600"/>
              </a:spcBef>
              <a:spcAft>
                <a:spcPts val="1600"/>
              </a:spcAft>
              <a:buNone/>
            </a:pPr>
            <a:r>
              <a:rPr lang="ru" b="1">
                <a:solidFill>
                  <a:srgbClr val="CC0000"/>
                </a:solidFill>
                <a:latin typeface="Lora"/>
                <a:ea typeface="Lora"/>
                <a:cs typeface="Lora"/>
                <a:sym typeface="Lora"/>
              </a:rPr>
              <a:t>***ГЛУБОКИЙ</a:t>
            </a:r>
            <a:endParaRPr b="1">
              <a:solidFill>
                <a:srgbClr val="CC0000"/>
              </a:solidFill>
              <a:latin typeface="Lora"/>
              <a:ea typeface="Lora"/>
              <a:cs typeface="Lora"/>
              <a:sym typeface="Lora"/>
            </a:endParaRPr>
          </a:p>
        </p:txBody>
      </p:sp>
      <p:pic>
        <p:nvPicPr>
          <p:cNvPr id="181" name="Google Shape;181;p26"/>
          <p:cNvPicPr preferRelativeResize="0"/>
          <p:nvPr/>
        </p:nvPicPr>
        <p:blipFill>
          <a:blip r:embed="rId3">
            <a:alphaModFix/>
          </a:blip>
          <a:stretch>
            <a:fillRect/>
          </a:stretch>
        </p:blipFill>
        <p:spPr>
          <a:xfrm>
            <a:off x="6151950" y="3294975"/>
            <a:ext cx="2893274" cy="173137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B6D7A8"/>
        </a:solidFill>
        <a:effectLst/>
      </p:bgPr>
    </p:bg>
    <p:spTree>
      <p:nvGrpSpPr>
        <p:cNvPr id="1" name="Shape 185"/>
        <p:cNvGrpSpPr/>
        <p:nvPr/>
      </p:nvGrpSpPr>
      <p:grpSpPr>
        <a:xfrm>
          <a:off x="0" y="0"/>
          <a:ext cx="0" cy="0"/>
          <a:chOff x="0" y="0"/>
          <a:chExt cx="0" cy="0"/>
        </a:xfrm>
      </p:grpSpPr>
      <p:sp>
        <p:nvSpPr>
          <p:cNvPr id="186" name="Google Shape;186;p27"/>
          <p:cNvSpPr txBox="1">
            <a:spLocks noGrp="1"/>
          </p:cNvSpPr>
          <p:nvPr>
            <p:ph type="title"/>
          </p:nvPr>
        </p:nvSpPr>
        <p:spPr>
          <a:xfrm>
            <a:off x="59250" y="740600"/>
            <a:ext cx="8698200" cy="1231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i="1">
                <a:solidFill>
                  <a:srgbClr val="0B5394"/>
                </a:solidFill>
                <a:latin typeface="Impact"/>
                <a:ea typeface="Impact"/>
                <a:cs typeface="Impact"/>
                <a:sym typeface="Impact"/>
              </a:rPr>
              <a:t>                                 </a:t>
            </a:r>
            <a:r>
              <a:rPr lang="ru" sz="2700" i="1">
                <a:solidFill>
                  <a:srgbClr val="0B5394"/>
                </a:solidFill>
                <a:latin typeface="Impact"/>
                <a:ea typeface="Impact"/>
                <a:cs typeface="Impact"/>
                <a:sym typeface="Impact"/>
              </a:rPr>
              <a:t>ОСНОВНЫЕ  </a:t>
            </a:r>
            <a:r>
              <a:rPr lang="ru" sz="2700" i="1">
                <a:solidFill>
                  <a:srgbClr val="0B5394"/>
                </a:solidFill>
                <a:latin typeface="Pacifico"/>
                <a:ea typeface="Pacifico"/>
                <a:cs typeface="Pacifico"/>
                <a:sym typeface="Pacifico"/>
              </a:rPr>
              <a:t>ПРАВИЛА  </a:t>
            </a:r>
            <a:r>
              <a:rPr lang="ru" sz="2700" i="1">
                <a:solidFill>
                  <a:srgbClr val="0B5394"/>
                </a:solidFill>
                <a:latin typeface="Impact"/>
                <a:ea typeface="Impact"/>
                <a:cs typeface="Impact"/>
                <a:sym typeface="Impact"/>
              </a:rPr>
              <a:t>ХОРОШЕГО </a:t>
            </a:r>
            <a:endParaRPr sz="2700" i="1">
              <a:solidFill>
                <a:srgbClr val="0B5394"/>
              </a:solidFill>
              <a:latin typeface="Impact"/>
              <a:ea typeface="Impact"/>
              <a:cs typeface="Impact"/>
              <a:sym typeface="Impact"/>
            </a:endParaRPr>
          </a:p>
          <a:p>
            <a:pPr marL="0" lvl="0" indent="0" algn="l" rtl="0">
              <a:spcBef>
                <a:spcPts val="0"/>
              </a:spcBef>
              <a:spcAft>
                <a:spcPts val="0"/>
              </a:spcAft>
              <a:buNone/>
            </a:pPr>
            <a:r>
              <a:rPr lang="ru" sz="2700" i="1">
                <a:solidFill>
                  <a:srgbClr val="0B5394"/>
                </a:solidFill>
                <a:latin typeface="Impact"/>
                <a:ea typeface="Impact"/>
                <a:cs typeface="Impact"/>
                <a:sym typeface="Impact"/>
              </a:rPr>
              <a:t>                                                                    СНА       </a:t>
            </a:r>
            <a:endParaRPr sz="2400" i="1">
              <a:solidFill>
                <a:srgbClr val="0B5394"/>
              </a:solidFill>
              <a:latin typeface="Impact"/>
              <a:ea typeface="Impact"/>
              <a:cs typeface="Impact"/>
              <a:sym typeface="Impact"/>
            </a:endParaRPr>
          </a:p>
        </p:txBody>
      </p:sp>
      <p:sp>
        <p:nvSpPr>
          <p:cNvPr id="187" name="Google Shape;187;p27"/>
          <p:cNvSpPr txBox="1">
            <a:spLocks noGrp="1"/>
          </p:cNvSpPr>
          <p:nvPr>
            <p:ph type="body" idx="1"/>
          </p:nvPr>
        </p:nvSpPr>
        <p:spPr>
          <a:xfrm>
            <a:off x="187625" y="1747825"/>
            <a:ext cx="8828100" cy="3337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1600" b="1">
                <a:solidFill>
                  <a:srgbClr val="741B47"/>
                </a:solidFill>
              </a:rPr>
              <a:t>1.</a:t>
            </a:r>
            <a:r>
              <a:rPr lang="ru" sz="1600" b="1" u="sng">
                <a:solidFill>
                  <a:srgbClr val="741B47"/>
                </a:solidFill>
              </a:rPr>
              <a:t>Определенные  часы для сна-</a:t>
            </a:r>
            <a:r>
              <a:rPr lang="ru" sz="1600" b="1">
                <a:solidFill>
                  <a:srgbClr val="741B47"/>
                </a:solidFill>
              </a:rPr>
              <a:t> основа его гигиены.Организм привыкает к засыпанию в определенное время.Этот элемент является достаточно важной и необходимой привычкой.Нарушение устоявшегося режима может привести  к бессоннице.</a:t>
            </a:r>
            <a:endParaRPr sz="1600" b="1">
              <a:solidFill>
                <a:srgbClr val="741B47"/>
              </a:solidFill>
            </a:endParaRPr>
          </a:p>
          <a:p>
            <a:pPr marL="0" lvl="0" indent="0" algn="l" rtl="0">
              <a:spcBef>
                <a:spcPts val="1600"/>
              </a:spcBef>
              <a:spcAft>
                <a:spcPts val="0"/>
              </a:spcAft>
              <a:buNone/>
            </a:pPr>
            <a:r>
              <a:rPr lang="ru" sz="1600" b="1">
                <a:solidFill>
                  <a:srgbClr val="741B47"/>
                </a:solidFill>
              </a:rPr>
              <a:t>2.</a:t>
            </a:r>
            <a:r>
              <a:rPr lang="ru" sz="1600" b="1" u="sng">
                <a:solidFill>
                  <a:srgbClr val="741B47"/>
                </a:solidFill>
              </a:rPr>
              <a:t>При ночной бессоннице, старайтесь не спать в течение дня.</a:t>
            </a:r>
            <a:r>
              <a:rPr lang="ru" sz="1600" b="1">
                <a:solidFill>
                  <a:srgbClr val="741B47"/>
                </a:solidFill>
              </a:rPr>
              <a:t> Дневной сон полезен, при условии, что такой сон длится около 30-45 минут и не сказывается на качестве ночного сна.</a:t>
            </a:r>
            <a:endParaRPr sz="1600" b="1">
              <a:solidFill>
                <a:srgbClr val="741B47"/>
              </a:solidFill>
            </a:endParaRPr>
          </a:p>
          <a:p>
            <a:pPr marL="0" lvl="0" indent="0" algn="l" rtl="0">
              <a:spcBef>
                <a:spcPts val="1600"/>
              </a:spcBef>
              <a:spcAft>
                <a:spcPts val="1600"/>
              </a:spcAft>
              <a:buNone/>
            </a:pPr>
            <a:r>
              <a:rPr lang="ru" sz="1600" b="1">
                <a:solidFill>
                  <a:srgbClr val="741B47"/>
                </a:solidFill>
              </a:rPr>
              <a:t>3.</a:t>
            </a:r>
            <a:r>
              <a:rPr lang="ru" sz="1600" b="1" u="sng">
                <a:solidFill>
                  <a:srgbClr val="741B47"/>
                </a:solidFill>
              </a:rPr>
              <a:t>Определенное место для сна.</a:t>
            </a:r>
            <a:r>
              <a:rPr lang="ru" sz="1600" b="1">
                <a:solidFill>
                  <a:srgbClr val="741B47"/>
                </a:solidFill>
              </a:rPr>
              <a:t> Важно также использовать  свою кровать по прямому назначению-только для сна. Там не стоит смотреть телевизор, играть на телефоне,принимать пищу или ссориться.Бессознательные ассоциации с местом сна могут влиять на его качество и продолжительность.</a:t>
            </a:r>
            <a:endParaRPr sz="1600" b="1">
              <a:solidFill>
                <a:srgbClr val="741B47"/>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191"/>
        <p:cNvGrpSpPr/>
        <p:nvPr/>
      </p:nvGrpSpPr>
      <p:grpSpPr>
        <a:xfrm>
          <a:off x="0" y="0"/>
          <a:ext cx="0" cy="0"/>
          <a:chOff x="0" y="0"/>
          <a:chExt cx="0" cy="0"/>
        </a:xfrm>
      </p:grpSpPr>
      <p:sp>
        <p:nvSpPr>
          <p:cNvPr id="192" name="Google Shape;192;p28"/>
          <p:cNvSpPr txBox="1">
            <a:spLocks noGrp="1"/>
          </p:cNvSpPr>
          <p:nvPr>
            <p:ph type="title"/>
          </p:nvPr>
        </p:nvSpPr>
        <p:spPr>
          <a:xfrm>
            <a:off x="729450" y="671475"/>
            <a:ext cx="7688700" cy="46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t>////////////////////////////////////////////////////</a:t>
            </a:r>
            <a:endParaRPr/>
          </a:p>
        </p:txBody>
      </p:sp>
      <p:sp>
        <p:nvSpPr>
          <p:cNvPr id="193" name="Google Shape;193;p28"/>
          <p:cNvSpPr txBox="1">
            <a:spLocks noGrp="1"/>
          </p:cNvSpPr>
          <p:nvPr>
            <p:ph type="body" idx="1"/>
          </p:nvPr>
        </p:nvSpPr>
        <p:spPr>
          <a:xfrm>
            <a:off x="148200" y="1530575"/>
            <a:ext cx="8995800" cy="3612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1600" b="1">
                <a:solidFill>
                  <a:srgbClr val="741B47"/>
                </a:solidFill>
              </a:rPr>
              <a:t>4.</a:t>
            </a:r>
            <a:r>
              <a:rPr lang="ru" sz="1600" b="1" u="sng">
                <a:solidFill>
                  <a:srgbClr val="741B47"/>
                </a:solidFill>
              </a:rPr>
              <a:t>Избегайте излишней активности за 2 часа до сна.</a:t>
            </a:r>
            <a:r>
              <a:rPr lang="ru" sz="1600" b="1">
                <a:solidFill>
                  <a:srgbClr val="741B47"/>
                </a:solidFill>
              </a:rPr>
              <a:t> Регулярная физическая нагрузка,которой занимаются во второй половине дня, может способствовать глубокому сну. Однако большие физические нагрузки,перенесенные менее чем за 2 часа до отхода ко сну, способны помешать засыпанию и ухудшить качество сна.</a:t>
            </a:r>
            <a:endParaRPr sz="1600" b="1">
              <a:solidFill>
                <a:srgbClr val="741B47"/>
              </a:solidFill>
            </a:endParaRPr>
          </a:p>
          <a:p>
            <a:pPr marL="0" lvl="0" indent="0" algn="l" rtl="0">
              <a:spcBef>
                <a:spcPts val="1600"/>
              </a:spcBef>
              <a:spcAft>
                <a:spcPts val="1600"/>
              </a:spcAft>
              <a:buNone/>
            </a:pPr>
            <a:r>
              <a:rPr lang="ru" sz="1600" b="1">
                <a:solidFill>
                  <a:srgbClr val="741B47"/>
                </a:solidFill>
              </a:rPr>
              <a:t>5.</a:t>
            </a:r>
            <a:r>
              <a:rPr lang="ru" sz="1600" b="1" u="sng">
                <a:solidFill>
                  <a:srgbClr val="741B47"/>
                </a:solidFill>
              </a:rPr>
              <a:t>Контролируйте своё меню перед сном.</a:t>
            </a:r>
            <a:r>
              <a:rPr lang="ru" sz="1600" b="1">
                <a:solidFill>
                  <a:srgbClr val="741B47"/>
                </a:solidFill>
              </a:rPr>
              <a:t>  Исключите употребление алкоголя менее чем за 4 часа до отхода ко сну. Также стоит избегать кофеина. Его содержат в себе чай и кофе, газированные напитки, шоколад. Желательно избегать тяжелой, солёной или сладкой пищи в большом количестве.</a:t>
            </a:r>
            <a:endParaRPr sz="1600" b="1">
              <a:solidFill>
                <a:srgbClr val="741B47"/>
              </a:solidFill>
            </a:endParaRPr>
          </a:p>
        </p:txBody>
      </p:sp>
      <p:pic>
        <p:nvPicPr>
          <p:cNvPr id="194" name="Google Shape;194;p28"/>
          <p:cNvPicPr preferRelativeResize="0"/>
          <p:nvPr/>
        </p:nvPicPr>
        <p:blipFill>
          <a:blip r:embed="rId3">
            <a:alphaModFix/>
          </a:blip>
          <a:stretch>
            <a:fillRect/>
          </a:stretch>
        </p:blipFill>
        <p:spPr>
          <a:xfrm>
            <a:off x="3159925" y="3693150"/>
            <a:ext cx="1698450" cy="145032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98"/>
        <p:cNvGrpSpPr/>
        <p:nvPr/>
      </p:nvGrpSpPr>
      <p:grpSpPr>
        <a:xfrm>
          <a:off x="0" y="0"/>
          <a:ext cx="0" cy="0"/>
          <a:chOff x="0" y="0"/>
          <a:chExt cx="0" cy="0"/>
        </a:xfrm>
      </p:grpSpPr>
      <p:sp>
        <p:nvSpPr>
          <p:cNvPr id="199" name="Google Shape;199;p29"/>
          <p:cNvSpPr txBox="1">
            <a:spLocks noGrp="1"/>
          </p:cNvSpPr>
          <p:nvPr>
            <p:ph type="title"/>
          </p:nvPr>
        </p:nvSpPr>
        <p:spPr>
          <a:xfrm>
            <a:off x="729450" y="552975"/>
            <a:ext cx="7688700" cy="562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t>++++++++++++++++++++++++++++++++++++++++++++++++++++++</a:t>
            </a:r>
            <a:endParaRPr/>
          </a:p>
        </p:txBody>
      </p:sp>
      <p:sp>
        <p:nvSpPr>
          <p:cNvPr id="200" name="Google Shape;200;p29"/>
          <p:cNvSpPr txBox="1">
            <a:spLocks noGrp="1"/>
          </p:cNvSpPr>
          <p:nvPr>
            <p:ph type="body" idx="1"/>
          </p:nvPr>
        </p:nvSpPr>
        <p:spPr>
          <a:xfrm>
            <a:off x="138250" y="1352850"/>
            <a:ext cx="8897100" cy="3624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1600" b="1">
                <a:solidFill>
                  <a:srgbClr val="351C75"/>
                </a:solidFill>
              </a:rPr>
              <a:t>6.</a:t>
            </a:r>
            <a:r>
              <a:rPr lang="ru" sz="1600" b="1" u="sng">
                <a:solidFill>
                  <a:srgbClr val="351C75"/>
                </a:solidFill>
              </a:rPr>
              <a:t> Комфорт. </a:t>
            </a:r>
            <a:r>
              <a:rPr lang="ru" sz="1600" b="1">
                <a:solidFill>
                  <a:srgbClr val="351C75"/>
                </a:solidFill>
              </a:rPr>
              <a:t>Необходимо правильно организовать спальное место, с максимальным комфортом для расслабления тела- свежий воздух, оптимальная температура для сна, обстановка.</a:t>
            </a:r>
            <a:endParaRPr sz="1600" b="1">
              <a:solidFill>
                <a:srgbClr val="351C75"/>
              </a:solidFill>
            </a:endParaRPr>
          </a:p>
          <a:p>
            <a:pPr marL="0" lvl="0" indent="0" algn="l" rtl="0">
              <a:spcBef>
                <a:spcPts val="1600"/>
              </a:spcBef>
              <a:spcAft>
                <a:spcPts val="0"/>
              </a:spcAft>
              <a:buNone/>
            </a:pPr>
            <a:r>
              <a:rPr lang="ru" sz="1600" b="1">
                <a:solidFill>
                  <a:srgbClr val="351C75"/>
                </a:solidFill>
              </a:rPr>
              <a:t>7.</a:t>
            </a:r>
            <a:r>
              <a:rPr lang="ru" sz="1600" b="1" u="sng">
                <a:solidFill>
                  <a:srgbClr val="351C75"/>
                </a:solidFill>
              </a:rPr>
              <a:t>Баланс сна и бодрствования. </a:t>
            </a:r>
            <a:r>
              <a:rPr lang="ru" sz="1600" b="1">
                <a:solidFill>
                  <a:srgbClr val="351C75"/>
                </a:solidFill>
              </a:rPr>
              <a:t>Долгий сон может привести к нарушению баланса. Не стоит долго находиться в постели после пробуждения.</a:t>
            </a:r>
            <a:endParaRPr sz="1600" b="1">
              <a:solidFill>
                <a:srgbClr val="351C75"/>
              </a:solidFill>
            </a:endParaRPr>
          </a:p>
          <a:p>
            <a:pPr marL="0" lvl="0" indent="0" algn="l" rtl="0">
              <a:spcBef>
                <a:spcPts val="1600"/>
              </a:spcBef>
              <a:spcAft>
                <a:spcPts val="0"/>
              </a:spcAft>
              <a:buNone/>
            </a:pPr>
            <a:r>
              <a:rPr lang="ru" sz="1600" b="1">
                <a:solidFill>
                  <a:srgbClr val="351C75"/>
                </a:solidFill>
              </a:rPr>
              <a:t>8.</a:t>
            </a:r>
            <a:r>
              <a:rPr lang="ru" sz="1600" b="1" u="sng">
                <a:solidFill>
                  <a:srgbClr val="351C75"/>
                </a:solidFill>
              </a:rPr>
              <a:t>Создайте условия для хорошего сна.</a:t>
            </a:r>
            <a:r>
              <a:rPr lang="ru" sz="1600" b="1">
                <a:solidFill>
                  <a:srgbClr val="351C75"/>
                </a:solidFill>
              </a:rPr>
              <a:t> Например теплая ванна, 10 минут чтения любимой книги,лёгкая музыка помогут расслабиться.Проветривайте помещение за 20-30 минут до сна.</a:t>
            </a:r>
            <a:endParaRPr sz="1600" b="1">
              <a:solidFill>
                <a:srgbClr val="351C75"/>
              </a:solidFill>
            </a:endParaRPr>
          </a:p>
          <a:p>
            <a:pPr marL="0" lvl="0" indent="0" algn="l" rtl="0">
              <a:spcBef>
                <a:spcPts val="1600"/>
              </a:spcBef>
              <a:spcAft>
                <a:spcPts val="0"/>
              </a:spcAft>
              <a:buNone/>
            </a:pPr>
            <a:r>
              <a:rPr lang="ru" sz="1600" b="1">
                <a:solidFill>
                  <a:srgbClr val="351C75"/>
                </a:solidFill>
              </a:rPr>
              <a:t>9.</a:t>
            </a:r>
            <a:r>
              <a:rPr lang="ru" sz="1600" b="1" u="sng">
                <a:solidFill>
                  <a:srgbClr val="351C75"/>
                </a:solidFill>
              </a:rPr>
              <a:t>Избегайте в ночное время яркого света. </a:t>
            </a:r>
            <a:r>
              <a:rPr lang="ru" sz="1600" b="1">
                <a:solidFill>
                  <a:srgbClr val="351C75"/>
                </a:solidFill>
              </a:rPr>
              <a:t>Яркий свет может стать сигналом для изменения циркадных ритмов, в результате чего нарушается сон.</a:t>
            </a:r>
            <a:endParaRPr sz="1600" b="1">
              <a:solidFill>
                <a:srgbClr val="351C75"/>
              </a:solidFill>
            </a:endParaRPr>
          </a:p>
          <a:p>
            <a:pPr marL="0" lvl="0" indent="0" algn="l" rtl="0">
              <a:spcBef>
                <a:spcPts val="1600"/>
              </a:spcBef>
              <a:spcAft>
                <a:spcPts val="1600"/>
              </a:spcAft>
              <a:buNone/>
            </a:pPr>
            <a:r>
              <a:rPr lang="ru" sz="1900" b="1">
                <a:solidFill>
                  <a:srgbClr val="FF9900"/>
                </a:solidFill>
              </a:rPr>
              <a:t>СПОКОЙНОГО  СНА  И   ХОРОШЕГО  НАСТРОЕНИЯ !!!!!</a:t>
            </a:r>
            <a:endParaRPr sz="1900" b="1">
              <a:solidFill>
                <a:srgbClr val="FF9900"/>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204"/>
        <p:cNvGrpSpPr/>
        <p:nvPr/>
      </p:nvGrpSpPr>
      <p:grpSpPr>
        <a:xfrm>
          <a:off x="0" y="0"/>
          <a:ext cx="0" cy="0"/>
          <a:chOff x="0" y="0"/>
          <a:chExt cx="0" cy="0"/>
        </a:xfrm>
      </p:grpSpPr>
      <p:sp>
        <p:nvSpPr>
          <p:cNvPr id="205" name="Google Shape;205;p30"/>
          <p:cNvSpPr txBox="1">
            <a:spLocks noGrp="1"/>
          </p:cNvSpPr>
          <p:nvPr>
            <p:ph type="title"/>
          </p:nvPr>
        </p:nvSpPr>
        <p:spPr>
          <a:xfrm>
            <a:off x="342125" y="756825"/>
            <a:ext cx="8687700" cy="3867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t>Литература,использованная при составлении Презентации:</a:t>
            </a:r>
            <a:endParaRPr/>
          </a:p>
          <a:p>
            <a:pPr marL="0" lvl="0" indent="0" algn="l" rtl="0">
              <a:spcBef>
                <a:spcPts val="0"/>
              </a:spcBef>
              <a:spcAft>
                <a:spcPts val="0"/>
              </a:spcAft>
              <a:buNone/>
            </a:pPr>
            <a:r>
              <a:rPr lang="ru">
                <a:solidFill>
                  <a:srgbClr val="1C4587"/>
                </a:solidFill>
              </a:rPr>
              <a:t>1.</a:t>
            </a:r>
            <a:r>
              <a:rPr lang="ru" i="1">
                <a:solidFill>
                  <a:srgbClr val="1C4587"/>
                </a:solidFill>
              </a:rPr>
              <a:t>Региональная комплексная программа “Старшее поколение” ШПВ по направлению-</a:t>
            </a:r>
            <a:endParaRPr i="1">
              <a:solidFill>
                <a:srgbClr val="1C4587"/>
              </a:solidFill>
            </a:endParaRPr>
          </a:p>
          <a:p>
            <a:pPr marL="0" lvl="0" indent="0" algn="l" rtl="0">
              <a:spcBef>
                <a:spcPts val="0"/>
              </a:spcBef>
              <a:spcAft>
                <a:spcPts val="0"/>
              </a:spcAft>
              <a:buNone/>
            </a:pPr>
            <a:r>
              <a:rPr lang="ru" i="1">
                <a:solidFill>
                  <a:srgbClr val="1C4587"/>
                </a:solidFill>
              </a:rPr>
              <a:t>Обучение навыкам ухода,2011г.</a:t>
            </a:r>
            <a:endParaRPr i="1">
              <a:solidFill>
                <a:srgbClr val="1C4587"/>
              </a:solidFill>
            </a:endParaRPr>
          </a:p>
          <a:p>
            <a:pPr marL="0" lvl="0" indent="0" algn="l" rtl="0">
              <a:spcBef>
                <a:spcPts val="0"/>
              </a:spcBef>
              <a:spcAft>
                <a:spcPts val="0"/>
              </a:spcAft>
              <a:buNone/>
            </a:pPr>
            <a:r>
              <a:rPr lang="ru" i="1">
                <a:solidFill>
                  <a:srgbClr val="1C4587"/>
                </a:solidFill>
              </a:rPr>
              <a:t>2. Информация из интернета.</a:t>
            </a:r>
            <a:endParaRPr i="1">
              <a:solidFill>
                <a:srgbClr val="1C4587"/>
              </a:solidFill>
            </a:endParaRPr>
          </a:p>
        </p:txBody>
      </p:sp>
      <p:sp>
        <p:nvSpPr>
          <p:cNvPr id="206" name="Google Shape;206;p30"/>
          <p:cNvSpPr txBox="1">
            <a:spLocks noGrp="1"/>
          </p:cNvSpPr>
          <p:nvPr>
            <p:ph type="body" idx="1"/>
          </p:nvPr>
        </p:nvSpPr>
        <p:spPr>
          <a:xfrm>
            <a:off x="729450" y="2078875"/>
            <a:ext cx="7688700" cy="22611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Tree>
  </p:cSld>
  <p:clrMapOvr>
    <a:masterClrMapping/>
  </p:clrMapOvr>
</p:sld>
</file>

<file path=ppt/theme/theme1.xml><?xml version="1.0" encoding="utf-8"?>
<a:theme xmlns:a="http://schemas.openxmlformats.org/drawingml/2006/main" name="Streamline">
  <a:themeElements>
    <a:clrScheme name="Streamline">
      <a:dk1>
        <a:srgbClr val="1A9988"/>
      </a:dk1>
      <a:lt1>
        <a:srgbClr val="FFFFFF"/>
      </a:lt1>
      <a:dk2>
        <a:srgbClr val="1A1A1A"/>
      </a:dk2>
      <a:lt2>
        <a:srgbClr val="E9EDEE"/>
      </a:lt2>
      <a:accent1>
        <a:srgbClr val="595959"/>
      </a:accent1>
      <a:accent2>
        <a:srgbClr val="6AA4C8"/>
      </a:accent2>
      <a:accent3>
        <a:srgbClr val="EB5600"/>
      </a:accent3>
      <a:accent4>
        <a:srgbClr val="A2FFE8"/>
      </a:accent4>
      <a:accent5>
        <a:srgbClr val="1C3678"/>
      </a:accent5>
      <a:accent6>
        <a:srgbClr val="FFB8A2"/>
      </a:accent6>
      <a:hlink>
        <a:srgbClr val="1C3678"/>
      </a:hlink>
      <a:folHlink>
        <a:srgbClr val="1C367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1462</Words>
  <PresentationFormat>Экран (16:9)</PresentationFormat>
  <Paragraphs>76</Paragraphs>
  <Slides>18</Slides>
  <Notes>18</Notes>
  <HiddenSlides>0</HiddenSlides>
  <MMClips>0</MMClips>
  <ScaleCrop>false</ScaleCrop>
  <HeadingPairs>
    <vt:vector size="6" baseType="variant">
      <vt:variant>
        <vt:lpstr>Использованные шрифты</vt:lpstr>
      </vt:variant>
      <vt:variant>
        <vt:i4>11</vt:i4>
      </vt:variant>
      <vt:variant>
        <vt:lpstr>Тема</vt:lpstr>
      </vt:variant>
      <vt:variant>
        <vt:i4>1</vt:i4>
      </vt:variant>
      <vt:variant>
        <vt:lpstr>Заголовки слайдов</vt:lpstr>
      </vt:variant>
      <vt:variant>
        <vt:i4>18</vt:i4>
      </vt:variant>
    </vt:vector>
  </HeadingPairs>
  <TitlesOfParts>
    <vt:vector size="30" baseType="lpstr">
      <vt:lpstr>Arial</vt:lpstr>
      <vt:lpstr>Comfortaa</vt:lpstr>
      <vt:lpstr>Raleway</vt:lpstr>
      <vt:lpstr>Lato</vt:lpstr>
      <vt:lpstr>Montserrat</vt:lpstr>
      <vt:lpstr>Impact</vt:lpstr>
      <vt:lpstr>Caveat</vt:lpstr>
      <vt:lpstr>Pacifico</vt:lpstr>
      <vt:lpstr>Lobster</vt:lpstr>
      <vt:lpstr>Merriweather</vt:lpstr>
      <vt:lpstr>Lora</vt:lpstr>
      <vt:lpstr>Streamline</vt:lpstr>
      <vt:lpstr>ГАУ «КЦСОН города Каменска-Уральского»  Тема: «Гигиена и самогигиена людей в пожилом возрасте.Правильный уход за телом».</vt:lpstr>
      <vt:lpstr>         ОБЩЕЕ ПОНЯТИЕ о ГИГИЕНЕ</vt:lpstr>
      <vt:lpstr>              БЫТЬ КРАСИВЫМ В ЛЮБОМ ВОЗРАСТЕ,                     правильный уход в пожилом возрасте. Все органы человека с возрастом претерпевают изменения. Кожа и ее придатки(волосы и ногти) не являются исключением. Кожа становится суше,тоньше, уменьшается колоичество потовых желез и волосяных фолликулов. Вследствие ухудшения кровообращения кожа теряет свойственный румянец.Волосы теряют меланин,появляются морщины, пигментация, увеличивается количество подкожного жира. Кто-то в60 лет  еще полон сил и ухожен, а кто-то и в 50 лет уже считает себя дряхлым стариком. Скорость старения зависит от многих факторов: и это не только генетическая наследственность, образ жизни,экология, состояние здоровья. Замедлить старение нельзя, но выполняя дома простые косметические и гигиенические процедуры можно оставаться опрятным и ухоженым. Без интереса к жизни стареет мозг и </vt:lpstr>
      <vt:lpstr>Слайд 4</vt:lpstr>
      <vt:lpstr>Уход за зубами и полостью рта.</vt:lpstr>
      <vt:lpstr>Уход за зубами и полостью рта является также основой личной гигиены пожилого человека,который включает в себя выполнение следующих основных правил: -ешьте больше такой пищи,которая укрепляет зубы и десны(овощи,богатые клетчаткой и кальцием),яблоки,морковь и сельдерей,которые надо тщательно пережевывать, не только дают  работу мышцам челюстей, улучшают поступление крови к зубам и деснам; -избегайте жирной, вязкой и образующей кислоту пищи: она способствует возрастанию вероятности разрушения зубов и эрозии эмали; -пользуйтесь зубной пастой на натуральной основе; -посещайте зубного врача 2-3 раза в год. Остатки пищи и зубной налет должны обязательно удаляться из ротовой полости.</vt:lpstr>
      <vt:lpstr>          УХОД   за  УВЯДАЮЩЕЙ  кожей лица</vt:lpstr>
      <vt:lpstr>РЕЦЕПТ МАСКИ ДЛЯ  ДРЯБЛОЙ КОЖИ: ***разотрите 30 грамм творога с теплым молоком до густой сметаны. Вместо сметаны можно взять любое растительное масло. Смесь нанести на лицо на 15-20 минут. Смыть теплой водой или влажными ватными дисками. После того, как сняли маску, дайте коже немного отдохнуть, а затем нанесите питательный крем.  *** 2 ст.ложки молока, сметаны или творога, 1 чайная ложка меда , 10-15 капель лимонного сока. Средство нанести на 20 минут.  </vt:lpstr>
      <vt:lpstr>                ГИГИЕНА  ЗРЕНИЯ</vt:lpstr>
      <vt:lpstr>         ДЕСЯТЬ ЭФФЕКТИВНЫХ РЕКОМЕНДАЦИЙ СОХРАНЕНИЯ И УЛУЧШЕНИЯ                                       ЗРЕНИЯ ДЛЯ ПОЖИЛЫХ ЛЮДЕЙ.                                                                             </vt:lpstr>
      <vt:lpstr>*****************************************************************  *****************************************************************</vt:lpstr>
      <vt:lpstr>ГИГИЕНА ОДЕЖДЫ И ОБУВИ В ПОЖИЛОМ ВОЗРАСТЕ. Предназначение одежды-это защита тела от неблагоприятных факторов внешней среды.Гигиенические требования к одежде пожилых-мягкость,легкость,удобный покрой, практичность, экологичность.Ткани должны обладать высокой воздухо- и паропроницаемостью,хорошо впитывать пот (хлопок,сатин,лен,вискоза).Одежда не должна сковывать движения и быть тесной. При выборе обуви нужно обращать внимание на гигиенические характеристики, на конструкцию и размер.Она должна соответствовать длине и ширине стопы, не быть слишком узкой или свободной, обладать пластичностью, тепло- и влагозащитными свойствами, гигроскопичностью и вентиляционной способностью.Самый оптимальный вариант-обувь из натуральной кожи.</vt:lpstr>
      <vt:lpstr>    **************************************                    ГИГИЕНА  СНА             *********************</vt:lpstr>
      <vt:lpstr>         ЧТО ТАКОЕ ГИГИЕНА СНА?</vt:lpstr>
      <vt:lpstr>                                 ОСНОВНЫЕ  ПРАВИЛА  ХОРОШЕГО                                                                      СНА       </vt:lpstr>
      <vt:lpstr>////////////////////////////////////////////////////</vt:lpstr>
      <vt:lpstr>++++++++++++++++++++++++++++++++++++++++++++++++++++++</vt:lpstr>
      <vt:lpstr>Литература,использованная при составлении Презентации: 1.Региональная комплексная программа “Старшее поколение” ШПВ по направлению- Обучение навыкам ухода,2011г. 2. Информация из интернета.</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ГАУ «КЦСОН города Каменска-Уральского»  Тема: «Гигиена и самогигиена людей в пожилом возрасте.Правильный уход за телом».</dc:title>
  <cp:lastModifiedBy>Shafikova_GA</cp:lastModifiedBy>
  <cp:revision>1</cp:revision>
  <dcterms:modified xsi:type="dcterms:W3CDTF">2021-11-24T04:21:16Z</dcterms:modified>
</cp:coreProperties>
</file>