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25" r:id="rId1"/>
  </p:sldMasterIdLst>
  <p:notesMasterIdLst>
    <p:notesMasterId r:id="rId15"/>
  </p:notesMasterIdLst>
  <p:sldIdLst>
    <p:sldId id="256" r:id="rId2"/>
    <p:sldId id="268" r:id="rId3"/>
    <p:sldId id="269" r:id="rId4"/>
    <p:sldId id="275" r:id="rId5"/>
    <p:sldId id="270" r:id="rId6"/>
    <p:sldId id="276" r:id="rId7"/>
    <p:sldId id="271" r:id="rId8"/>
    <p:sldId id="272" r:id="rId9"/>
    <p:sldId id="273" r:id="rId10"/>
    <p:sldId id="274" r:id="rId11"/>
    <p:sldId id="266" r:id="rId12"/>
    <p:sldId id="267" r:id="rId13"/>
    <p:sldId id="277" r:id="rId14"/>
  </p:sldIdLst>
  <p:sldSz cx="9144000" cy="5143500" type="screen16x9"/>
  <p:notesSz cx="6858000" cy="9144000"/>
  <p:embeddedFontLst>
    <p:embeddedFont>
      <p:font typeface="Century Gothic" pitchFamily="34" charset="0"/>
      <p:regular r:id="rId16"/>
      <p:bold r:id="rId17"/>
      <p:italic r:id="rId18"/>
      <p:boldItalic r:id="rId19"/>
    </p:embeddedFont>
    <p:embeddedFont>
      <p:font typeface="Impact" pitchFamily="34" charset="0"/>
      <p:regular r:id="rId20"/>
    </p:embeddedFont>
    <p:embeddedFont>
      <p:font typeface="Wingdings 3" pitchFamily="18" charset="2"/>
      <p:regular r:id="rId21"/>
    </p:embeddedFont>
    <p:embeddedFont>
      <p:font typeface="Comfortaa" charset="0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137321092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9419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9a4e4b786b_8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9a4e4b786b_8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083970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8354401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208276506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247449893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257396017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364757734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109575709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279184250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241668969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117462581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408514851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286946309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18037804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135016260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60407864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389338201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36310728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316233859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75437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41ABA4E-CD72-497B-97AA-7213B3980F60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10696016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  <p:sldLayoutId id="2147483743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282632"/>
            <a:ext cx="8520600" cy="164592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 smtClean="0">
                <a:solidFill>
                  <a:srgbClr val="0000FF"/>
                </a:solidFill>
              </a:rPr>
              <a:t/>
            </a:r>
            <a:br>
              <a:rPr lang="ru" sz="1600" dirty="0" smtClean="0">
                <a:solidFill>
                  <a:srgbClr val="0000FF"/>
                </a:solidFill>
              </a:rPr>
            </a:br>
            <a:r>
              <a:rPr lang="ru" sz="1600" dirty="0" smtClean="0">
                <a:solidFill>
                  <a:srgbClr val="0000FF"/>
                </a:solidFill>
              </a:rPr>
              <a:t/>
            </a:r>
            <a:br>
              <a:rPr lang="ru" sz="1600" dirty="0" smtClean="0">
                <a:solidFill>
                  <a:srgbClr val="0000FF"/>
                </a:solidFill>
              </a:rPr>
            </a:br>
            <a:r>
              <a:rPr lang="ru" sz="1600" dirty="0" smtClean="0">
                <a:solidFill>
                  <a:srgbClr val="0000FF"/>
                </a:solidFill>
              </a:rPr>
              <a:t/>
            </a:r>
            <a:br>
              <a:rPr lang="ru" sz="1600" dirty="0" smtClean="0">
                <a:solidFill>
                  <a:srgbClr val="0000FF"/>
                </a:solidFill>
              </a:rPr>
            </a:br>
            <a:r>
              <a:rPr lang="ru" sz="1600" dirty="0" smtClean="0">
                <a:solidFill>
                  <a:srgbClr val="0000FF"/>
                </a:solidFill>
              </a:rPr>
              <a:t/>
            </a:r>
            <a:br>
              <a:rPr lang="ru" sz="1600" dirty="0" smtClean="0">
                <a:solidFill>
                  <a:srgbClr val="0000FF"/>
                </a:solidFill>
              </a:rPr>
            </a:br>
            <a:r>
              <a:rPr lang="ru" sz="1600" dirty="0" smtClean="0">
                <a:solidFill>
                  <a:srgbClr val="0000FF"/>
                </a:solidFill>
              </a:rPr>
              <a:t/>
            </a:r>
            <a:br>
              <a:rPr lang="ru" sz="1600" dirty="0" smtClean="0">
                <a:solidFill>
                  <a:srgbClr val="0000FF"/>
                </a:solidFill>
              </a:rPr>
            </a:br>
            <a:r>
              <a:rPr lang="ru" sz="1600" dirty="0" smtClean="0">
                <a:solidFill>
                  <a:srgbClr val="0000FF"/>
                </a:solidFill>
              </a:rPr>
              <a:t>ГАУ «КЦСОН города Каменска-Уральского»</a:t>
            </a:r>
            <a:r>
              <a:rPr lang="ru" sz="1000" dirty="0" smtClean="0">
                <a:solidFill>
                  <a:srgbClr val="0000FF"/>
                </a:solidFill>
              </a:rPr>
              <a:t/>
            </a:r>
            <a:br>
              <a:rPr lang="ru" sz="1000" dirty="0" smtClean="0">
                <a:solidFill>
                  <a:srgbClr val="0000FF"/>
                </a:solidFill>
              </a:rPr>
            </a:br>
            <a:r>
              <a:rPr lang="ru" sz="2800" dirty="0" smtClean="0">
                <a:solidFill>
                  <a:srgbClr val="0000FF"/>
                </a:solidFill>
              </a:rPr>
              <a:t>Школа </a:t>
            </a:r>
            <a:r>
              <a:rPr lang="ru" sz="2800" dirty="0">
                <a:solidFill>
                  <a:srgbClr val="0000FF"/>
                </a:solidFill>
              </a:rPr>
              <a:t>пожилого возраста</a:t>
            </a:r>
            <a:endParaRPr sz="2800" dirty="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0000FF"/>
                </a:solidFill>
              </a:rPr>
              <a:t>по направлению</a:t>
            </a:r>
            <a:endParaRPr sz="2800" dirty="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 i="1" dirty="0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rPr>
              <a:t>АКТИВНОЕ    ДОЛГОЛЕТИЕ</a:t>
            </a:r>
            <a:endParaRPr sz="3200" i="1" dirty="0">
              <a:solidFill>
                <a:srgbClr val="0000FF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561250" y="1862051"/>
            <a:ext cx="8520600" cy="16874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/>
              <a:t>Тема: « Долголетие людей.Основные факторы.Генетические корни долголетия».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/>
              <a:t>Руководитель</a:t>
            </a:r>
            <a:r>
              <a:rPr lang="ru" sz="2000" dirty="0"/>
              <a:t>: специалист по социальной работе</a:t>
            </a:r>
            <a:endParaRPr sz="20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9900FF"/>
                </a:solidFill>
              </a:rPr>
              <a:t>Холкина Светлана Анатольевна</a:t>
            </a:r>
            <a:endParaRPr dirty="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9900FF"/>
              </a:solidFill>
            </a:endParaRPr>
          </a:p>
        </p:txBody>
      </p:sp>
      <p:pic>
        <p:nvPicPr>
          <p:cNvPr id="1028" name="Picture 4" descr="https://pbs.twimg.com/media/DXL5iFEWkAAIZG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031" y="3288224"/>
            <a:ext cx="3109038" cy="16181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9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mages.myshared.ru/49/1338554/slide_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73" y="314107"/>
            <a:ext cx="7906647" cy="45091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201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s05.infourok.ru/uploads/ex/013d/00017454-5f8a7055/1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07" y="265866"/>
            <a:ext cx="8086298" cy="46405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78664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images.myshared.ru/74/1370521/slide_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45" y="409433"/>
            <a:ext cx="8026258" cy="44832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64595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s1.slide-share.ru/s_slide/e8d73429c8b9e38386b619669f611f44/535800fb-f1bb-436a-96ae-c960926de70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https://cf2.ppt-online.org/files2/slide/l/LoB42jqI1VixsGOCNDdpYW30MQHwUrJfntySFve6a5/slide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39" y="472445"/>
            <a:ext cx="8059002" cy="42633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17860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natyropat.ru/800/600/https/image3.slideserve.com/5927579/slide14-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37" y="279779"/>
            <a:ext cx="8381153" cy="4653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92693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lub-long-liver.com/images/images/articles/diagr_starenie.png?14485350687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86" y="361666"/>
            <a:ext cx="8147142" cy="43536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71565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ds04.infourok.ru/uploads/ex/1309/00097560-16eb7ca2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93" y="352753"/>
            <a:ext cx="8117918" cy="43867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6080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xn--e1abcgakjmf3afc5c8g.xn--p1ai/upload/resize_cache/main/575/800_800_1/5751d726ab9b8dab9cc246d2e0bf15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84" y="230343"/>
            <a:ext cx="8215951" cy="46199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12249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5klass.net/datas/fizkultura/Dolgoletie/0018-018-Retsepty-dolgoleti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2" y="237061"/>
            <a:ext cx="8325135" cy="45737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37100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title"/>
          </p:nvPr>
        </p:nvSpPr>
        <p:spPr>
          <a:xfrm>
            <a:off x="377550" y="103475"/>
            <a:ext cx="8520600" cy="98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 dirty="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Долголетие должно быть АКТИВНЫМ</a:t>
            </a:r>
            <a:endParaRPr sz="3100" dirty="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25" name="Google Shape;125;p23"/>
          <p:cNvSpPr txBox="1">
            <a:spLocks noGrp="1"/>
          </p:cNvSpPr>
          <p:nvPr>
            <p:ph type="body" idx="1"/>
          </p:nvPr>
        </p:nvSpPr>
        <p:spPr>
          <a:xfrm>
            <a:off x="65850" y="1152475"/>
            <a:ext cx="8766300" cy="404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575" y="3250325"/>
            <a:ext cx="2944525" cy="172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76125" y="3132324"/>
            <a:ext cx="3189126" cy="2011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20825" y="3387625"/>
            <a:ext cx="2290675" cy="1588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89100" y="1539200"/>
            <a:ext cx="1970901" cy="148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11500" y="1211925"/>
            <a:ext cx="1616099" cy="172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6064" y="1250462"/>
            <a:ext cx="2484299" cy="1901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387475" y="1086600"/>
            <a:ext cx="1513175" cy="1373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000" dirty="0" smtClean="0"/>
              <a:t>Использованные ресурсы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интернет ресурс </a:t>
            </a:r>
            <a:r>
              <a:rPr lang="en-US" sz="2000" dirty="0" smtClean="0"/>
              <a:t>https://city-yaroslavl.ru/events/86449/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интернет ресурс </a:t>
            </a:r>
            <a:r>
              <a:rPr lang="en-US" sz="2000" dirty="0" smtClean="0"/>
              <a:t>https://snob.ru/profile/30823/blog/131481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phonoteka.org/uploads/posts/2021-05/1620635444_2-phonoteka_org-p-spasibo-za-vnimanie-goluboi-fon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49" y="349009"/>
            <a:ext cx="8501826" cy="4585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6376118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93</TotalTime>
  <Words>24</Words>
  <Application>Microsoft Office PowerPoint</Application>
  <PresentationFormat>Экран (16:9)</PresentationFormat>
  <Paragraphs>8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Century Gothic</vt:lpstr>
      <vt:lpstr>Impact</vt:lpstr>
      <vt:lpstr>Wingdings 3</vt:lpstr>
      <vt:lpstr>Comfortaa</vt:lpstr>
      <vt:lpstr>Сектор</vt:lpstr>
      <vt:lpstr>     ГАУ «КЦСОН города Каменска-Уральского» Школа пожилого возраста по направлению АКТИВНОЕ    ДОЛГОЛЕТИЕ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Долголетие должно быть АКТИВНЫМ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АКТИВНОЕ    ДОЛГОЛЕТИЕ</dc:title>
  <cp:lastModifiedBy>Shafikova_GA</cp:lastModifiedBy>
  <cp:revision>15</cp:revision>
  <dcterms:modified xsi:type="dcterms:W3CDTF">2021-11-22T07:08:48Z</dcterms:modified>
</cp:coreProperties>
</file>