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removePersonalInfoOnSave="1" saveSubsetFonts="1" autoCompressPictures="0">
  <p:sldMasterIdLst>
    <p:sldMasterId id="2147483648" r:id="rId4"/>
  </p:sldMasterIdLst>
  <p:notesMasterIdLst>
    <p:notesMasterId r:id="rId37"/>
  </p:notesMasterIdLst>
  <p:handoutMasterIdLst>
    <p:handoutMasterId r:id="rId38"/>
  </p:handoutMasterIdLst>
  <p:sldIdLst>
    <p:sldId id="257" r:id="rId5"/>
    <p:sldId id="277" r:id="rId6"/>
    <p:sldId id="278" r:id="rId7"/>
    <p:sldId id="279" r:id="rId8"/>
    <p:sldId id="280" r:id="rId9"/>
    <p:sldId id="281" r:id="rId10"/>
    <p:sldId id="282" r:id="rId11"/>
    <p:sldId id="284" r:id="rId12"/>
    <p:sldId id="285" r:id="rId13"/>
    <p:sldId id="286" r:id="rId14"/>
    <p:sldId id="287" r:id="rId15"/>
    <p:sldId id="288" r:id="rId16"/>
    <p:sldId id="289" r:id="rId17"/>
    <p:sldId id="290" r:id="rId18"/>
    <p:sldId id="291" r:id="rId19"/>
    <p:sldId id="292" r:id="rId20"/>
    <p:sldId id="293" r:id="rId21"/>
    <p:sldId id="294" r:id="rId22"/>
    <p:sldId id="295" r:id="rId23"/>
    <p:sldId id="296" r:id="rId24"/>
    <p:sldId id="297" r:id="rId25"/>
    <p:sldId id="298" r:id="rId26"/>
    <p:sldId id="299" r:id="rId27"/>
    <p:sldId id="300" r:id="rId28"/>
    <p:sldId id="301" r:id="rId29"/>
    <p:sldId id="302" r:id="rId30"/>
    <p:sldId id="303" r:id="rId31"/>
    <p:sldId id="304" r:id="rId32"/>
    <p:sldId id="305" r:id="rId33"/>
    <p:sldId id="306" r:id="rId34"/>
    <p:sldId id="307" r:id="rId35"/>
    <p:sldId id="308" r:id="rId36"/>
  </p:sldIdLst>
  <p:sldSz cx="12192000" cy="6858000"/>
  <p:notesSz cx="6858000" cy="9144000"/>
  <p:defaultTextStyle>
    <a:defPPr rtl="0">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27B00"/>
    <a:srgbClr val="2C567A"/>
    <a:srgbClr val="0D1D51"/>
    <a:srgbClr val="0072C7"/>
    <a:srgbClr val="6666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3" autoAdjust="0"/>
    <p:restoredTop sz="87949" autoAdjust="0"/>
  </p:normalViewPr>
  <p:slideViewPr>
    <p:cSldViewPr snapToGrid="0" showGuides="1">
      <p:cViewPr>
        <p:scale>
          <a:sx n="71" d="100"/>
          <a:sy n="71" d="100"/>
        </p:scale>
        <p:origin x="684" y="360"/>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varScale="1">
        <p:scale>
          <a:sx n="76" d="100"/>
          <a:sy n="76" d="100"/>
        </p:scale>
        <p:origin x="4074" y="10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ru-RU"/>
          </a:p>
        </p:txBody>
      </p:sp>
      <p:sp>
        <p:nvSpPr>
          <p:cNvPr id="3" name="Дата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8BF404C6-F3CC-4383-8FBC-3F7F856D112C}" type="datetime1">
              <a:rPr lang="ru-RU" smtClean="0"/>
              <a:t>12.10.2021</a:t>
            </a:fld>
            <a:endParaRPr lang="ru-RU" dirty="0"/>
          </a:p>
        </p:txBody>
      </p:sp>
      <p:sp>
        <p:nvSpPr>
          <p:cNvPr id="4" name="Нижний колонтитул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ru-RU"/>
          </a:p>
        </p:txBody>
      </p:sp>
      <p:sp>
        <p:nvSpPr>
          <p:cNvPr id="5" name="Номер слайда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C18A1656-FDB1-442A-B22F-67D2FDA9ED13}" type="slidenum">
              <a:rPr lang="ru-RU" smtClean="0"/>
              <a:t>‹#›</a:t>
            </a:fld>
            <a:endParaRPr lang="ru-RU"/>
          </a:p>
        </p:txBody>
      </p:sp>
    </p:spTree>
    <p:extLst>
      <p:ext uri="{BB962C8B-B14F-4D97-AF65-F5344CB8AC3E}">
        <p14:creationId xmlns:p14="http://schemas.microsoft.com/office/powerpoint/2010/main" val="3304785004"/>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ru-RU" noProof="0"/>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BE53AFD-DFF1-40C5-A030-1B2F2E9C0365}" type="datetime1">
              <a:rPr lang="ru-RU" smtClean="0"/>
              <a:pPr/>
              <a:t>12.10.2021</a:t>
            </a:fld>
            <a:endParaRPr lang="ru-RU" dirty="0"/>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ru-RU" noProof="0"/>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ru-RU" noProof="0"/>
              <a:t>Образец текста</a:t>
            </a:r>
          </a:p>
          <a:p>
            <a:pPr lvl="1" rtl="0"/>
            <a:r>
              <a:rPr lang="ru-RU" noProof="0"/>
              <a:t>Второй уровень</a:t>
            </a:r>
          </a:p>
          <a:p>
            <a:pPr lvl="2" rtl="0"/>
            <a:r>
              <a:rPr lang="ru-RU" noProof="0"/>
              <a:t>Третий уровень</a:t>
            </a:r>
          </a:p>
          <a:p>
            <a:pPr lvl="3" rtl="0"/>
            <a:r>
              <a:rPr lang="ru-RU" noProof="0"/>
              <a:t>Четвертый уровень</a:t>
            </a:r>
          </a:p>
          <a:p>
            <a:pPr lvl="4" rtl="0"/>
            <a:r>
              <a:rPr lang="ru-RU" noProof="0"/>
              <a:t>Пятый уровень</a:t>
            </a:r>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ru-RU" noProof="0"/>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6336304E-FDE3-4B4F-A3B7-EBE87F3FA5E2}" type="slidenum">
              <a:rPr lang="ru-RU" noProof="0" smtClean="0"/>
              <a:t>‹#›</a:t>
            </a:fld>
            <a:endParaRPr lang="ru-RU" noProof="0"/>
          </a:p>
        </p:txBody>
      </p:sp>
    </p:spTree>
    <p:extLst>
      <p:ext uri="{BB962C8B-B14F-4D97-AF65-F5344CB8AC3E}">
        <p14:creationId xmlns:p14="http://schemas.microsoft.com/office/powerpoint/2010/main" val="4085138612"/>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rtlCol="0"/>
          <a:lstStyle/>
          <a:p>
            <a:pPr rtl="0"/>
            <a:endParaRPr lang="ru-RU"/>
          </a:p>
        </p:txBody>
      </p:sp>
      <p:sp>
        <p:nvSpPr>
          <p:cNvPr id="4" name="Номер слайда 3"/>
          <p:cNvSpPr>
            <a:spLocks noGrp="1"/>
          </p:cNvSpPr>
          <p:nvPr>
            <p:ph type="sldNum" sz="quarter" idx="10"/>
          </p:nvPr>
        </p:nvSpPr>
        <p:spPr/>
        <p:txBody>
          <a:bodyPr rtlCol="0"/>
          <a:lstStyle/>
          <a:p>
            <a:pPr rtl="0"/>
            <a:fld id="{6336304E-FDE3-4B4F-A3B7-EBE87F3FA5E2}" type="slidenum">
              <a:rPr lang="ru-RU" smtClean="0"/>
              <a:t>1</a:t>
            </a:fld>
            <a:endParaRPr lang="ru-RU"/>
          </a:p>
        </p:txBody>
      </p:sp>
    </p:spTree>
    <p:extLst>
      <p:ext uri="{BB962C8B-B14F-4D97-AF65-F5344CB8AC3E}">
        <p14:creationId xmlns:p14="http://schemas.microsoft.com/office/powerpoint/2010/main" val="298553094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6.svg"/><Relationship Id="rId5" Type="http://schemas.openxmlformats.org/officeDocument/2006/relationships/image" Target="../media/image4.png"/><Relationship Id="rId4" Type="http://schemas.openxmlformats.org/officeDocument/2006/relationships/image" Target="../media/image4.svg"/></Relationships>
</file>

<file path=ppt/slideLayouts/_rels/slideLayout1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6.png"/><Relationship Id="rId4" Type="http://schemas.openxmlformats.org/officeDocument/2006/relationships/image" Target="../media/image5.png"/></Relationships>
</file>

<file path=ppt/slideLayouts/_rels/slideLayout1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Название слайда_01">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2456FD49-C258-4333-9422-358C976A341C}"/>
              </a:ext>
            </a:extLst>
          </p:cNvPr>
          <p:cNvSpPr>
            <a:spLocks noGrp="1"/>
          </p:cNvSpPr>
          <p:nvPr>
            <p:ph type="ctrTitle" hasCustomPrompt="1"/>
          </p:nvPr>
        </p:nvSpPr>
        <p:spPr>
          <a:xfrm>
            <a:off x="6343650" y="2173288"/>
            <a:ext cx="5143500" cy="2090808"/>
          </a:xfrm>
        </p:spPr>
        <p:txBody>
          <a:bodyPr rtlCol="0" anchor="b">
            <a:noAutofit/>
          </a:bodyPr>
          <a:lstStyle>
            <a:lvl1pPr algn="l">
              <a:defRPr sz="5400" b="1" cap="all" baseline="0">
                <a:solidFill>
                  <a:schemeClr val="accent1"/>
                </a:solidFill>
                <a:latin typeface="+mj-lt"/>
              </a:defRPr>
            </a:lvl1pPr>
          </a:lstStyle>
          <a:p>
            <a:pPr rtl="0"/>
            <a:r>
              <a:rPr lang="ru-RU" noProof="0" dirty="0"/>
              <a:t>Место для заголовка</a:t>
            </a:r>
          </a:p>
        </p:txBody>
      </p:sp>
      <p:sp>
        <p:nvSpPr>
          <p:cNvPr id="3" name="Подзаголовок 2">
            <a:extLst>
              <a:ext uri="{FF2B5EF4-FFF2-40B4-BE49-F238E27FC236}">
                <a16:creationId xmlns:a16="http://schemas.microsoft.com/office/drawing/2014/main" xmlns="" id="{59758E15-A93D-4FB9-843D-1490E27A151B}"/>
              </a:ext>
            </a:extLst>
          </p:cNvPr>
          <p:cNvSpPr>
            <a:spLocks noGrp="1"/>
          </p:cNvSpPr>
          <p:nvPr>
            <p:ph type="subTitle" idx="1"/>
          </p:nvPr>
        </p:nvSpPr>
        <p:spPr>
          <a:xfrm>
            <a:off x="6343650" y="4279971"/>
            <a:ext cx="5143500" cy="503167"/>
          </a:xfrm>
        </p:spPr>
        <p:txBody>
          <a:bodyPr rtlCol="0">
            <a:noAutofit/>
          </a:bodyPr>
          <a:lstStyle>
            <a:lvl1pPr marL="0" indent="0" algn="l">
              <a:buNone/>
              <a:defRPr sz="1800" b="0" cap="all" baseline="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ru-RU" noProof="0" smtClean="0"/>
              <a:t>Образец подзаголовка</a:t>
            </a:r>
            <a:endParaRPr lang="ru-RU" noProof="0" dirty="0"/>
          </a:p>
        </p:txBody>
      </p:sp>
      <p:sp>
        <p:nvSpPr>
          <p:cNvPr id="13" name="Рисунок 12">
            <a:extLst>
              <a:ext uri="{FF2B5EF4-FFF2-40B4-BE49-F238E27FC236}">
                <a16:creationId xmlns:a16="http://schemas.microsoft.com/office/drawing/2014/main" xmlns="" id="{BCCC559D-0EC3-432C-B397-6897B366DF36}"/>
              </a:ext>
            </a:extLst>
          </p:cNvPr>
          <p:cNvSpPr>
            <a:spLocks noGrp="1"/>
          </p:cNvSpPr>
          <p:nvPr>
            <p:ph type="pic" sz="quarter" idx="10"/>
          </p:nvPr>
        </p:nvSpPr>
        <p:spPr>
          <a:xfrm>
            <a:off x="710812" y="728545"/>
            <a:ext cx="5305661" cy="5305661"/>
          </a:xfrm>
          <a:prstGeom prst="ellipse">
            <a:avLst/>
          </a:prstGeom>
          <a:solidFill>
            <a:schemeClr val="bg2"/>
          </a:solidFill>
        </p:spPr>
        <p:txBody>
          <a:bodyPr rtlCol="0" anchor="ctr"/>
          <a:lstStyle>
            <a:lvl1pPr marL="0" indent="0" algn="ctr">
              <a:buNone/>
              <a:defRPr/>
            </a:lvl1pPr>
          </a:lstStyle>
          <a:p>
            <a:pPr rtl="0"/>
            <a:r>
              <a:rPr lang="ru-RU" noProof="0" smtClean="0"/>
              <a:t>Вставка рисунка</a:t>
            </a:r>
            <a:endParaRPr lang="ru-RU" noProof="0" dirty="0"/>
          </a:p>
        </p:txBody>
      </p:sp>
      <p:grpSp>
        <p:nvGrpSpPr>
          <p:cNvPr id="14" name="Группа 13">
            <a:extLst>
              <a:ext uri="{FF2B5EF4-FFF2-40B4-BE49-F238E27FC236}">
                <a16:creationId xmlns:a16="http://schemas.microsoft.com/office/drawing/2014/main" xmlns="" id="{0DC2055F-AE3F-46BE-B57E-A0F1A86D1C36}"/>
              </a:ext>
            </a:extLst>
          </p:cNvPr>
          <p:cNvGrpSpPr/>
          <p:nvPr userDrawn="1"/>
        </p:nvGrpSpPr>
        <p:grpSpPr>
          <a:xfrm>
            <a:off x="-1728305" y="-2049517"/>
            <a:ext cx="8917229" cy="10769768"/>
            <a:chOff x="11114088" y="2241550"/>
            <a:chExt cx="1905000" cy="2354263"/>
          </a:xfrm>
          <a:solidFill>
            <a:schemeClr val="bg2">
              <a:alpha val="91000"/>
            </a:schemeClr>
          </a:solidFill>
        </p:grpSpPr>
        <p:sp>
          <p:nvSpPr>
            <p:cNvPr id="15" name="Полилиния 5">
              <a:extLst>
                <a:ext uri="{FF2B5EF4-FFF2-40B4-BE49-F238E27FC236}">
                  <a16:creationId xmlns:a16="http://schemas.microsoft.com/office/drawing/2014/main" xmlns="" id="{C98EF042-A3B8-406D-BC16-153A989F571A}"/>
                </a:ext>
              </a:extLst>
            </p:cNvPr>
            <p:cNvSpPr>
              <a:spLocks/>
            </p:cNvSpPr>
            <p:nvPr/>
          </p:nvSpPr>
          <p:spPr bwMode="auto">
            <a:xfrm>
              <a:off x="11114088" y="2241550"/>
              <a:ext cx="1905000" cy="2354263"/>
            </a:xfrm>
            <a:custGeom>
              <a:avLst/>
              <a:gdLst>
                <a:gd name="T0" fmla="*/ 0 w 447"/>
                <a:gd name="T1" fmla="*/ 264 h 553"/>
                <a:gd name="T2" fmla="*/ 141 w 447"/>
                <a:gd name="T3" fmla="*/ 48 h 553"/>
                <a:gd name="T4" fmla="*/ 414 w 447"/>
                <a:gd name="T5" fmla="*/ 67 h 553"/>
                <a:gd name="T6" fmla="*/ 438 w 447"/>
                <a:gd name="T7" fmla="*/ 98 h 553"/>
                <a:gd name="T8" fmla="*/ 391 w 447"/>
                <a:gd name="T9" fmla="*/ 111 h 553"/>
                <a:gd name="T10" fmla="*/ 94 w 447"/>
                <a:gd name="T11" fmla="*/ 149 h 553"/>
                <a:gd name="T12" fmla="*/ 107 w 447"/>
                <a:gd name="T13" fmla="*/ 424 h 553"/>
                <a:gd name="T14" fmla="*/ 383 w 447"/>
                <a:gd name="T15" fmla="*/ 453 h 553"/>
                <a:gd name="T16" fmla="*/ 393 w 447"/>
                <a:gd name="T17" fmla="*/ 446 h 553"/>
                <a:gd name="T18" fmla="*/ 433 w 447"/>
                <a:gd name="T19" fmla="*/ 449 h 553"/>
                <a:gd name="T20" fmla="*/ 421 w 447"/>
                <a:gd name="T21" fmla="*/ 485 h 553"/>
                <a:gd name="T22" fmla="*/ 194 w 447"/>
                <a:gd name="T23" fmla="*/ 531 h 553"/>
                <a:gd name="T24" fmla="*/ 0 w 447"/>
                <a:gd name="T25" fmla="*/ 264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7" h="553">
                  <a:moveTo>
                    <a:pt x="0" y="264"/>
                  </a:moveTo>
                  <a:cubicBezTo>
                    <a:pt x="5" y="176"/>
                    <a:pt x="49" y="96"/>
                    <a:pt x="141" y="48"/>
                  </a:cubicBezTo>
                  <a:cubicBezTo>
                    <a:pt x="235" y="0"/>
                    <a:pt x="327" y="9"/>
                    <a:pt x="414" y="67"/>
                  </a:cubicBezTo>
                  <a:cubicBezTo>
                    <a:pt x="425" y="75"/>
                    <a:pt x="439" y="82"/>
                    <a:pt x="438" y="98"/>
                  </a:cubicBezTo>
                  <a:cubicBezTo>
                    <a:pt x="437" y="120"/>
                    <a:pt x="413" y="127"/>
                    <a:pt x="391" y="111"/>
                  </a:cubicBezTo>
                  <a:cubicBezTo>
                    <a:pt x="294" y="40"/>
                    <a:pt x="166" y="56"/>
                    <a:pt x="94" y="149"/>
                  </a:cubicBezTo>
                  <a:cubicBezTo>
                    <a:pt x="30" y="231"/>
                    <a:pt x="36" y="349"/>
                    <a:pt x="107" y="424"/>
                  </a:cubicBezTo>
                  <a:cubicBezTo>
                    <a:pt x="180" y="502"/>
                    <a:pt x="296" y="514"/>
                    <a:pt x="383" y="453"/>
                  </a:cubicBezTo>
                  <a:cubicBezTo>
                    <a:pt x="386" y="451"/>
                    <a:pt x="390" y="449"/>
                    <a:pt x="393" y="446"/>
                  </a:cubicBezTo>
                  <a:cubicBezTo>
                    <a:pt x="407" y="433"/>
                    <a:pt x="420" y="433"/>
                    <a:pt x="433" y="449"/>
                  </a:cubicBezTo>
                  <a:cubicBezTo>
                    <a:pt x="447" y="467"/>
                    <a:pt x="433" y="477"/>
                    <a:pt x="421" y="485"/>
                  </a:cubicBezTo>
                  <a:cubicBezTo>
                    <a:pt x="353" y="537"/>
                    <a:pt x="277" y="553"/>
                    <a:pt x="194" y="531"/>
                  </a:cubicBezTo>
                  <a:cubicBezTo>
                    <a:pt x="79" y="501"/>
                    <a:pt x="1" y="397"/>
                    <a:pt x="0" y="2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rtlCol="0" anchor="t" anchorCtr="0" compatLnSpc="1">
              <a:prstTxWarp prst="textNoShape">
                <a:avLst/>
              </a:prstTxWarp>
            </a:bodyPr>
            <a:lstStyle/>
            <a:p>
              <a:pPr rtl="0"/>
              <a:endParaRPr lang="ru-RU" noProof="0" dirty="0"/>
            </a:p>
          </p:txBody>
        </p:sp>
        <p:sp>
          <p:nvSpPr>
            <p:cNvPr id="16" name="Полилиния 6">
              <a:extLst>
                <a:ext uri="{FF2B5EF4-FFF2-40B4-BE49-F238E27FC236}">
                  <a16:creationId xmlns:a16="http://schemas.microsoft.com/office/drawing/2014/main" xmlns="" id="{68E5FAC9-A660-4D7A-AC84-0A7C8CC3BB65}"/>
                </a:ext>
              </a:extLst>
            </p:cNvPr>
            <p:cNvSpPr>
              <a:spLocks/>
            </p:cNvSpPr>
            <p:nvPr/>
          </p:nvSpPr>
          <p:spPr bwMode="auto">
            <a:xfrm>
              <a:off x="11412538" y="2590800"/>
              <a:ext cx="835025" cy="1673225"/>
            </a:xfrm>
            <a:custGeom>
              <a:avLst/>
              <a:gdLst>
                <a:gd name="T0" fmla="*/ 0 w 196"/>
                <a:gd name="T1" fmla="*/ 198 h 393"/>
                <a:gd name="T2" fmla="*/ 157 w 196"/>
                <a:gd name="T3" fmla="*/ 8 h 393"/>
                <a:gd name="T4" fmla="*/ 192 w 196"/>
                <a:gd name="T5" fmla="*/ 22 h 393"/>
                <a:gd name="T6" fmla="*/ 167 w 196"/>
                <a:gd name="T7" fmla="*/ 56 h 393"/>
                <a:gd name="T8" fmla="*/ 48 w 196"/>
                <a:gd name="T9" fmla="*/ 198 h 393"/>
                <a:gd name="T10" fmla="*/ 170 w 196"/>
                <a:gd name="T11" fmla="*/ 339 h 393"/>
                <a:gd name="T12" fmla="*/ 193 w 196"/>
                <a:gd name="T13" fmla="*/ 372 h 393"/>
                <a:gd name="T14" fmla="*/ 160 w 196"/>
                <a:gd name="T15" fmla="*/ 387 h 393"/>
                <a:gd name="T16" fmla="*/ 0 w 196"/>
                <a:gd name="T17" fmla="*/ 198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6" h="393">
                  <a:moveTo>
                    <a:pt x="0" y="198"/>
                  </a:moveTo>
                  <a:cubicBezTo>
                    <a:pt x="0" y="103"/>
                    <a:pt x="64" y="26"/>
                    <a:pt x="157" y="8"/>
                  </a:cubicBezTo>
                  <a:cubicBezTo>
                    <a:pt x="171" y="6"/>
                    <a:pt x="188" y="0"/>
                    <a:pt x="192" y="22"/>
                  </a:cubicBezTo>
                  <a:cubicBezTo>
                    <a:pt x="196" y="41"/>
                    <a:pt x="190" y="52"/>
                    <a:pt x="167" y="56"/>
                  </a:cubicBezTo>
                  <a:cubicBezTo>
                    <a:pt x="95" y="70"/>
                    <a:pt x="47" y="129"/>
                    <a:pt x="48" y="198"/>
                  </a:cubicBezTo>
                  <a:cubicBezTo>
                    <a:pt x="48" y="267"/>
                    <a:pt x="97" y="325"/>
                    <a:pt x="170" y="339"/>
                  </a:cubicBezTo>
                  <a:cubicBezTo>
                    <a:pt x="191" y="343"/>
                    <a:pt x="195" y="354"/>
                    <a:pt x="193" y="372"/>
                  </a:cubicBezTo>
                  <a:cubicBezTo>
                    <a:pt x="190" y="393"/>
                    <a:pt x="174" y="389"/>
                    <a:pt x="160" y="387"/>
                  </a:cubicBezTo>
                  <a:cubicBezTo>
                    <a:pt x="70" y="375"/>
                    <a:pt x="0" y="293"/>
                    <a:pt x="0" y="1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rtlCol="0" anchor="t" anchorCtr="0" compatLnSpc="1">
              <a:prstTxWarp prst="textNoShape">
                <a:avLst/>
              </a:prstTxWarp>
            </a:bodyPr>
            <a:lstStyle/>
            <a:p>
              <a:pPr rtl="0"/>
              <a:endParaRPr lang="ru-RU" noProof="0" dirty="0"/>
            </a:p>
          </p:txBody>
        </p:sp>
      </p:grpSp>
      <p:pic>
        <p:nvPicPr>
          <p:cNvPr id="9" name="Рисунок 8">
            <a:extLst>
              <a:ext uri="{FF2B5EF4-FFF2-40B4-BE49-F238E27FC236}">
                <a16:creationId xmlns:a16="http://schemas.microsoft.com/office/drawing/2014/main" xmlns="" id="{4FE28ACC-E44C-4381-B768-0310810E78D2}"/>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6372999" y="1312605"/>
            <a:ext cx="1745251" cy="673365"/>
          </a:xfrm>
          <a:prstGeom prst="rect">
            <a:avLst/>
          </a:prstGeom>
        </p:spPr>
      </p:pic>
      <p:cxnSp>
        <p:nvCxnSpPr>
          <p:cNvPr id="5" name="Прямая соединительная линия 4">
            <a:extLst>
              <a:ext uri="{FF2B5EF4-FFF2-40B4-BE49-F238E27FC236}">
                <a16:creationId xmlns:a16="http://schemas.microsoft.com/office/drawing/2014/main" xmlns="" id="{819AFA09-F4B1-493D-BCAD-FF30C20CD1AA}"/>
              </a:ext>
            </a:extLst>
          </p:cNvPr>
          <p:cNvCxnSpPr/>
          <p:nvPr userDrawn="1"/>
        </p:nvCxnSpPr>
        <p:spPr>
          <a:xfrm>
            <a:off x="6469778" y="4233582"/>
            <a:ext cx="5040000" cy="0"/>
          </a:xfrm>
          <a:prstGeom prst="line">
            <a:avLst/>
          </a:prstGeom>
        </p:spPr>
        <p:style>
          <a:lnRef idx="1">
            <a:schemeClr val="accent1"/>
          </a:lnRef>
          <a:fillRef idx="0">
            <a:schemeClr val="accent1"/>
          </a:fillRef>
          <a:effectRef idx="0">
            <a:schemeClr val="accent1"/>
          </a:effectRef>
          <a:fontRef idx="minor">
            <a:schemeClr val="tx1"/>
          </a:fontRef>
        </p:style>
      </p:cxnSp>
      <p:grpSp>
        <p:nvGrpSpPr>
          <p:cNvPr id="10" name="Группа 9">
            <a:extLst>
              <a:ext uri="{FF2B5EF4-FFF2-40B4-BE49-F238E27FC236}">
                <a16:creationId xmlns:a16="http://schemas.microsoft.com/office/drawing/2014/main" xmlns="" id="{3AE61224-6208-4388-840A-2A613B842650}"/>
              </a:ext>
            </a:extLst>
          </p:cNvPr>
          <p:cNvGrpSpPr/>
          <p:nvPr userDrawn="1"/>
        </p:nvGrpSpPr>
        <p:grpSpPr>
          <a:xfrm>
            <a:off x="-1871180" y="-2049517"/>
            <a:ext cx="8917229" cy="10769768"/>
            <a:chOff x="11114088" y="2241550"/>
            <a:chExt cx="1905000" cy="2354263"/>
          </a:xfrm>
          <a:solidFill>
            <a:schemeClr val="bg2">
              <a:alpha val="91000"/>
            </a:schemeClr>
          </a:solidFill>
        </p:grpSpPr>
        <p:sp>
          <p:nvSpPr>
            <p:cNvPr id="11" name="Полилиния 5">
              <a:extLst>
                <a:ext uri="{FF2B5EF4-FFF2-40B4-BE49-F238E27FC236}">
                  <a16:creationId xmlns:a16="http://schemas.microsoft.com/office/drawing/2014/main" xmlns="" id="{9C262CDC-D38F-428C-A15E-DDD5A48CA067}"/>
                </a:ext>
              </a:extLst>
            </p:cNvPr>
            <p:cNvSpPr>
              <a:spLocks/>
            </p:cNvSpPr>
            <p:nvPr/>
          </p:nvSpPr>
          <p:spPr bwMode="auto">
            <a:xfrm>
              <a:off x="11114088" y="2241550"/>
              <a:ext cx="1905000" cy="2354263"/>
            </a:xfrm>
            <a:custGeom>
              <a:avLst/>
              <a:gdLst>
                <a:gd name="T0" fmla="*/ 0 w 447"/>
                <a:gd name="T1" fmla="*/ 264 h 553"/>
                <a:gd name="T2" fmla="*/ 141 w 447"/>
                <a:gd name="T3" fmla="*/ 48 h 553"/>
                <a:gd name="T4" fmla="*/ 414 w 447"/>
                <a:gd name="T5" fmla="*/ 67 h 553"/>
                <a:gd name="T6" fmla="*/ 438 w 447"/>
                <a:gd name="T7" fmla="*/ 98 h 553"/>
                <a:gd name="T8" fmla="*/ 391 w 447"/>
                <a:gd name="T9" fmla="*/ 111 h 553"/>
                <a:gd name="T10" fmla="*/ 94 w 447"/>
                <a:gd name="T11" fmla="*/ 149 h 553"/>
                <a:gd name="T12" fmla="*/ 107 w 447"/>
                <a:gd name="T13" fmla="*/ 424 h 553"/>
                <a:gd name="T14" fmla="*/ 383 w 447"/>
                <a:gd name="T15" fmla="*/ 453 h 553"/>
                <a:gd name="T16" fmla="*/ 393 w 447"/>
                <a:gd name="T17" fmla="*/ 446 h 553"/>
                <a:gd name="T18" fmla="*/ 433 w 447"/>
                <a:gd name="T19" fmla="*/ 449 h 553"/>
                <a:gd name="T20" fmla="*/ 421 w 447"/>
                <a:gd name="T21" fmla="*/ 485 h 553"/>
                <a:gd name="T22" fmla="*/ 194 w 447"/>
                <a:gd name="T23" fmla="*/ 531 h 553"/>
                <a:gd name="T24" fmla="*/ 0 w 447"/>
                <a:gd name="T25" fmla="*/ 264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7" h="553">
                  <a:moveTo>
                    <a:pt x="0" y="264"/>
                  </a:moveTo>
                  <a:cubicBezTo>
                    <a:pt x="5" y="176"/>
                    <a:pt x="49" y="96"/>
                    <a:pt x="141" y="48"/>
                  </a:cubicBezTo>
                  <a:cubicBezTo>
                    <a:pt x="235" y="0"/>
                    <a:pt x="327" y="9"/>
                    <a:pt x="414" y="67"/>
                  </a:cubicBezTo>
                  <a:cubicBezTo>
                    <a:pt x="425" y="75"/>
                    <a:pt x="439" y="82"/>
                    <a:pt x="438" y="98"/>
                  </a:cubicBezTo>
                  <a:cubicBezTo>
                    <a:pt x="437" y="120"/>
                    <a:pt x="413" y="127"/>
                    <a:pt x="391" y="111"/>
                  </a:cubicBezTo>
                  <a:cubicBezTo>
                    <a:pt x="294" y="40"/>
                    <a:pt x="166" y="56"/>
                    <a:pt x="94" y="149"/>
                  </a:cubicBezTo>
                  <a:cubicBezTo>
                    <a:pt x="30" y="231"/>
                    <a:pt x="36" y="349"/>
                    <a:pt x="107" y="424"/>
                  </a:cubicBezTo>
                  <a:cubicBezTo>
                    <a:pt x="180" y="502"/>
                    <a:pt x="296" y="514"/>
                    <a:pt x="383" y="453"/>
                  </a:cubicBezTo>
                  <a:cubicBezTo>
                    <a:pt x="386" y="451"/>
                    <a:pt x="390" y="449"/>
                    <a:pt x="393" y="446"/>
                  </a:cubicBezTo>
                  <a:cubicBezTo>
                    <a:pt x="407" y="433"/>
                    <a:pt x="420" y="433"/>
                    <a:pt x="433" y="449"/>
                  </a:cubicBezTo>
                  <a:cubicBezTo>
                    <a:pt x="447" y="467"/>
                    <a:pt x="433" y="477"/>
                    <a:pt x="421" y="485"/>
                  </a:cubicBezTo>
                  <a:cubicBezTo>
                    <a:pt x="353" y="537"/>
                    <a:pt x="277" y="553"/>
                    <a:pt x="194" y="531"/>
                  </a:cubicBezTo>
                  <a:cubicBezTo>
                    <a:pt x="79" y="501"/>
                    <a:pt x="1" y="397"/>
                    <a:pt x="0" y="2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rtlCol="0" anchor="t" anchorCtr="0" compatLnSpc="1">
              <a:prstTxWarp prst="textNoShape">
                <a:avLst/>
              </a:prstTxWarp>
            </a:bodyPr>
            <a:lstStyle/>
            <a:p>
              <a:pPr rtl="0"/>
              <a:endParaRPr lang="ru-RU" noProof="0" dirty="0"/>
            </a:p>
          </p:txBody>
        </p:sp>
        <p:sp>
          <p:nvSpPr>
            <p:cNvPr id="12" name="Полилиния 6">
              <a:extLst>
                <a:ext uri="{FF2B5EF4-FFF2-40B4-BE49-F238E27FC236}">
                  <a16:creationId xmlns:a16="http://schemas.microsoft.com/office/drawing/2014/main" xmlns="" id="{6CA70729-6AED-407B-8058-1348C4E2ED0A}"/>
                </a:ext>
              </a:extLst>
            </p:cNvPr>
            <p:cNvSpPr>
              <a:spLocks/>
            </p:cNvSpPr>
            <p:nvPr/>
          </p:nvSpPr>
          <p:spPr bwMode="auto">
            <a:xfrm>
              <a:off x="11412538" y="2590800"/>
              <a:ext cx="835025" cy="1673225"/>
            </a:xfrm>
            <a:custGeom>
              <a:avLst/>
              <a:gdLst>
                <a:gd name="T0" fmla="*/ 0 w 196"/>
                <a:gd name="T1" fmla="*/ 198 h 393"/>
                <a:gd name="T2" fmla="*/ 157 w 196"/>
                <a:gd name="T3" fmla="*/ 8 h 393"/>
                <a:gd name="T4" fmla="*/ 192 w 196"/>
                <a:gd name="T5" fmla="*/ 22 h 393"/>
                <a:gd name="T6" fmla="*/ 167 w 196"/>
                <a:gd name="T7" fmla="*/ 56 h 393"/>
                <a:gd name="T8" fmla="*/ 48 w 196"/>
                <a:gd name="T9" fmla="*/ 198 h 393"/>
                <a:gd name="T10" fmla="*/ 170 w 196"/>
                <a:gd name="T11" fmla="*/ 339 h 393"/>
                <a:gd name="T12" fmla="*/ 193 w 196"/>
                <a:gd name="T13" fmla="*/ 372 h 393"/>
                <a:gd name="T14" fmla="*/ 160 w 196"/>
                <a:gd name="T15" fmla="*/ 387 h 393"/>
                <a:gd name="T16" fmla="*/ 0 w 196"/>
                <a:gd name="T17" fmla="*/ 198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6" h="393">
                  <a:moveTo>
                    <a:pt x="0" y="198"/>
                  </a:moveTo>
                  <a:cubicBezTo>
                    <a:pt x="0" y="103"/>
                    <a:pt x="64" y="26"/>
                    <a:pt x="157" y="8"/>
                  </a:cubicBezTo>
                  <a:cubicBezTo>
                    <a:pt x="171" y="6"/>
                    <a:pt x="188" y="0"/>
                    <a:pt x="192" y="22"/>
                  </a:cubicBezTo>
                  <a:cubicBezTo>
                    <a:pt x="196" y="41"/>
                    <a:pt x="190" y="52"/>
                    <a:pt x="167" y="56"/>
                  </a:cubicBezTo>
                  <a:cubicBezTo>
                    <a:pt x="95" y="70"/>
                    <a:pt x="47" y="129"/>
                    <a:pt x="48" y="198"/>
                  </a:cubicBezTo>
                  <a:cubicBezTo>
                    <a:pt x="48" y="267"/>
                    <a:pt x="97" y="325"/>
                    <a:pt x="170" y="339"/>
                  </a:cubicBezTo>
                  <a:cubicBezTo>
                    <a:pt x="191" y="343"/>
                    <a:pt x="195" y="354"/>
                    <a:pt x="193" y="372"/>
                  </a:cubicBezTo>
                  <a:cubicBezTo>
                    <a:pt x="190" y="393"/>
                    <a:pt x="174" y="389"/>
                    <a:pt x="160" y="387"/>
                  </a:cubicBezTo>
                  <a:cubicBezTo>
                    <a:pt x="70" y="375"/>
                    <a:pt x="0" y="293"/>
                    <a:pt x="0" y="1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rtlCol="0" anchor="t" anchorCtr="0" compatLnSpc="1">
              <a:prstTxWarp prst="textNoShape">
                <a:avLst/>
              </a:prstTxWarp>
            </a:bodyPr>
            <a:lstStyle/>
            <a:p>
              <a:pPr rtl="0"/>
              <a:endParaRPr lang="ru-RU" noProof="0" dirty="0"/>
            </a:p>
          </p:txBody>
        </p:sp>
      </p:grpSp>
    </p:spTree>
    <p:extLst>
      <p:ext uri="{BB962C8B-B14F-4D97-AF65-F5344CB8AC3E}">
        <p14:creationId xmlns:p14="http://schemas.microsoft.com/office/powerpoint/2010/main" val="33884962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Название слайда_02">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xmlns="" id="{86299464-ED20-4919-8B3A-2CFAE8DA2347}"/>
              </a:ext>
            </a:extLst>
          </p:cNvPr>
          <p:cNvSpPr/>
          <p:nvPr userDrawn="1"/>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ru-RU" noProof="0" dirty="0"/>
          </a:p>
        </p:txBody>
      </p:sp>
      <p:sp>
        <p:nvSpPr>
          <p:cNvPr id="2" name="Заголовок 1">
            <a:extLst>
              <a:ext uri="{FF2B5EF4-FFF2-40B4-BE49-F238E27FC236}">
                <a16:creationId xmlns:a16="http://schemas.microsoft.com/office/drawing/2014/main" xmlns="" id="{2456FD49-C258-4333-9422-358C976A341C}"/>
              </a:ext>
            </a:extLst>
          </p:cNvPr>
          <p:cNvSpPr>
            <a:spLocks noGrp="1"/>
          </p:cNvSpPr>
          <p:nvPr>
            <p:ph type="ctrTitle" hasCustomPrompt="1"/>
          </p:nvPr>
        </p:nvSpPr>
        <p:spPr>
          <a:xfrm>
            <a:off x="6343650" y="2173288"/>
            <a:ext cx="5143500" cy="2090808"/>
          </a:xfrm>
        </p:spPr>
        <p:txBody>
          <a:bodyPr rtlCol="0" anchor="b">
            <a:noAutofit/>
          </a:bodyPr>
          <a:lstStyle>
            <a:lvl1pPr algn="l">
              <a:defRPr sz="5400" b="1" cap="all" baseline="0">
                <a:solidFill>
                  <a:schemeClr val="bg1"/>
                </a:solidFill>
                <a:latin typeface="+mj-lt"/>
              </a:defRPr>
            </a:lvl1pPr>
          </a:lstStyle>
          <a:p>
            <a:pPr rtl="0"/>
            <a:r>
              <a:rPr lang="ru-RU" noProof="0" dirty="0"/>
              <a:t>Место для заголовка</a:t>
            </a:r>
          </a:p>
        </p:txBody>
      </p:sp>
      <p:sp>
        <p:nvSpPr>
          <p:cNvPr id="3" name="Подзаголовок 2">
            <a:extLst>
              <a:ext uri="{FF2B5EF4-FFF2-40B4-BE49-F238E27FC236}">
                <a16:creationId xmlns:a16="http://schemas.microsoft.com/office/drawing/2014/main" xmlns="" id="{59758E15-A93D-4FB9-843D-1490E27A151B}"/>
              </a:ext>
            </a:extLst>
          </p:cNvPr>
          <p:cNvSpPr>
            <a:spLocks noGrp="1"/>
          </p:cNvSpPr>
          <p:nvPr>
            <p:ph type="subTitle" idx="1"/>
          </p:nvPr>
        </p:nvSpPr>
        <p:spPr>
          <a:xfrm>
            <a:off x="6343650" y="4279971"/>
            <a:ext cx="5143500" cy="503167"/>
          </a:xfrm>
        </p:spPr>
        <p:txBody>
          <a:bodyPr rtlCol="0">
            <a:noAutofit/>
          </a:bodyPr>
          <a:lstStyle>
            <a:lvl1pPr marL="0" indent="0" algn="l">
              <a:buNone/>
              <a:defRPr sz="1800" b="0" cap="all" baseline="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ru-RU" noProof="0" smtClean="0"/>
              <a:t>Образец подзаголовка</a:t>
            </a:r>
            <a:endParaRPr lang="ru-RU" noProof="0" dirty="0"/>
          </a:p>
        </p:txBody>
      </p:sp>
      <p:sp>
        <p:nvSpPr>
          <p:cNvPr id="13" name="Рисунок 12">
            <a:extLst>
              <a:ext uri="{FF2B5EF4-FFF2-40B4-BE49-F238E27FC236}">
                <a16:creationId xmlns:a16="http://schemas.microsoft.com/office/drawing/2014/main" xmlns="" id="{BCCC559D-0EC3-432C-B397-6897B366DF36}"/>
              </a:ext>
            </a:extLst>
          </p:cNvPr>
          <p:cNvSpPr>
            <a:spLocks noGrp="1"/>
          </p:cNvSpPr>
          <p:nvPr>
            <p:ph type="pic" sz="quarter" idx="10"/>
          </p:nvPr>
        </p:nvSpPr>
        <p:spPr>
          <a:xfrm>
            <a:off x="710812" y="728545"/>
            <a:ext cx="5305661" cy="5305661"/>
          </a:xfrm>
          <a:prstGeom prst="ellipse">
            <a:avLst/>
          </a:prstGeom>
          <a:solidFill>
            <a:schemeClr val="bg2"/>
          </a:solidFill>
        </p:spPr>
        <p:txBody>
          <a:bodyPr rtlCol="0" anchor="ctr"/>
          <a:lstStyle>
            <a:lvl1pPr marL="0" indent="0" algn="ctr">
              <a:buNone/>
              <a:defRPr/>
            </a:lvl1pPr>
          </a:lstStyle>
          <a:p>
            <a:pPr rtl="0"/>
            <a:r>
              <a:rPr lang="ru-RU" noProof="0" smtClean="0"/>
              <a:t>Вставка рисунка</a:t>
            </a:r>
            <a:endParaRPr lang="ru-RU" noProof="0" dirty="0"/>
          </a:p>
        </p:txBody>
      </p:sp>
      <p:grpSp>
        <p:nvGrpSpPr>
          <p:cNvPr id="14" name="Группа 13">
            <a:extLst>
              <a:ext uri="{FF2B5EF4-FFF2-40B4-BE49-F238E27FC236}">
                <a16:creationId xmlns:a16="http://schemas.microsoft.com/office/drawing/2014/main" xmlns="" id="{0DC2055F-AE3F-46BE-B57E-A0F1A86D1C36}"/>
              </a:ext>
            </a:extLst>
          </p:cNvPr>
          <p:cNvGrpSpPr/>
          <p:nvPr userDrawn="1"/>
        </p:nvGrpSpPr>
        <p:grpSpPr>
          <a:xfrm>
            <a:off x="-1728305" y="-2049517"/>
            <a:ext cx="8917229" cy="10769768"/>
            <a:chOff x="11114088" y="2241550"/>
            <a:chExt cx="1905000" cy="2354263"/>
          </a:xfrm>
          <a:solidFill>
            <a:schemeClr val="bg1">
              <a:alpha val="16000"/>
            </a:schemeClr>
          </a:solidFill>
        </p:grpSpPr>
        <p:sp>
          <p:nvSpPr>
            <p:cNvPr id="15" name="Полилиния 5">
              <a:extLst>
                <a:ext uri="{FF2B5EF4-FFF2-40B4-BE49-F238E27FC236}">
                  <a16:creationId xmlns:a16="http://schemas.microsoft.com/office/drawing/2014/main" xmlns="" id="{C98EF042-A3B8-406D-BC16-153A989F571A}"/>
                </a:ext>
              </a:extLst>
            </p:cNvPr>
            <p:cNvSpPr>
              <a:spLocks/>
            </p:cNvSpPr>
            <p:nvPr/>
          </p:nvSpPr>
          <p:spPr bwMode="auto">
            <a:xfrm>
              <a:off x="11114088" y="2241550"/>
              <a:ext cx="1905000" cy="2354263"/>
            </a:xfrm>
            <a:custGeom>
              <a:avLst/>
              <a:gdLst>
                <a:gd name="T0" fmla="*/ 0 w 447"/>
                <a:gd name="T1" fmla="*/ 264 h 553"/>
                <a:gd name="T2" fmla="*/ 141 w 447"/>
                <a:gd name="T3" fmla="*/ 48 h 553"/>
                <a:gd name="T4" fmla="*/ 414 w 447"/>
                <a:gd name="T5" fmla="*/ 67 h 553"/>
                <a:gd name="T6" fmla="*/ 438 w 447"/>
                <a:gd name="T7" fmla="*/ 98 h 553"/>
                <a:gd name="T8" fmla="*/ 391 w 447"/>
                <a:gd name="T9" fmla="*/ 111 h 553"/>
                <a:gd name="T10" fmla="*/ 94 w 447"/>
                <a:gd name="T11" fmla="*/ 149 h 553"/>
                <a:gd name="T12" fmla="*/ 107 w 447"/>
                <a:gd name="T13" fmla="*/ 424 h 553"/>
                <a:gd name="T14" fmla="*/ 383 w 447"/>
                <a:gd name="T15" fmla="*/ 453 h 553"/>
                <a:gd name="T16" fmla="*/ 393 w 447"/>
                <a:gd name="T17" fmla="*/ 446 h 553"/>
                <a:gd name="T18" fmla="*/ 433 w 447"/>
                <a:gd name="T19" fmla="*/ 449 h 553"/>
                <a:gd name="T20" fmla="*/ 421 w 447"/>
                <a:gd name="T21" fmla="*/ 485 h 553"/>
                <a:gd name="T22" fmla="*/ 194 w 447"/>
                <a:gd name="T23" fmla="*/ 531 h 553"/>
                <a:gd name="T24" fmla="*/ 0 w 447"/>
                <a:gd name="T25" fmla="*/ 264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7" h="553">
                  <a:moveTo>
                    <a:pt x="0" y="264"/>
                  </a:moveTo>
                  <a:cubicBezTo>
                    <a:pt x="5" y="176"/>
                    <a:pt x="49" y="96"/>
                    <a:pt x="141" y="48"/>
                  </a:cubicBezTo>
                  <a:cubicBezTo>
                    <a:pt x="235" y="0"/>
                    <a:pt x="327" y="9"/>
                    <a:pt x="414" y="67"/>
                  </a:cubicBezTo>
                  <a:cubicBezTo>
                    <a:pt x="425" y="75"/>
                    <a:pt x="439" y="82"/>
                    <a:pt x="438" y="98"/>
                  </a:cubicBezTo>
                  <a:cubicBezTo>
                    <a:pt x="437" y="120"/>
                    <a:pt x="413" y="127"/>
                    <a:pt x="391" y="111"/>
                  </a:cubicBezTo>
                  <a:cubicBezTo>
                    <a:pt x="294" y="40"/>
                    <a:pt x="166" y="56"/>
                    <a:pt x="94" y="149"/>
                  </a:cubicBezTo>
                  <a:cubicBezTo>
                    <a:pt x="30" y="231"/>
                    <a:pt x="36" y="349"/>
                    <a:pt x="107" y="424"/>
                  </a:cubicBezTo>
                  <a:cubicBezTo>
                    <a:pt x="180" y="502"/>
                    <a:pt x="296" y="514"/>
                    <a:pt x="383" y="453"/>
                  </a:cubicBezTo>
                  <a:cubicBezTo>
                    <a:pt x="386" y="451"/>
                    <a:pt x="390" y="449"/>
                    <a:pt x="393" y="446"/>
                  </a:cubicBezTo>
                  <a:cubicBezTo>
                    <a:pt x="407" y="433"/>
                    <a:pt x="420" y="433"/>
                    <a:pt x="433" y="449"/>
                  </a:cubicBezTo>
                  <a:cubicBezTo>
                    <a:pt x="447" y="467"/>
                    <a:pt x="433" y="477"/>
                    <a:pt x="421" y="485"/>
                  </a:cubicBezTo>
                  <a:cubicBezTo>
                    <a:pt x="353" y="537"/>
                    <a:pt x="277" y="553"/>
                    <a:pt x="194" y="531"/>
                  </a:cubicBezTo>
                  <a:cubicBezTo>
                    <a:pt x="79" y="501"/>
                    <a:pt x="1" y="397"/>
                    <a:pt x="0" y="2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rtlCol="0" anchor="t" anchorCtr="0" compatLnSpc="1">
              <a:prstTxWarp prst="textNoShape">
                <a:avLst/>
              </a:prstTxWarp>
            </a:bodyPr>
            <a:lstStyle/>
            <a:p>
              <a:pPr rtl="0"/>
              <a:endParaRPr lang="ru-RU" noProof="0" dirty="0"/>
            </a:p>
          </p:txBody>
        </p:sp>
        <p:sp>
          <p:nvSpPr>
            <p:cNvPr id="16" name="Полилиния 6">
              <a:extLst>
                <a:ext uri="{FF2B5EF4-FFF2-40B4-BE49-F238E27FC236}">
                  <a16:creationId xmlns:a16="http://schemas.microsoft.com/office/drawing/2014/main" xmlns="" id="{68E5FAC9-A660-4D7A-AC84-0A7C8CC3BB65}"/>
                </a:ext>
              </a:extLst>
            </p:cNvPr>
            <p:cNvSpPr>
              <a:spLocks/>
            </p:cNvSpPr>
            <p:nvPr/>
          </p:nvSpPr>
          <p:spPr bwMode="auto">
            <a:xfrm>
              <a:off x="11412538" y="2590800"/>
              <a:ext cx="835025" cy="1673225"/>
            </a:xfrm>
            <a:custGeom>
              <a:avLst/>
              <a:gdLst>
                <a:gd name="T0" fmla="*/ 0 w 196"/>
                <a:gd name="T1" fmla="*/ 198 h 393"/>
                <a:gd name="T2" fmla="*/ 157 w 196"/>
                <a:gd name="T3" fmla="*/ 8 h 393"/>
                <a:gd name="T4" fmla="*/ 192 w 196"/>
                <a:gd name="T5" fmla="*/ 22 h 393"/>
                <a:gd name="T6" fmla="*/ 167 w 196"/>
                <a:gd name="T7" fmla="*/ 56 h 393"/>
                <a:gd name="T8" fmla="*/ 48 w 196"/>
                <a:gd name="T9" fmla="*/ 198 h 393"/>
                <a:gd name="T10" fmla="*/ 170 w 196"/>
                <a:gd name="T11" fmla="*/ 339 h 393"/>
                <a:gd name="T12" fmla="*/ 193 w 196"/>
                <a:gd name="T13" fmla="*/ 372 h 393"/>
                <a:gd name="T14" fmla="*/ 160 w 196"/>
                <a:gd name="T15" fmla="*/ 387 h 393"/>
                <a:gd name="T16" fmla="*/ 0 w 196"/>
                <a:gd name="T17" fmla="*/ 198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6" h="393">
                  <a:moveTo>
                    <a:pt x="0" y="198"/>
                  </a:moveTo>
                  <a:cubicBezTo>
                    <a:pt x="0" y="103"/>
                    <a:pt x="64" y="26"/>
                    <a:pt x="157" y="8"/>
                  </a:cubicBezTo>
                  <a:cubicBezTo>
                    <a:pt x="171" y="6"/>
                    <a:pt x="188" y="0"/>
                    <a:pt x="192" y="22"/>
                  </a:cubicBezTo>
                  <a:cubicBezTo>
                    <a:pt x="196" y="41"/>
                    <a:pt x="190" y="52"/>
                    <a:pt x="167" y="56"/>
                  </a:cubicBezTo>
                  <a:cubicBezTo>
                    <a:pt x="95" y="70"/>
                    <a:pt x="47" y="129"/>
                    <a:pt x="48" y="198"/>
                  </a:cubicBezTo>
                  <a:cubicBezTo>
                    <a:pt x="48" y="267"/>
                    <a:pt x="97" y="325"/>
                    <a:pt x="170" y="339"/>
                  </a:cubicBezTo>
                  <a:cubicBezTo>
                    <a:pt x="191" y="343"/>
                    <a:pt x="195" y="354"/>
                    <a:pt x="193" y="372"/>
                  </a:cubicBezTo>
                  <a:cubicBezTo>
                    <a:pt x="190" y="393"/>
                    <a:pt x="174" y="389"/>
                    <a:pt x="160" y="387"/>
                  </a:cubicBezTo>
                  <a:cubicBezTo>
                    <a:pt x="70" y="375"/>
                    <a:pt x="0" y="293"/>
                    <a:pt x="0" y="1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rtlCol="0" anchor="t" anchorCtr="0" compatLnSpc="1">
              <a:prstTxWarp prst="textNoShape">
                <a:avLst/>
              </a:prstTxWarp>
            </a:bodyPr>
            <a:lstStyle/>
            <a:p>
              <a:pPr rtl="0"/>
              <a:endParaRPr lang="ru-RU" noProof="0" dirty="0"/>
            </a:p>
          </p:txBody>
        </p:sp>
      </p:grpSp>
      <p:pic>
        <p:nvPicPr>
          <p:cNvPr id="9" name="Рисунок 8">
            <a:extLst>
              <a:ext uri="{FF2B5EF4-FFF2-40B4-BE49-F238E27FC236}">
                <a16:creationId xmlns:a16="http://schemas.microsoft.com/office/drawing/2014/main" xmlns="" id="{4FE28ACC-E44C-4381-B768-0310810E78D2}"/>
              </a:ext>
            </a:extLst>
          </p:cNvPr>
          <p:cNvPicPr>
            <a:picLocks noChangeAspect="1"/>
          </p:cNvPicPr>
          <p:nvPr userDrawn="1"/>
        </p:nvPicPr>
        <p:blipFill>
          <a:blip r:embed="rId2">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a:ext>
            </a:extLst>
          </a:blip>
          <a:stretch>
            <a:fillRect/>
          </a:stretch>
        </p:blipFill>
        <p:spPr>
          <a:xfrm>
            <a:off x="10015850" y="391862"/>
            <a:ext cx="1745251" cy="673365"/>
          </a:xfrm>
          <a:prstGeom prst="rect">
            <a:avLst/>
          </a:prstGeom>
        </p:spPr>
      </p:pic>
      <p:cxnSp>
        <p:nvCxnSpPr>
          <p:cNvPr id="5" name="Прямая соединительная линия 4">
            <a:extLst>
              <a:ext uri="{FF2B5EF4-FFF2-40B4-BE49-F238E27FC236}">
                <a16:creationId xmlns:a16="http://schemas.microsoft.com/office/drawing/2014/main" xmlns="" id="{819AFA09-F4B1-493D-BCAD-FF30C20CD1AA}"/>
              </a:ext>
            </a:extLst>
          </p:cNvPr>
          <p:cNvCxnSpPr/>
          <p:nvPr userDrawn="1"/>
        </p:nvCxnSpPr>
        <p:spPr>
          <a:xfrm>
            <a:off x="6469778" y="4233582"/>
            <a:ext cx="50400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12140839"/>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guide id="3" pos="7333" userDrawn="1">
          <p15:clr>
            <a:srgbClr val="FBAE40"/>
          </p15:clr>
        </p15:guide>
        <p15:guide id="4" pos="362"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Заголовок раздела с изображением">
    <p:spTree>
      <p:nvGrpSpPr>
        <p:cNvPr id="1" name=""/>
        <p:cNvGrpSpPr/>
        <p:nvPr/>
      </p:nvGrpSpPr>
      <p:grpSpPr>
        <a:xfrm>
          <a:off x="0" y="0"/>
          <a:ext cx="0" cy="0"/>
          <a:chOff x="0" y="0"/>
          <a:chExt cx="0" cy="0"/>
        </a:xfrm>
      </p:grpSpPr>
      <p:sp>
        <p:nvSpPr>
          <p:cNvPr id="10" name="Прямоугольник 9">
            <a:extLst>
              <a:ext uri="{FF2B5EF4-FFF2-40B4-BE49-F238E27FC236}">
                <a16:creationId xmlns:a16="http://schemas.microsoft.com/office/drawing/2014/main" xmlns="" id="{F9087E09-D75F-4E26-B01E-A1A09BA2EA70}"/>
              </a:ext>
            </a:extLst>
          </p:cNvPr>
          <p:cNvSpPr/>
          <p:nvPr userDrawn="1"/>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ru-RU" noProof="0"/>
          </a:p>
        </p:txBody>
      </p:sp>
      <p:sp>
        <p:nvSpPr>
          <p:cNvPr id="2" name="Заголовок 1">
            <a:extLst>
              <a:ext uri="{FF2B5EF4-FFF2-40B4-BE49-F238E27FC236}">
                <a16:creationId xmlns:a16="http://schemas.microsoft.com/office/drawing/2014/main" xmlns="" id="{AF7A70B7-7ADE-4E0B-B956-363B0B1AA613}"/>
              </a:ext>
            </a:extLst>
          </p:cNvPr>
          <p:cNvSpPr>
            <a:spLocks noGrp="1"/>
          </p:cNvSpPr>
          <p:nvPr>
            <p:ph type="title"/>
          </p:nvPr>
        </p:nvSpPr>
        <p:spPr>
          <a:xfrm>
            <a:off x="831850" y="182563"/>
            <a:ext cx="10515600" cy="940181"/>
          </a:xfrm>
        </p:spPr>
        <p:txBody>
          <a:bodyPr rtlCol="0" anchor="b">
            <a:noAutofit/>
          </a:bodyPr>
          <a:lstStyle>
            <a:lvl1pPr algn="ctr">
              <a:defRPr sz="4000" b="1" cap="all" baseline="0">
                <a:solidFill>
                  <a:schemeClr val="bg1"/>
                </a:solidFill>
              </a:defRPr>
            </a:lvl1pPr>
          </a:lstStyle>
          <a:p>
            <a:pPr rtl="0"/>
            <a:r>
              <a:rPr lang="ru-RU" noProof="0" smtClean="0"/>
              <a:t>Образец заголовка</a:t>
            </a:r>
            <a:endParaRPr lang="ru-RU" noProof="0"/>
          </a:p>
        </p:txBody>
      </p:sp>
      <p:sp>
        <p:nvSpPr>
          <p:cNvPr id="3" name="Текст 2">
            <a:extLst>
              <a:ext uri="{FF2B5EF4-FFF2-40B4-BE49-F238E27FC236}">
                <a16:creationId xmlns:a16="http://schemas.microsoft.com/office/drawing/2014/main" xmlns="" id="{4ACB5603-8A62-4D45-B6EF-0D7E2D5FC4F7}"/>
              </a:ext>
            </a:extLst>
          </p:cNvPr>
          <p:cNvSpPr>
            <a:spLocks noGrp="1"/>
          </p:cNvSpPr>
          <p:nvPr>
            <p:ph type="body" idx="1" hasCustomPrompt="1"/>
          </p:nvPr>
        </p:nvSpPr>
        <p:spPr>
          <a:xfrm>
            <a:off x="2139388" y="1154832"/>
            <a:ext cx="7900525" cy="764460"/>
          </a:xfrm>
        </p:spPr>
        <p:txBody>
          <a:bodyPr rtlCol="0">
            <a:noAutofit/>
          </a:bodyPr>
          <a:lstStyle>
            <a:lvl1pPr marL="0" indent="0" algn="ctr">
              <a:buNone/>
              <a:defRPr sz="1800" cap="none" baseline="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ru-RU" noProof="0"/>
              <a:t>Место для замещающего текста</a:t>
            </a:r>
          </a:p>
        </p:txBody>
      </p:sp>
      <p:pic>
        <p:nvPicPr>
          <p:cNvPr id="8" name="Рисунок 7">
            <a:extLst>
              <a:ext uri="{FF2B5EF4-FFF2-40B4-BE49-F238E27FC236}">
                <a16:creationId xmlns:a16="http://schemas.microsoft.com/office/drawing/2014/main" xmlns="" id="{25FC40B0-ED27-47E5-A3C2-32A8418567EE}"/>
              </a:ext>
            </a:extLst>
          </p:cNvPr>
          <p:cNvPicPr>
            <a:picLocks noChangeAspect="1"/>
          </p:cNvPicPr>
          <p:nvPr userDrawn="1"/>
        </p:nvPicPr>
        <p:blipFill>
          <a:blip r:embed="rId2">
            <a:biLevel thresh="25000"/>
            <a:extLst>
              <a:ext uri="{28A0092B-C50C-407E-A947-70E740481C1C}">
                <a14:useLocalDpi xmlns:a14="http://schemas.microsoft.com/office/drawing/2010/main"/>
              </a:ext>
            </a:extLst>
          </a:blip>
          <a:stretch>
            <a:fillRect/>
          </a:stretch>
        </p:blipFill>
        <p:spPr>
          <a:xfrm>
            <a:off x="469638" y="6260507"/>
            <a:ext cx="1075427" cy="414929"/>
          </a:xfrm>
          <a:prstGeom prst="rect">
            <a:avLst/>
          </a:prstGeom>
        </p:spPr>
      </p:pic>
      <p:sp>
        <p:nvSpPr>
          <p:cNvPr id="11" name="Овал 10">
            <a:extLst>
              <a:ext uri="{FF2B5EF4-FFF2-40B4-BE49-F238E27FC236}">
                <a16:creationId xmlns:a16="http://schemas.microsoft.com/office/drawing/2014/main" xmlns="" id="{8931D2A9-0B92-4197-8802-80424C14EA7E}"/>
              </a:ext>
            </a:extLst>
          </p:cNvPr>
          <p:cNvSpPr/>
          <p:nvPr userDrawn="1"/>
        </p:nvSpPr>
        <p:spPr>
          <a:xfrm>
            <a:off x="11371669" y="6409397"/>
            <a:ext cx="280051" cy="28005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ru-RU" noProof="0"/>
          </a:p>
        </p:txBody>
      </p:sp>
      <p:sp>
        <p:nvSpPr>
          <p:cNvPr id="6" name="Номер слайда 5">
            <a:extLst>
              <a:ext uri="{FF2B5EF4-FFF2-40B4-BE49-F238E27FC236}">
                <a16:creationId xmlns:a16="http://schemas.microsoft.com/office/drawing/2014/main" xmlns="" id="{533B74B0-30B9-45C2-9AE6-45D1978AAFAE}"/>
              </a:ext>
            </a:extLst>
          </p:cNvPr>
          <p:cNvSpPr>
            <a:spLocks noGrp="1"/>
          </p:cNvSpPr>
          <p:nvPr>
            <p:ph type="sldNum" sz="quarter" idx="12"/>
          </p:nvPr>
        </p:nvSpPr>
        <p:spPr>
          <a:xfrm>
            <a:off x="11363696" y="6455739"/>
            <a:ext cx="294460" cy="187367"/>
          </a:xfrm>
        </p:spPr>
        <p:txBody>
          <a:bodyPr lIns="0" tIns="0" rIns="0" bIns="0" rtlCol="0"/>
          <a:lstStyle>
            <a:lvl1pPr algn="ctr">
              <a:defRPr sz="900">
                <a:solidFill>
                  <a:srgbClr val="2C567A"/>
                </a:solidFill>
                <a:latin typeface="+mn-lt"/>
              </a:defRPr>
            </a:lvl1pPr>
          </a:lstStyle>
          <a:p>
            <a:pPr rtl="0"/>
            <a:fld id="{9EC71654-96A5-4280-94F3-931C61A9F92C}" type="slidenum">
              <a:rPr lang="ru-RU" noProof="0" smtClean="0"/>
              <a:pPr/>
              <a:t>‹#›</a:t>
            </a:fld>
            <a:endParaRPr lang="ru-RU" noProof="0"/>
          </a:p>
        </p:txBody>
      </p:sp>
      <p:sp>
        <p:nvSpPr>
          <p:cNvPr id="15" name="Рисунок 14">
            <a:extLst>
              <a:ext uri="{FF2B5EF4-FFF2-40B4-BE49-F238E27FC236}">
                <a16:creationId xmlns:a16="http://schemas.microsoft.com/office/drawing/2014/main" xmlns="" id="{B5A30B6B-EEDB-4142-8138-D50F5A307D76}"/>
              </a:ext>
            </a:extLst>
          </p:cNvPr>
          <p:cNvSpPr>
            <a:spLocks noGrp="1"/>
          </p:cNvSpPr>
          <p:nvPr>
            <p:ph type="pic" sz="quarter" idx="13"/>
          </p:nvPr>
        </p:nvSpPr>
        <p:spPr>
          <a:xfrm>
            <a:off x="2993041" y="2270376"/>
            <a:ext cx="6206400" cy="4587625"/>
          </a:xfrm>
          <a:custGeom>
            <a:avLst/>
            <a:gdLst>
              <a:gd name="connsiteX0" fmla="*/ 3103200 w 6206400"/>
              <a:gd name="connsiteY0" fmla="*/ 0 h 4587625"/>
              <a:gd name="connsiteX1" fmla="*/ 6206400 w 6206400"/>
              <a:gd name="connsiteY1" fmla="*/ 3103200 h 4587625"/>
              <a:gd name="connsiteX2" fmla="*/ 5831861 w 6206400"/>
              <a:gd name="connsiteY2" fmla="*/ 4582370 h 4587625"/>
              <a:gd name="connsiteX3" fmla="*/ 5828668 w 6206400"/>
              <a:gd name="connsiteY3" fmla="*/ 4587625 h 4587625"/>
              <a:gd name="connsiteX4" fmla="*/ 377733 w 6206400"/>
              <a:gd name="connsiteY4" fmla="*/ 4587625 h 4587625"/>
              <a:gd name="connsiteX5" fmla="*/ 374540 w 6206400"/>
              <a:gd name="connsiteY5" fmla="*/ 4582370 h 4587625"/>
              <a:gd name="connsiteX6" fmla="*/ 0 w 6206400"/>
              <a:gd name="connsiteY6" fmla="*/ 3103200 h 4587625"/>
              <a:gd name="connsiteX7" fmla="*/ 3103200 w 6206400"/>
              <a:gd name="connsiteY7" fmla="*/ 0 h 4587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206400" h="4587625">
                <a:moveTo>
                  <a:pt x="3103200" y="0"/>
                </a:moveTo>
                <a:cubicBezTo>
                  <a:pt x="4817050" y="0"/>
                  <a:pt x="6206400" y="1389350"/>
                  <a:pt x="6206400" y="3103200"/>
                </a:cubicBezTo>
                <a:cubicBezTo>
                  <a:pt x="6206400" y="3638778"/>
                  <a:pt x="6070721" y="4142667"/>
                  <a:pt x="5831861" y="4582370"/>
                </a:cubicBezTo>
                <a:lnTo>
                  <a:pt x="5828668" y="4587625"/>
                </a:lnTo>
                <a:lnTo>
                  <a:pt x="377733" y="4587625"/>
                </a:lnTo>
                <a:lnTo>
                  <a:pt x="374540" y="4582370"/>
                </a:lnTo>
                <a:cubicBezTo>
                  <a:pt x="135679" y="4142667"/>
                  <a:pt x="0" y="3638778"/>
                  <a:pt x="0" y="3103200"/>
                </a:cubicBezTo>
                <a:cubicBezTo>
                  <a:pt x="0" y="1389350"/>
                  <a:pt x="1389350" y="0"/>
                  <a:pt x="3103200" y="0"/>
                </a:cubicBezTo>
                <a:close/>
              </a:path>
            </a:pathLst>
          </a:custGeom>
          <a:solidFill>
            <a:schemeClr val="bg2"/>
          </a:solidFill>
        </p:spPr>
        <p:txBody>
          <a:bodyPr wrap="square" rtlCol="0" anchor="ctr">
            <a:noAutofit/>
          </a:bodyPr>
          <a:lstStyle>
            <a:lvl1pPr marL="0" indent="0" algn="ctr">
              <a:buNone/>
              <a:defRPr sz="2400"/>
            </a:lvl1pPr>
          </a:lstStyle>
          <a:p>
            <a:pPr rtl="0"/>
            <a:r>
              <a:rPr lang="ru-RU" noProof="0" smtClean="0"/>
              <a:t>Вставка рисунка</a:t>
            </a:r>
            <a:endParaRPr lang="ru-RU" noProof="0"/>
          </a:p>
        </p:txBody>
      </p:sp>
    </p:spTree>
    <p:extLst>
      <p:ext uri="{BB962C8B-B14F-4D97-AF65-F5344CB8AC3E}">
        <p14:creationId xmlns:p14="http://schemas.microsoft.com/office/powerpoint/2010/main" val="2750495570"/>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Название и содержимое с изображением">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xmlns="" id="{0FEE9886-36F0-4E06-A3A6-D8F00B0665A1}"/>
              </a:ext>
            </a:extLst>
          </p:cNvPr>
          <p:cNvSpPr>
            <a:spLocks noGrp="1"/>
          </p:cNvSpPr>
          <p:nvPr>
            <p:ph idx="1"/>
          </p:nvPr>
        </p:nvSpPr>
        <p:spPr>
          <a:xfrm>
            <a:off x="538960" y="1825625"/>
            <a:ext cx="4914189" cy="4351338"/>
          </a:xfrm>
        </p:spPr>
        <p:txBody>
          <a:bodyPr lIns="0" tIns="0" rIns="0" bIns="0" rtlCol="0">
            <a:noAutofit/>
          </a:bodyPr>
          <a:lstStyle>
            <a:lvl1pPr>
              <a:defRPr sz="2400"/>
            </a:lvl1pPr>
            <a:lvl2pPr>
              <a:defRPr sz="2000"/>
            </a:lvl2pPr>
            <a:lvl3pPr>
              <a:defRPr sz="1800"/>
            </a:lvl3pPr>
            <a:lvl4pPr>
              <a:defRPr sz="1600"/>
            </a:lvl4pPr>
            <a:lvl5pPr>
              <a:defRPr sz="1600"/>
            </a:lvl5pPr>
          </a:lstStyle>
          <a:p>
            <a:pPr lvl="0" rtl="0"/>
            <a:r>
              <a:rPr lang="ru-RU" noProof="0" smtClean="0"/>
              <a:t>Образец текста</a:t>
            </a:r>
          </a:p>
          <a:p>
            <a:pPr lvl="1" rtl="0"/>
            <a:r>
              <a:rPr lang="ru-RU" noProof="0" smtClean="0"/>
              <a:t>Второй уровень</a:t>
            </a:r>
          </a:p>
          <a:p>
            <a:pPr lvl="2" rtl="0"/>
            <a:r>
              <a:rPr lang="ru-RU" noProof="0" smtClean="0"/>
              <a:t>Третий уровень</a:t>
            </a:r>
          </a:p>
          <a:p>
            <a:pPr lvl="3" rtl="0"/>
            <a:r>
              <a:rPr lang="ru-RU" noProof="0" smtClean="0"/>
              <a:t>Четвертый уровень</a:t>
            </a:r>
          </a:p>
          <a:p>
            <a:pPr lvl="4" rtl="0"/>
            <a:r>
              <a:rPr lang="ru-RU" noProof="0" smtClean="0"/>
              <a:t>Пятый уровень</a:t>
            </a:r>
            <a:endParaRPr lang="ru-RU" noProof="0" dirty="0"/>
          </a:p>
        </p:txBody>
      </p:sp>
      <p:sp>
        <p:nvSpPr>
          <p:cNvPr id="7" name="Прямоугольник 6">
            <a:extLst>
              <a:ext uri="{FF2B5EF4-FFF2-40B4-BE49-F238E27FC236}">
                <a16:creationId xmlns:a16="http://schemas.microsoft.com/office/drawing/2014/main" xmlns="" id="{76627016-BFC4-46D4-89DB-F72E3C3461EC}"/>
              </a:ext>
            </a:extLst>
          </p:cNvPr>
          <p:cNvSpPr/>
          <p:nvPr userDrawn="1"/>
        </p:nvSpPr>
        <p:spPr>
          <a:xfrm rot="10800000">
            <a:off x="515938" y="-16721"/>
            <a:ext cx="1258618" cy="11050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ru-RU" noProof="0" dirty="0">
              <a:solidFill>
                <a:schemeClr val="bg1"/>
              </a:solidFill>
            </a:endParaRPr>
          </a:p>
        </p:txBody>
      </p:sp>
      <p:pic>
        <p:nvPicPr>
          <p:cNvPr id="8" name="Рисунок 7">
            <a:extLst>
              <a:ext uri="{FF2B5EF4-FFF2-40B4-BE49-F238E27FC236}">
                <a16:creationId xmlns:a16="http://schemas.microsoft.com/office/drawing/2014/main" xmlns="" id="{676C557E-B5A7-4416-BCC0-5743550BF152}"/>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472046" y="6261436"/>
            <a:ext cx="1073019" cy="414000"/>
          </a:xfrm>
          <a:prstGeom prst="rect">
            <a:avLst/>
          </a:prstGeom>
        </p:spPr>
      </p:pic>
      <p:grpSp>
        <p:nvGrpSpPr>
          <p:cNvPr id="10" name="Группа 9">
            <a:extLst>
              <a:ext uri="{FF2B5EF4-FFF2-40B4-BE49-F238E27FC236}">
                <a16:creationId xmlns:a16="http://schemas.microsoft.com/office/drawing/2014/main" xmlns="" id="{42E17FB3-B5C4-4B3A-A57B-C6493A9D0C66}"/>
              </a:ext>
            </a:extLst>
          </p:cNvPr>
          <p:cNvGrpSpPr/>
          <p:nvPr userDrawn="1"/>
        </p:nvGrpSpPr>
        <p:grpSpPr>
          <a:xfrm rot="8650774">
            <a:off x="5037655" y="4336093"/>
            <a:ext cx="1905000" cy="2354263"/>
            <a:chOff x="11114088" y="2241550"/>
            <a:chExt cx="1905000" cy="2354263"/>
          </a:xfrm>
          <a:solidFill>
            <a:schemeClr val="bg2"/>
          </a:solidFill>
        </p:grpSpPr>
        <p:sp>
          <p:nvSpPr>
            <p:cNvPr id="11" name="Полилиния 5">
              <a:extLst>
                <a:ext uri="{FF2B5EF4-FFF2-40B4-BE49-F238E27FC236}">
                  <a16:creationId xmlns:a16="http://schemas.microsoft.com/office/drawing/2014/main" xmlns="" id="{DCA6C454-F761-4265-BB5E-DFD947CC3592}"/>
                </a:ext>
              </a:extLst>
            </p:cNvPr>
            <p:cNvSpPr>
              <a:spLocks/>
            </p:cNvSpPr>
            <p:nvPr/>
          </p:nvSpPr>
          <p:spPr bwMode="auto">
            <a:xfrm>
              <a:off x="11114088" y="2241550"/>
              <a:ext cx="1905000" cy="2354263"/>
            </a:xfrm>
            <a:custGeom>
              <a:avLst/>
              <a:gdLst>
                <a:gd name="T0" fmla="*/ 0 w 447"/>
                <a:gd name="T1" fmla="*/ 264 h 553"/>
                <a:gd name="T2" fmla="*/ 141 w 447"/>
                <a:gd name="T3" fmla="*/ 48 h 553"/>
                <a:gd name="T4" fmla="*/ 414 w 447"/>
                <a:gd name="T5" fmla="*/ 67 h 553"/>
                <a:gd name="T6" fmla="*/ 438 w 447"/>
                <a:gd name="T7" fmla="*/ 98 h 553"/>
                <a:gd name="T8" fmla="*/ 391 w 447"/>
                <a:gd name="T9" fmla="*/ 111 h 553"/>
                <a:gd name="T10" fmla="*/ 94 w 447"/>
                <a:gd name="T11" fmla="*/ 149 h 553"/>
                <a:gd name="T12" fmla="*/ 107 w 447"/>
                <a:gd name="T13" fmla="*/ 424 h 553"/>
                <a:gd name="T14" fmla="*/ 383 w 447"/>
                <a:gd name="T15" fmla="*/ 453 h 553"/>
                <a:gd name="T16" fmla="*/ 393 w 447"/>
                <a:gd name="T17" fmla="*/ 446 h 553"/>
                <a:gd name="T18" fmla="*/ 433 w 447"/>
                <a:gd name="T19" fmla="*/ 449 h 553"/>
                <a:gd name="T20" fmla="*/ 421 w 447"/>
                <a:gd name="T21" fmla="*/ 485 h 553"/>
                <a:gd name="T22" fmla="*/ 194 w 447"/>
                <a:gd name="T23" fmla="*/ 531 h 553"/>
                <a:gd name="T24" fmla="*/ 0 w 447"/>
                <a:gd name="T25" fmla="*/ 264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7" h="553">
                  <a:moveTo>
                    <a:pt x="0" y="264"/>
                  </a:moveTo>
                  <a:cubicBezTo>
                    <a:pt x="5" y="176"/>
                    <a:pt x="49" y="96"/>
                    <a:pt x="141" y="48"/>
                  </a:cubicBezTo>
                  <a:cubicBezTo>
                    <a:pt x="235" y="0"/>
                    <a:pt x="327" y="9"/>
                    <a:pt x="414" y="67"/>
                  </a:cubicBezTo>
                  <a:cubicBezTo>
                    <a:pt x="425" y="75"/>
                    <a:pt x="439" y="82"/>
                    <a:pt x="438" y="98"/>
                  </a:cubicBezTo>
                  <a:cubicBezTo>
                    <a:pt x="437" y="120"/>
                    <a:pt x="413" y="127"/>
                    <a:pt x="391" y="111"/>
                  </a:cubicBezTo>
                  <a:cubicBezTo>
                    <a:pt x="294" y="40"/>
                    <a:pt x="166" y="56"/>
                    <a:pt x="94" y="149"/>
                  </a:cubicBezTo>
                  <a:cubicBezTo>
                    <a:pt x="30" y="231"/>
                    <a:pt x="36" y="349"/>
                    <a:pt x="107" y="424"/>
                  </a:cubicBezTo>
                  <a:cubicBezTo>
                    <a:pt x="180" y="502"/>
                    <a:pt x="296" y="514"/>
                    <a:pt x="383" y="453"/>
                  </a:cubicBezTo>
                  <a:cubicBezTo>
                    <a:pt x="386" y="451"/>
                    <a:pt x="390" y="449"/>
                    <a:pt x="393" y="446"/>
                  </a:cubicBezTo>
                  <a:cubicBezTo>
                    <a:pt x="407" y="433"/>
                    <a:pt x="420" y="433"/>
                    <a:pt x="433" y="449"/>
                  </a:cubicBezTo>
                  <a:cubicBezTo>
                    <a:pt x="447" y="467"/>
                    <a:pt x="433" y="477"/>
                    <a:pt x="421" y="485"/>
                  </a:cubicBezTo>
                  <a:cubicBezTo>
                    <a:pt x="353" y="537"/>
                    <a:pt x="277" y="553"/>
                    <a:pt x="194" y="531"/>
                  </a:cubicBezTo>
                  <a:cubicBezTo>
                    <a:pt x="79" y="501"/>
                    <a:pt x="1" y="397"/>
                    <a:pt x="0" y="2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rtlCol="0" anchor="t" anchorCtr="0" compatLnSpc="1">
              <a:prstTxWarp prst="textNoShape">
                <a:avLst/>
              </a:prstTxWarp>
            </a:bodyPr>
            <a:lstStyle/>
            <a:p>
              <a:pPr rtl="0"/>
              <a:endParaRPr lang="ru-RU" noProof="0" dirty="0"/>
            </a:p>
          </p:txBody>
        </p:sp>
        <p:sp>
          <p:nvSpPr>
            <p:cNvPr id="12" name="Полилиния 6">
              <a:extLst>
                <a:ext uri="{FF2B5EF4-FFF2-40B4-BE49-F238E27FC236}">
                  <a16:creationId xmlns:a16="http://schemas.microsoft.com/office/drawing/2014/main" xmlns="" id="{6B853B2F-9E1C-4AC4-9344-8610498D5B52}"/>
                </a:ext>
              </a:extLst>
            </p:cNvPr>
            <p:cNvSpPr>
              <a:spLocks/>
            </p:cNvSpPr>
            <p:nvPr/>
          </p:nvSpPr>
          <p:spPr bwMode="auto">
            <a:xfrm>
              <a:off x="11412538" y="2590800"/>
              <a:ext cx="835025" cy="1673225"/>
            </a:xfrm>
            <a:custGeom>
              <a:avLst/>
              <a:gdLst>
                <a:gd name="T0" fmla="*/ 0 w 196"/>
                <a:gd name="T1" fmla="*/ 198 h 393"/>
                <a:gd name="T2" fmla="*/ 157 w 196"/>
                <a:gd name="T3" fmla="*/ 8 h 393"/>
                <a:gd name="T4" fmla="*/ 192 w 196"/>
                <a:gd name="T5" fmla="*/ 22 h 393"/>
                <a:gd name="T6" fmla="*/ 167 w 196"/>
                <a:gd name="T7" fmla="*/ 56 h 393"/>
                <a:gd name="T8" fmla="*/ 48 w 196"/>
                <a:gd name="T9" fmla="*/ 198 h 393"/>
                <a:gd name="T10" fmla="*/ 170 w 196"/>
                <a:gd name="T11" fmla="*/ 339 h 393"/>
                <a:gd name="T12" fmla="*/ 193 w 196"/>
                <a:gd name="T13" fmla="*/ 372 h 393"/>
                <a:gd name="T14" fmla="*/ 160 w 196"/>
                <a:gd name="T15" fmla="*/ 387 h 393"/>
                <a:gd name="T16" fmla="*/ 0 w 196"/>
                <a:gd name="T17" fmla="*/ 198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6" h="393">
                  <a:moveTo>
                    <a:pt x="0" y="198"/>
                  </a:moveTo>
                  <a:cubicBezTo>
                    <a:pt x="0" y="103"/>
                    <a:pt x="64" y="26"/>
                    <a:pt x="157" y="8"/>
                  </a:cubicBezTo>
                  <a:cubicBezTo>
                    <a:pt x="171" y="6"/>
                    <a:pt x="188" y="0"/>
                    <a:pt x="192" y="22"/>
                  </a:cubicBezTo>
                  <a:cubicBezTo>
                    <a:pt x="196" y="41"/>
                    <a:pt x="190" y="52"/>
                    <a:pt x="167" y="56"/>
                  </a:cubicBezTo>
                  <a:cubicBezTo>
                    <a:pt x="95" y="70"/>
                    <a:pt x="47" y="129"/>
                    <a:pt x="48" y="198"/>
                  </a:cubicBezTo>
                  <a:cubicBezTo>
                    <a:pt x="48" y="267"/>
                    <a:pt x="97" y="325"/>
                    <a:pt x="170" y="339"/>
                  </a:cubicBezTo>
                  <a:cubicBezTo>
                    <a:pt x="191" y="343"/>
                    <a:pt x="195" y="354"/>
                    <a:pt x="193" y="372"/>
                  </a:cubicBezTo>
                  <a:cubicBezTo>
                    <a:pt x="190" y="393"/>
                    <a:pt x="174" y="389"/>
                    <a:pt x="160" y="387"/>
                  </a:cubicBezTo>
                  <a:cubicBezTo>
                    <a:pt x="70" y="375"/>
                    <a:pt x="0" y="293"/>
                    <a:pt x="0" y="1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rtlCol="0" anchor="t" anchorCtr="0" compatLnSpc="1">
              <a:prstTxWarp prst="textNoShape">
                <a:avLst/>
              </a:prstTxWarp>
            </a:bodyPr>
            <a:lstStyle/>
            <a:p>
              <a:pPr rtl="0"/>
              <a:endParaRPr lang="ru-RU" noProof="0" dirty="0"/>
            </a:p>
          </p:txBody>
        </p:sp>
        <p:sp>
          <p:nvSpPr>
            <p:cNvPr id="13" name="Полилиния 7">
              <a:extLst>
                <a:ext uri="{FF2B5EF4-FFF2-40B4-BE49-F238E27FC236}">
                  <a16:creationId xmlns:a16="http://schemas.microsoft.com/office/drawing/2014/main" xmlns="" id="{B7FCC84B-2235-4948-8277-8363DFC691A4}"/>
                </a:ext>
              </a:extLst>
            </p:cNvPr>
            <p:cNvSpPr>
              <a:spLocks/>
            </p:cNvSpPr>
            <p:nvPr/>
          </p:nvSpPr>
          <p:spPr bwMode="auto">
            <a:xfrm>
              <a:off x="11728451" y="3071813"/>
              <a:ext cx="306388" cy="719138"/>
            </a:xfrm>
            <a:custGeom>
              <a:avLst/>
              <a:gdLst>
                <a:gd name="T0" fmla="*/ 0 w 72"/>
                <a:gd name="T1" fmla="*/ 84 h 169"/>
                <a:gd name="T2" fmla="*/ 20 w 72"/>
                <a:gd name="T3" fmla="*/ 20 h 169"/>
                <a:gd name="T4" fmla="*/ 42 w 72"/>
                <a:gd name="T5" fmla="*/ 9 h 169"/>
                <a:gd name="T6" fmla="*/ 62 w 72"/>
                <a:gd name="T7" fmla="*/ 44 h 169"/>
                <a:gd name="T8" fmla="*/ 62 w 72"/>
                <a:gd name="T9" fmla="*/ 125 h 169"/>
                <a:gd name="T10" fmla="*/ 43 w 72"/>
                <a:gd name="T11" fmla="*/ 159 h 169"/>
                <a:gd name="T12" fmla="*/ 20 w 72"/>
                <a:gd name="T13" fmla="*/ 148 h 169"/>
                <a:gd name="T14" fmla="*/ 0 w 72"/>
                <a:gd name="T15" fmla="*/ 84 h 1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2" h="169">
                  <a:moveTo>
                    <a:pt x="0" y="84"/>
                  </a:moveTo>
                  <a:cubicBezTo>
                    <a:pt x="2" y="62"/>
                    <a:pt x="6" y="39"/>
                    <a:pt x="20" y="20"/>
                  </a:cubicBezTo>
                  <a:cubicBezTo>
                    <a:pt x="25" y="13"/>
                    <a:pt x="31" y="0"/>
                    <a:pt x="42" y="9"/>
                  </a:cubicBezTo>
                  <a:cubicBezTo>
                    <a:pt x="53" y="18"/>
                    <a:pt x="72" y="25"/>
                    <a:pt x="62" y="44"/>
                  </a:cubicBezTo>
                  <a:cubicBezTo>
                    <a:pt x="47" y="72"/>
                    <a:pt x="47" y="97"/>
                    <a:pt x="62" y="125"/>
                  </a:cubicBezTo>
                  <a:cubicBezTo>
                    <a:pt x="72" y="143"/>
                    <a:pt x="53" y="151"/>
                    <a:pt x="43" y="159"/>
                  </a:cubicBezTo>
                  <a:cubicBezTo>
                    <a:pt x="31" y="169"/>
                    <a:pt x="25" y="156"/>
                    <a:pt x="20" y="148"/>
                  </a:cubicBezTo>
                  <a:cubicBezTo>
                    <a:pt x="6" y="129"/>
                    <a:pt x="2" y="107"/>
                    <a:pt x="0" y="8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rtlCol="0" anchor="t" anchorCtr="0" compatLnSpc="1">
              <a:prstTxWarp prst="textNoShape">
                <a:avLst/>
              </a:prstTxWarp>
            </a:bodyPr>
            <a:lstStyle/>
            <a:p>
              <a:pPr rtl="0"/>
              <a:endParaRPr lang="ru-RU" noProof="0" dirty="0"/>
            </a:p>
          </p:txBody>
        </p:sp>
      </p:grpSp>
      <p:sp>
        <p:nvSpPr>
          <p:cNvPr id="15" name="Овал 14">
            <a:extLst>
              <a:ext uri="{FF2B5EF4-FFF2-40B4-BE49-F238E27FC236}">
                <a16:creationId xmlns:a16="http://schemas.microsoft.com/office/drawing/2014/main" xmlns="" id="{EF515B4A-CB20-4847-8E00-0DD66F1FEBB4}"/>
              </a:ext>
            </a:extLst>
          </p:cNvPr>
          <p:cNvSpPr/>
          <p:nvPr userDrawn="1"/>
        </p:nvSpPr>
        <p:spPr>
          <a:xfrm>
            <a:off x="11371669" y="6409397"/>
            <a:ext cx="280051" cy="28005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ru-RU" noProof="0" dirty="0"/>
          </a:p>
        </p:txBody>
      </p:sp>
      <p:sp>
        <p:nvSpPr>
          <p:cNvPr id="16" name="Номер слайда 5">
            <a:extLst>
              <a:ext uri="{FF2B5EF4-FFF2-40B4-BE49-F238E27FC236}">
                <a16:creationId xmlns:a16="http://schemas.microsoft.com/office/drawing/2014/main" xmlns="" id="{996B64B9-1DF0-4EE9-BAB5-72AFA94B9AFD}"/>
              </a:ext>
            </a:extLst>
          </p:cNvPr>
          <p:cNvSpPr>
            <a:spLocks noGrp="1"/>
          </p:cNvSpPr>
          <p:nvPr>
            <p:ph type="sldNum" sz="quarter" idx="12"/>
          </p:nvPr>
        </p:nvSpPr>
        <p:spPr>
          <a:xfrm>
            <a:off x="11363696" y="6455739"/>
            <a:ext cx="294460" cy="187367"/>
          </a:xfrm>
        </p:spPr>
        <p:txBody>
          <a:bodyPr lIns="0" tIns="0" rIns="0" bIns="0" rtlCol="0"/>
          <a:lstStyle>
            <a:lvl1pPr algn="ctr">
              <a:defRPr sz="900">
                <a:solidFill>
                  <a:schemeClr val="bg1"/>
                </a:solidFill>
                <a:latin typeface="+mn-lt"/>
              </a:defRPr>
            </a:lvl1pPr>
          </a:lstStyle>
          <a:p>
            <a:pPr rtl="0"/>
            <a:fld id="{9EC71654-96A5-4280-94F3-931C61A9F92C}" type="slidenum">
              <a:rPr lang="ru-RU" noProof="0" smtClean="0"/>
              <a:pPr/>
              <a:t>‹#›</a:t>
            </a:fld>
            <a:endParaRPr lang="ru-RU" noProof="0" dirty="0"/>
          </a:p>
        </p:txBody>
      </p:sp>
      <p:sp>
        <p:nvSpPr>
          <p:cNvPr id="23" name="Рисунок 22">
            <a:extLst>
              <a:ext uri="{FF2B5EF4-FFF2-40B4-BE49-F238E27FC236}">
                <a16:creationId xmlns:a16="http://schemas.microsoft.com/office/drawing/2014/main" xmlns="" id="{26619E66-5354-4D60-8529-27917AC037C0}"/>
              </a:ext>
            </a:extLst>
          </p:cNvPr>
          <p:cNvSpPr>
            <a:spLocks noGrp="1"/>
          </p:cNvSpPr>
          <p:nvPr>
            <p:ph type="pic" sz="quarter" idx="13"/>
          </p:nvPr>
        </p:nvSpPr>
        <p:spPr>
          <a:xfrm>
            <a:off x="5884648" y="0"/>
            <a:ext cx="6307353" cy="5780372"/>
          </a:xfrm>
          <a:custGeom>
            <a:avLst/>
            <a:gdLst>
              <a:gd name="connsiteX0" fmla="*/ 760444 w 6307353"/>
              <a:gd name="connsiteY0" fmla="*/ 0 h 5780372"/>
              <a:gd name="connsiteX1" fmla="*/ 6307353 w 6307353"/>
              <a:gd name="connsiteY1" fmla="*/ 0 h 5780372"/>
              <a:gd name="connsiteX2" fmla="*/ 6307353 w 6307353"/>
              <a:gd name="connsiteY2" fmla="*/ 4515612 h 5780372"/>
              <a:gd name="connsiteX3" fmla="*/ 6110746 w 6307353"/>
              <a:gd name="connsiteY3" fmla="*/ 4731934 h 5780372"/>
              <a:gd name="connsiteX4" fmla="*/ 3579592 w 6307353"/>
              <a:gd name="connsiteY4" fmla="*/ 5780372 h 5780372"/>
              <a:gd name="connsiteX5" fmla="*/ 0 w 6307353"/>
              <a:gd name="connsiteY5" fmla="*/ 2200780 h 5780372"/>
              <a:gd name="connsiteX6" fmla="*/ 611338 w 6307353"/>
              <a:gd name="connsiteY6" fmla="*/ 199396 h 57803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07353" h="5780372">
                <a:moveTo>
                  <a:pt x="760444" y="0"/>
                </a:moveTo>
                <a:lnTo>
                  <a:pt x="6307353" y="0"/>
                </a:lnTo>
                <a:lnTo>
                  <a:pt x="6307353" y="4515612"/>
                </a:lnTo>
                <a:lnTo>
                  <a:pt x="6110746" y="4731934"/>
                </a:lnTo>
                <a:cubicBezTo>
                  <a:pt x="5462967" y="5379713"/>
                  <a:pt x="4568069" y="5780372"/>
                  <a:pt x="3579592" y="5780372"/>
                </a:cubicBezTo>
                <a:cubicBezTo>
                  <a:pt x="1602638" y="5780372"/>
                  <a:pt x="0" y="4177734"/>
                  <a:pt x="0" y="2200780"/>
                </a:cubicBezTo>
                <a:cubicBezTo>
                  <a:pt x="0" y="1459422"/>
                  <a:pt x="225371" y="770703"/>
                  <a:pt x="611338" y="199396"/>
                </a:cubicBezTo>
                <a:close/>
              </a:path>
            </a:pathLst>
          </a:custGeom>
          <a:solidFill>
            <a:schemeClr val="bg2"/>
          </a:solidFill>
        </p:spPr>
        <p:txBody>
          <a:bodyPr wrap="square" rtlCol="0" anchor="ctr">
            <a:noAutofit/>
          </a:bodyPr>
          <a:lstStyle>
            <a:lvl1pPr marL="0" indent="0" algn="ctr">
              <a:buNone/>
              <a:defRPr/>
            </a:lvl1pPr>
          </a:lstStyle>
          <a:p>
            <a:pPr rtl="0"/>
            <a:r>
              <a:rPr lang="ru-RU" noProof="0" smtClean="0"/>
              <a:t>Вставка рисунка</a:t>
            </a:r>
            <a:endParaRPr lang="ru-RU" noProof="0" dirty="0"/>
          </a:p>
        </p:txBody>
      </p:sp>
      <p:sp>
        <p:nvSpPr>
          <p:cNvPr id="14" name="Заголовок 1">
            <a:extLst>
              <a:ext uri="{FF2B5EF4-FFF2-40B4-BE49-F238E27FC236}">
                <a16:creationId xmlns:a16="http://schemas.microsoft.com/office/drawing/2014/main" xmlns="" id="{2E646B4F-6CCB-724C-9D5E-6D5770023939}"/>
              </a:ext>
            </a:extLst>
          </p:cNvPr>
          <p:cNvSpPr>
            <a:spLocks noGrp="1"/>
          </p:cNvSpPr>
          <p:nvPr>
            <p:ph type="title"/>
          </p:nvPr>
        </p:nvSpPr>
        <p:spPr>
          <a:xfrm>
            <a:off x="515938" y="499595"/>
            <a:ext cx="4937211" cy="1325563"/>
          </a:xfrm>
        </p:spPr>
        <p:txBody>
          <a:bodyPr lIns="0" tIns="0" rIns="0" bIns="0" rtlCol="0">
            <a:noAutofit/>
          </a:bodyPr>
          <a:lstStyle>
            <a:lvl1pPr>
              <a:defRPr sz="3200" b="1" cap="all" baseline="0"/>
            </a:lvl1pPr>
          </a:lstStyle>
          <a:p>
            <a:pPr rtl="0"/>
            <a:r>
              <a:rPr lang="ru-RU" noProof="0" smtClean="0"/>
              <a:t>Образец заголовка</a:t>
            </a:r>
            <a:endParaRPr lang="ru-RU" noProof="0" dirty="0"/>
          </a:p>
        </p:txBody>
      </p:sp>
    </p:spTree>
    <p:extLst>
      <p:ext uri="{BB962C8B-B14F-4D97-AF65-F5344CB8AC3E}">
        <p14:creationId xmlns:p14="http://schemas.microsoft.com/office/powerpoint/2010/main" val="16962084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Заголовок и объект 02">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32970CD0-696D-4313-96BA-4AA72C813BD0}"/>
              </a:ext>
            </a:extLst>
          </p:cNvPr>
          <p:cNvSpPr>
            <a:spLocks noGrp="1"/>
          </p:cNvSpPr>
          <p:nvPr>
            <p:ph type="title"/>
          </p:nvPr>
        </p:nvSpPr>
        <p:spPr>
          <a:xfrm>
            <a:off x="515938" y="499595"/>
            <a:ext cx="4937211" cy="1325563"/>
          </a:xfrm>
        </p:spPr>
        <p:txBody>
          <a:bodyPr lIns="0" tIns="0" rIns="0" bIns="0" rtlCol="0">
            <a:noAutofit/>
          </a:bodyPr>
          <a:lstStyle>
            <a:lvl1pPr>
              <a:defRPr sz="3200" b="1" cap="all" baseline="0"/>
            </a:lvl1pPr>
          </a:lstStyle>
          <a:p>
            <a:pPr rtl="0"/>
            <a:r>
              <a:rPr lang="ru-RU" noProof="0" smtClean="0"/>
              <a:t>Образец заголовка</a:t>
            </a:r>
            <a:endParaRPr lang="ru-RU" noProof="0"/>
          </a:p>
        </p:txBody>
      </p:sp>
      <p:sp>
        <p:nvSpPr>
          <p:cNvPr id="3" name="Объект 2">
            <a:extLst>
              <a:ext uri="{FF2B5EF4-FFF2-40B4-BE49-F238E27FC236}">
                <a16:creationId xmlns:a16="http://schemas.microsoft.com/office/drawing/2014/main" xmlns="" id="{0FEE9886-36F0-4E06-A3A6-D8F00B0665A1}"/>
              </a:ext>
            </a:extLst>
          </p:cNvPr>
          <p:cNvSpPr>
            <a:spLocks noGrp="1"/>
          </p:cNvSpPr>
          <p:nvPr>
            <p:ph idx="1"/>
          </p:nvPr>
        </p:nvSpPr>
        <p:spPr>
          <a:xfrm>
            <a:off x="538960" y="1825625"/>
            <a:ext cx="4914189" cy="4351338"/>
          </a:xfrm>
        </p:spPr>
        <p:txBody>
          <a:bodyPr lIns="0" tIns="0" rIns="0" bIns="0" rtlCol="0">
            <a:noAutofit/>
          </a:bodyPr>
          <a:lstStyle>
            <a:lvl1pPr>
              <a:defRPr sz="2400"/>
            </a:lvl1pPr>
            <a:lvl2pPr>
              <a:defRPr sz="2000"/>
            </a:lvl2pPr>
            <a:lvl3pPr>
              <a:defRPr sz="1800"/>
            </a:lvl3pPr>
            <a:lvl4pPr>
              <a:defRPr sz="1600"/>
            </a:lvl4pPr>
            <a:lvl5pPr>
              <a:defRPr sz="1600"/>
            </a:lvl5pPr>
          </a:lstStyle>
          <a:p>
            <a:pPr lvl="0" rtl="0"/>
            <a:r>
              <a:rPr lang="ru-RU" noProof="0" smtClean="0"/>
              <a:t>Образец текста</a:t>
            </a:r>
          </a:p>
          <a:p>
            <a:pPr lvl="1" rtl="0"/>
            <a:r>
              <a:rPr lang="ru-RU" noProof="0" smtClean="0"/>
              <a:t>Второй уровень</a:t>
            </a:r>
          </a:p>
          <a:p>
            <a:pPr lvl="2" rtl="0"/>
            <a:r>
              <a:rPr lang="ru-RU" noProof="0" smtClean="0"/>
              <a:t>Третий уровень</a:t>
            </a:r>
          </a:p>
          <a:p>
            <a:pPr lvl="3" rtl="0"/>
            <a:r>
              <a:rPr lang="ru-RU" noProof="0" smtClean="0"/>
              <a:t>Четвертый уровень</a:t>
            </a:r>
          </a:p>
          <a:p>
            <a:pPr lvl="4" rtl="0"/>
            <a:r>
              <a:rPr lang="ru-RU" noProof="0" smtClean="0"/>
              <a:t>Пятый уровень</a:t>
            </a:r>
            <a:endParaRPr lang="ru-RU" noProof="0"/>
          </a:p>
        </p:txBody>
      </p:sp>
      <p:sp>
        <p:nvSpPr>
          <p:cNvPr id="7" name="Прямоугольник 6">
            <a:extLst>
              <a:ext uri="{FF2B5EF4-FFF2-40B4-BE49-F238E27FC236}">
                <a16:creationId xmlns:a16="http://schemas.microsoft.com/office/drawing/2014/main" xmlns="" id="{76627016-BFC4-46D4-89DB-F72E3C3461EC}"/>
              </a:ext>
            </a:extLst>
          </p:cNvPr>
          <p:cNvSpPr/>
          <p:nvPr userDrawn="1"/>
        </p:nvSpPr>
        <p:spPr>
          <a:xfrm rot="10800000">
            <a:off x="515938" y="-16721"/>
            <a:ext cx="1258618" cy="11050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ru-RU" noProof="0">
              <a:solidFill>
                <a:schemeClr val="bg1"/>
              </a:solidFill>
            </a:endParaRPr>
          </a:p>
        </p:txBody>
      </p:sp>
      <p:pic>
        <p:nvPicPr>
          <p:cNvPr id="8" name="Рисунок 7">
            <a:extLst>
              <a:ext uri="{FF2B5EF4-FFF2-40B4-BE49-F238E27FC236}">
                <a16:creationId xmlns:a16="http://schemas.microsoft.com/office/drawing/2014/main" xmlns="" id="{676C557E-B5A7-4416-BCC0-5743550BF152}"/>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472046" y="6261436"/>
            <a:ext cx="1073019" cy="414000"/>
          </a:xfrm>
          <a:prstGeom prst="rect">
            <a:avLst/>
          </a:prstGeom>
        </p:spPr>
      </p:pic>
      <p:sp>
        <p:nvSpPr>
          <p:cNvPr id="15" name="Овал 14">
            <a:extLst>
              <a:ext uri="{FF2B5EF4-FFF2-40B4-BE49-F238E27FC236}">
                <a16:creationId xmlns:a16="http://schemas.microsoft.com/office/drawing/2014/main" xmlns="" id="{EF515B4A-CB20-4847-8E00-0DD66F1FEBB4}"/>
              </a:ext>
            </a:extLst>
          </p:cNvPr>
          <p:cNvSpPr/>
          <p:nvPr userDrawn="1"/>
        </p:nvSpPr>
        <p:spPr>
          <a:xfrm>
            <a:off x="11371669" y="6409397"/>
            <a:ext cx="280051" cy="28005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ru-RU" noProof="0"/>
          </a:p>
        </p:txBody>
      </p:sp>
      <p:sp>
        <p:nvSpPr>
          <p:cNvPr id="16" name="Номер слайда 5">
            <a:extLst>
              <a:ext uri="{FF2B5EF4-FFF2-40B4-BE49-F238E27FC236}">
                <a16:creationId xmlns:a16="http://schemas.microsoft.com/office/drawing/2014/main" xmlns="" id="{996B64B9-1DF0-4EE9-BAB5-72AFA94B9AFD}"/>
              </a:ext>
            </a:extLst>
          </p:cNvPr>
          <p:cNvSpPr>
            <a:spLocks noGrp="1"/>
          </p:cNvSpPr>
          <p:nvPr>
            <p:ph type="sldNum" sz="quarter" idx="12"/>
          </p:nvPr>
        </p:nvSpPr>
        <p:spPr>
          <a:xfrm>
            <a:off x="11363696" y="6455739"/>
            <a:ext cx="294460" cy="187367"/>
          </a:xfrm>
        </p:spPr>
        <p:txBody>
          <a:bodyPr lIns="0" tIns="0" rIns="0" bIns="0" rtlCol="0"/>
          <a:lstStyle>
            <a:lvl1pPr algn="ctr">
              <a:defRPr sz="900">
                <a:solidFill>
                  <a:schemeClr val="bg1"/>
                </a:solidFill>
                <a:latin typeface="+mn-lt"/>
              </a:defRPr>
            </a:lvl1pPr>
          </a:lstStyle>
          <a:p>
            <a:pPr rtl="0"/>
            <a:fld id="{9EC71654-96A5-4280-94F3-931C61A9F92C}" type="slidenum">
              <a:rPr lang="ru-RU" noProof="0" smtClean="0"/>
              <a:pPr/>
              <a:t>‹#›</a:t>
            </a:fld>
            <a:endParaRPr lang="ru-RU" noProof="0"/>
          </a:p>
        </p:txBody>
      </p:sp>
      <p:sp>
        <p:nvSpPr>
          <p:cNvPr id="14" name="Прямоугольник 13">
            <a:extLst>
              <a:ext uri="{FF2B5EF4-FFF2-40B4-BE49-F238E27FC236}">
                <a16:creationId xmlns:a16="http://schemas.microsoft.com/office/drawing/2014/main" xmlns="" id="{9D415693-E2CB-4DB4-B07C-2F96B0CAB302}"/>
              </a:ext>
            </a:extLst>
          </p:cNvPr>
          <p:cNvSpPr/>
          <p:nvPr userDrawn="1"/>
        </p:nvSpPr>
        <p:spPr>
          <a:xfrm>
            <a:off x="7854462" y="988536"/>
            <a:ext cx="4329129" cy="4880927"/>
          </a:xfrm>
          <a:prstGeom prst="rect">
            <a:avLst/>
          </a:prstGeom>
          <a:solidFill>
            <a:schemeClr val="accent1"/>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ru-RU" noProof="0"/>
          </a:p>
        </p:txBody>
      </p:sp>
      <p:sp>
        <p:nvSpPr>
          <p:cNvPr id="4" name="Овал 3">
            <a:extLst>
              <a:ext uri="{FF2B5EF4-FFF2-40B4-BE49-F238E27FC236}">
                <a16:creationId xmlns:a16="http://schemas.microsoft.com/office/drawing/2014/main" xmlns="" id="{14C1BF67-E354-4E04-8F94-BABF2B7D1AFB}"/>
              </a:ext>
            </a:extLst>
          </p:cNvPr>
          <p:cNvSpPr/>
          <p:nvPr userDrawn="1"/>
        </p:nvSpPr>
        <p:spPr>
          <a:xfrm>
            <a:off x="5107816" y="633613"/>
            <a:ext cx="5571908" cy="5571906"/>
          </a:xfrm>
          <a:prstGeom prst="ellipse">
            <a:avLst/>
          </a:prstGeom>
          <a:solidFill>
            <a:schemeClr val="bg2">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ru-RU" noProof="0"/>
          </a:p>
        </p:txBody>
      </p:sp>
      <p:sp>
        <p:nvSpPr>
          <p:cNvPr id="18" name="Рисунок 5">
            <a:extLst>
              <a:ext uri="{FF2B5EF4-FFF2-40B4-BE49-F238E27FC236}">
                <a16:creationId xmlns:a16="http://schemas.microsoft.com/office/drawing/2014/main" xmlns="" id="{FF6AC390-6F85-4B64-AE7A-E8E0D8FC89CF}"/>
              </a:ext>
            </a:extLst>
          </p:cNvPr>
          <p:cNvSpPr>
            <a:spLocks noGrp="1"/>
          </p:cNvSpPr>
          <p:nvPr>
            <p:ph type="pic" sz="quarter" idx="13"/>
          </p:nvPr>
        </p:nvSpPr>
        <p:spPr>
          <a:xfrm>
            <a:off x="5455212" y="988536"/>
            <a:ext cx="4884848" cy="4884848"/>
          </a:xfrm>
          <a:prstGeom prst="ellipse">
            <a:avLst/>
          </a:prstGeom>
          <a:solidFill>
            <a:schemeClr val="bg1">
              <a:lumMod val="85000"/>
            </a:schemeClr>
          </a:solidFill>
        </p:spPr>
        <p:txBody>
          <a:bodyPr rtlCol="0" anchor="ctr"/>
          <a:lstStyle>
            <a:lvl1pPr marL="0" indent="0" algn="ctr">
              <a:buNone/>
              <a:defRPr/>
            </a:lvl1pPr>
          </a:lstStyle>
          <a:p>
            <a:pPr rtl="0"/>
            <a:r>
              <a:rPr lang="ru-RU" noProof="0" smtClean="0"/>
              <a:t>Вставка рисунка</a:t>
            </a:r>
            <a:endParaRPr lang="ru-RU" noProof="0"/>
          </a:p>
        </p:txBody>
      </p:sp>
    </p:spTree>
    <p:extLst>
      <p:ext uri="{BB962C8B-B14F-4D97-AF65-F5344CB8AC3E}">
        <p14:creationId xmlns:p14="http://schemas.microsoft.com/office/powerpoint/2010/main" val="19699861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Заголовок и объект 03">
    <p:spTree>
      <p:nvGrpSpPr>
        <p:cNvPr id="1" name=""/>
        <p:cNvGrpSpPr/>
        <p:nvPr/>
      </p:nvGrpSpPr>
      <p:grpSpPr>
        <a:xfrm>
          <a:off x="0" y="0"/>
          <a:ext cx="0" cy="0"/>
          <a:chOff x="0" y="0"/>
          <a:chExt cx="0" cy="0"/>
        </a:xfrm>
      </p:grpSpPr>
      <p:sp>
        <p:nvSpPr>
          <p:cNvPr id="19" name="Прямоугольник 18">
            <a:extLst>
              <a:ext uri="{FF2B5EF4-FFF2-40B4-BE49-F238E27FC236}">
                <a16:creationId xmlns:a16="http://schemas.microsoft.com/office/drawing/2014/main" xmlns="" id="{12E4E194-63F1-4D43-AC02-75733DF045E9}"/>
              </a:ext>
            </a:extLst>
          </p:cNvPr>
          <p:cNvSpPr/>
          <p:nvPr userDrawn="1"/>
        </p:nvSpPr>
        <p:spPr>
          <a:xfrm>
            <a:off x="8308181" y="1630018"/>
            <a:ext cx="3883819" cy="437321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ru-RU" noProof="0"/>
          </a:p>
        </p:txBody>
      </p:sp>
      <p:sp>
        <p:nvSpPr>
          <p:cNvPr id="22" name="Овал 21">
            <a:extLst>
              <a:ext uri="{FF2B5EF4-FFF2-40B4-BE49-F238E27FC236}">
                <a16:creationId xmlns:a16="http://schemas.microsoft.com/office/drawing/2014/main" xmlns="" id="{E799E3E2-888B-2343-9A63-F84C03265CB5}"/>
              </a:ext>
            </a:extLst>
          </p:cNvPr>
          <p:cNvSpPr>
            <a:spLocks noChangeAspect="1"/>
          </p:cNvSpPr>
          <p:nvPr userDrawn="1"/>
        </p:nvSpPr>
        <p:spPr>
          <a:xfrm>
            <a:off x="9833702" y="1823757"/>
            <a:ext cx="832104" cy="832104"/>
          </a:xfrm>
          <a:prstGeom prst="ellipse">
            <a:avLst/>
          </a:prstGeom>
          <a:solidFill>
            <a:schemeClr val="accent3"/>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ru-RU" noProof="0"/>
          </a:p>
        </p:txBody>
      </p:sp>
      <p:sp>
        <p:nvSpPr>
          <p:cNvPr id="23" name="Рисунок 11">
            <a:extLst>
              <a:ext uri="{FF2B5EF4-FFF2-40B4-BE49-F238E27FC236}">
                <a16:creationId xmlns:a16="http://schemas.microsoft.com/office/drawing/2014/main" xmlns="" id="{8FEDE8EF-5B7A-A741-9A56-D365CAE01B62}"/>
              </a:ext>
            </a:extLst>
          </p:cNvPr>
          <p:cNvSpPr>
            <a:spLocks noGrp="1"/>
          </p:cNvSpPr>
          <p:nvPr>
            <p:ph type="pic" sz="quarter" idx="19" hasCustomPrompt="1"/>
          </p:nvPr>
        </p:nvSpPr>
        <p:spPr>
          <a:xfrm>
            <a:off x="9998318" y="1988373"/>
            <a:ext cx="502873" cy="502873"/>
          </a:xfrm>
          <a:prstGeom prst="rect">
            <a:avLst/>
          </a:prstGeom>
          <a:noFill/>
        </p:spPr>
        <p:txBody>
          <a:bodyPr lIns="0" rIns="0" rtlCol="0" anchor="ctr">
            <a:noAutofit/>
          </a:bodyPr>
          <a:lstStyle>
            <a:lvl1pPr marL="0" indent="0" algn="ctr">
              <a:buNone/>
              <a:defRPr sz="1100">
                <a:solidFill>
                  <a:schemeClr val="bg1"/>
                </a:solidFill>
              </a:defRPr>
            </a:lvl1pPr>
          </a:lstStyle>
          <a:p>
            <a:pPr rtl="0"/>
            <a:r>
              <a:rPr lang="ru-RU" noProof="0"/>
              <a:t>значок</a:t>
            </a:r>
          </a:p>
        </p:txBody>
      </p:sp>
      <p:sp>
        <p:nvSpPr>
          <p:cNvPr id="9" name="Прямоугольник 8">
            <a:extLst>
              <a:ext uri="{FF2B5EF4-FFF2-40B4-BE49-F238E27FC236}">
                <a16:creationId xmlns:a16="http://schemas.microsoft.com/office/drawing/2014/main" xmlns="" id="{3755C1FB-E61C-4BBC-8179-D34908DEA1B6}"/>
              </a:ext>
            </a:extLst>
          </p:cNvPr>
          <p:cNvSpPr/>
          <p:nvPr userDrawn="1"/>
        </p:nvSpPr>
        <p:spPr>
          <a:xfrm>
            <a:off x="0" y="1630018"/>
            <a:ext cx="3883819" cy="437321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ru-RU" noProof="0"/>
          </a:p>
        </p:txBody>
      </p:sp>
      <p:sp>
        <p:nvSpPr>
          <p:cNvPr id="4" name="Овал 3">
            <a:extLst>
              <a:ext uri="{FF2B5EF4-FFF2-40B4-BE49-F238E27FC236}">
                <a16:creationId xmlns:a16="http://schemas.microsoft.com/office/drawing/2014/main" xmlns="" id="{8C1E0992-271E-4948-9461-C7AA54AF8FEA}"/>
              </a:ext>
            </a:extLst>
          </p:cNvPr>
          <p:cNvSpPr>
            <a:spLocks noChangeAspect="1"/>
          </p:cNvSpPr>
          <p:nvPr userDrawn="1"/>
        </p:nvSpPr>
        <p:spPr>
          <a:xfrm>
            <a:off x="1526011" y="1823757"/>
            <a:ext cx="832104" cy="832104"/>
          </a:xfrm>
          <a:prstGeom prst="ellipse">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ru-RU" noProof="0"/>
          </a:p>
        </p:txBody>
      </p:sp>
      <p:sp>
        <p:nvSpPr>
          <p:cNvPr id="2" name="Заголовок 1">
            <a:extLst>
              <a:ext uri="{FF2B5EF4-FFF2-40B4-BE49-F238E27FC236}">
                <a16:creationId xmlns:a16="http://schemas.microsoft.com/office/drawing/2014/main" xmlns="" id="{32970CD0-696D-4313-96BA-4AA72C813BD0}"/>
              </a:ext>
            </a:extLst>
          </p:cNvPr>
          <p:cNvSpPr>
            <a:spLocks noGrp="1"/>
          </p:cNvSpPr>
          <p:nvPr>
            <p:ph type="title"/>
          </p:nvPr>
        </p:nvSpPr>
        <p:spPr>
          <a:xfrm>
            <a:off x="515938" y="246621"/>
            <a:ext cx="11150600" cy="920336"/>
          </a:xfrm>
        </p:spPr>
        <p:txBody>
          <a:bodyPr lIns="0" tIns="0" rIns="0" bIns="0" rtlCol="0" anchor="b">
            <a:noAutofit/>
          </a:bodyPr>
          <a:lstStyle>
            <a:lvl1pPr>
              <a:defRPr sz="3200" b="1" cap="all" baseline="0"/>
            </a:lvl1pPr>
          </a:lstStyle>
          <a:p>
            <a:pPr rtl="0"/>
            <a:r>
              <a:rPr lang="ru-RU" noProof="0" smtClean="0"/>
              <a:t>Образец заголовка</a:t>
            </a:r>
            <a:endParaRPr lang="ru-RU" noProof="0"/>
          </a:p>
        </p:txBody>
      </p:sp>
      <p:sp>
        <p:nvSpPr>
          <p:cNvPr id="3" name="Объект 2">
            <a:extLst>
              <a:ext uri="{FF2B5EF4-FFF2-40B4-BE49-F238E27FC236}">
                <a16:creationId xmlns:a16="http://schemas.microsoft.com/office/drawing/2014/main" xmlns="" id="{0FEE9886-36F0-4E06-A3A6-D8F00B0665A1}"/>
              </a:ext>
            </a:extLst>
          </p:cNvPr>
          <p:cNvSpPr>
            <a:spLocks noGrp="1"/>
          </p:cNvSpPr>
          <p:nvPr>
            <p:ph idx="1"/>
          </p:nvPr>
        </p:nvSpPr>
        <p:spPr>
          <a:xfrm>
            <a:off x="219126" y="3207024"/>
            <a:ext cx="3445566" cy="2504663"/>
          </a:xfrm>
        </p:spPr>
        <p:txBody>
          <a:bodyPr lIns="0" tIns="0" rIns="0" bIns="0" rtlCol="0">
            <a:normAutofit/>
          </a:bodyPr>
          <a:lstStyle>
            <a:lvl1pPr marL="0" indent="0" algn="ctr">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stStyle>
          <a:p>
            <a:pPr lvl="0" rtl="0"/>
            <a:r>
              <a:rPr lang="ru-RU" noProof="0" smtClean="0"/>
              <a:t>Образец текста</a:t>
            </a:r>
          </a:p>
        </p:txBody>
      </p:sp>
      <p:sp>
        <p:nvSpPr>
          <p:cNvPr id="7" name="Прямоугольник 6">
            <a:extLst>
              <a:ext uri="{FF2B5EF4-FFF2-40B4-BE49-F238E27FC236}">
                <a16:creationId xmlns:a16="http://schemas.microsoft.com/office/drawing/2014/main" xmlns="" id="{76627016-BFC4-46D4-89DB-F72E3C3461EC}"/>
              </a:ext>
            </a:extLst>
          </p:cNvPr>
          <p:cNvSpPr/>
          <p:nvPr userDrawn="1"/>
        </p:nvSpPr>
        <p:spPr>
          <a:xfrm rot="10800000">
            <a:off x="515938" y="-16721"/>
            <a:ext cx="1258618" cy="11050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ru-RU" noProof="0">
              <a:solidFill>
                <a:schemeClr val="bg1"/>
              </a:solidFill>
            </a:endParaRPr>
          </a:p>
        </p:txBody>
      </p:sp>
      <p:pic>
        <p:nvPicPr>
          <p:cNvPr id="8" name="Рисунок 7">
            <a:extLst>
              <a:ext uri="{FF2B5EF4-FFF2-40B4-BE49-F238E27FC236}">
                <a16:creationId xmlns:a16="http://schemas.microsoft.com/office/drawing/2014/main" xmlns="" id="{676C557E-B5A7-4416-BCC0-5743550BF152}"/>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472046" y="6261436"/>
            <a:ext cx="1073019" cy="414000"/>
          </a:xfrm>
          <a:prstGeom prst="rect">
            <a:avLst/>
          </a:prstGeom>
        </p:spPr>
      </p:pic>
      <p:sp>
        <p:nvSpPr>
          <p:cNvPr id="15" name="Овал 14">
            <a:extLst>
              <a:ext uri="{FF2B5EF4-FFF2-40B4-BE49-F238E27FC236}">
                <a16:creationId xmlns:a16="http://schemas.microsoft.com/office/drawing/2014/main" xmlns="" id="{EF515B4A-CB20-4847-8E00-0DD66F1FEBB4}"/>
              </a:ext>
            </a:extLst>
          </p:cNvPr>
          <p:cNvSpPr/>
          <p:nvPr userDrawn="1"/>
        </p:nvSpPr>
        <p:spPr>
          <a:xfrm>
            <a:off x="11371669" y="6409397"/>
            <a:ext cx="280051" cy="28005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ru-RU" noProof="0"/>
          </a:p>
        </p:txBody>
      </p:sp>
      <p:sp>
        <p:nvSpPr>
          <p:cNvPr id="16" name="Номер слайда 5">
            <a:extLst>
              <a:ext uri="{FF2B5EF4-FFF2-40B4-BE49-F238E27FC236}">
                <a16:creationId xmlns:a16="http://schemas.microsoft.com/office/drawing/2014/main" xmlns="" id="{996B64B9-1DF0-4EE9-BAB5-72AFA94B9AFD}"/>
              </a:ext>
            </a:extLst>
          </p:cNvPr>
          <p:cNvSpPr>
            <a:spLocks noGrp="1"/>
          </p:cNvSpPr>
          <p:nvPr>
            <p:ph type="sldNum" sz="quarter" idx="12"/>
          </p:nvPr>
        </p:nvSpPr>
        <p:spPr>
          <a:xfrm>
            <a:off x="11363696" y="6455739"/>
            <a:ext cx="294460" cy="187367"/>
          </a:xfrm>
        </p:spPr>
        <p:txBody>
          <a:bodyPr lIns="0" tIns="0" rIns="0" bIns="0" rtlCol="0"/>
          <a:lstStyle>
            <a:lvl1pPr algn="ctr">
              <a:defRPr sz="900">
                <a:solidFill>
                  <a:schemeClr val="bg1"/>
                </a:solidFill>
                <a:latin typeface="+mn-lt"/>
              </a:defRPr>
            </a:lvl1pPr>
          </a:lstStyle>
          <a:p>
            <a:pPr rtl="0"/>
            <a:fld id="{9EC71654-96A5-4280-94F3-931C61A9F92C}" type="slidenum">
              <a:rPr lang="ru-RU" noProof="0" smtClean="0"/>
              <a:pPr/>
              <a:t>‹#›</a:t>
            </a:fld>
            <a:endParaRPr lang="ru-RU" noProof="0"/>
          </a:p>
        </p:txBody>
      </p:sp>
      <p:sp>
        <p:nvSpPr>
          <p:cNvPr id="6" name="Рисунок 5">
            <a:extLst>
              <a:ext uri="{FF2B5EF4-FFF2-40B4-BE49-F238E27FC236}">
                <a16:creationId xmlns:a16="http://schemas.microsoft.com/office/drawing/2014/main" xmlns="" id="{35B71D50-AA4B-4E0C-8F6A-0F64F2C8A8C7}"/>
              </a:ext>
            </a:extLst>
          </p:cNvPr>
          <p:cNvSpPr>
            <a:spLocks noGrp="1"/>
          </p:cNvSpPr>
          <p:nvPr>
            <p:ph type="pic" sz="quarter" idx="13"/>
          </p:nvPr>
        </p:nvSpPr>
        <p:spPr>
          <a:xfrm>
            <a:off x="3883819" y="1630018"/>
            <a:ext cx="4424362" cy="4373217"/>
          </a:xfrm>
          <a:solidFill>
            <a:schemeClr val="bg2">
              <a:lumMod val="90000"/>
            </a:schemeClr>
          </a:solidFill>
        </p:spPr>
        <p:txBody>
          <a:bodyPr rtlCol="0" anchor="ctr"/>
          <a:lstStyle>
            <a:lvl1pPr marL="0" indent="0" algn="ctr">
              <a:buNone/>
              <a:defRPr/>
            </a:lvl1pPr>
          </a:lstStyle>
          <a:p>
            <a:pPr rtl="0"/>
            <a:r>
              <a:rPr lang="ru-RU" noProof="0" smtClean="0"/>
              <a:t>Вставка рисунка</a:t>
            </a:r>
            <a:endParaRPr lang="ru-RU" noProof="0"/>
          </a:p>
        </p:txBody>
      </p:sp>
      <p:sp>
        <p:nvSpPr>
          <p:cNvPr id="17" name="Объект 2">
            <a:extLst>
              <a:ext uri="{FF2B5EF4-FFF2-40B4-BE49-F238E27FC236}">
                <a16:creationId xmlns:a16="http://schemas.microsoft.com/office/drawing/2014/main" xmlns="" id="{147C9C38-5B17-467D-B581-EF28ECB11E80}"/>
              </a:ext>
            </a:extLst>
          </p:cNvPr>
          <p:cNvSpPr>
            <a:spLocks noGrp="1"/>
          </p:cNvSpPr>
          <p:nvPr>
            <p:ph idx="14"/>
          </p:nvPr>
        </p:nvSpPr>
        <p:spPr>
          <a:xfrm>
            <a:off x="8527490" y="3207024"/>
            <a:ext cx="3445200" cy="2504663"/>
          </a:xfrm>
        </p:spPr>
        <p:txBody>
          <a:bodyPr lIns="0" tIns="0" rIns="0" bIns="0" rtlCol="0">
            <a:normAutofit/>
          </a:bodyPr>
          <a:lstStyle>
            <a:lvl1pPr marL="0" indent="0" algn="ctr">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stStyle>
          <a:p>
            <a:pPr lvl="0" rtl="0"/>
            <a:r>
              <a:rPr lang="ru-RU" noProof="0" smtClean="0"/>
              <a:t>Образец текста</a:t>
            </a:r>
          </a:p>
        </p:txBody>
      </p:sp>
      <p:sp>
        <p:nvSpPr>
          <p:cNvPr id="20" name="Объект 2">
            <a:extLst>
              <a:ext uri="{FF2B5EF4-FFF2-40B4-BE49-F238E27FC236}">
                <a16:creationId xmlns:a16="http://schemas.microsoft.com/office/drawing/2014/main" xmlns="" id="{FEB88DD7-AEB5-4718-AF2D-28B5B91ED715}"/>
              </a:ext>
            </a:extLst>
          </p:cNvPr>
          <p:cNvSpPr>
            <a:spLocks noGrp="1"/>
          </p:cNvSpPr>
          <p:nvPr>
            <p:ph idx="15"/>
          </p:nvPr>
        </p:nvSpPr>
        <p:spPr>
          <a:xfrm>
            <a:off x="219126" y="2711636"/>
            <a:ext cx="3445566" cy="495389"/>
          </a:xfrm>
        </p:spPr>
        <p:txBody>
          <a:bodyPr lIns="0" tIns="0" rIns="0" bIns="0" rtlCol="0" anchor="ctr">
            <a:noAutofit/>
          </a:bodyPr>
          <a:lstStyle>
            <a:lvl1pPr marL="0" indent="0" algn="ctr">
              <a:buNone/>
              <a:defRPr sz="1800" b="1" cap="all" baseline="0">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stStyle>
          <a:p>
            <a:pPr lvl="0" rtl="0"/>
            <a:r>
              <a:rPr lang="ru-RU" noProof="0" smtClean="0"/>
              <a:t>Образец текста</a:t>
            </a:r>
          </a:p>
        </p:txBody>
      </p:sp>
      <p:sp>
        <p:nvSpPr>
          <p:cNvPr id="21" name="Объект 2">
            <a:extLst>
              <a:ext uri="{FF2B5EF4-FFF2-40B4-BE49-F238E27FC236}">
                <a16:creationId xmlns:a16="http://schemas.microsoft.com/office/drawing/2014/main" xmlns="" id="{F694448B-800C-40EF-8F61-18C018E8374C}"/>
              </a:ext>
            </a:extLst>
          </p:cNvPr>
          <p:cNvSpPr>
            <a:spLocks noGrp="1"/>
          </p:cNvSpPr>
          <p:nvPr>
            <p:ph idx="16"/>
          </p:nvPr>
        </p:nvSpPr>
        <p:spPr>
          <a:xfrm>
            <a:off x="8527124" y="2711636"/>
            <a:ext cx="3445566" cy="495389"/>
          </a:xfrm>
        </p:spPr>
        <p:txBody>
          <a:bodyPr lIns="0" tIns="0" rIns="0" bIns="0" rtlCol="0" anchor="ctr">
            <a:noAutofit/>
          </a:bodyPr>
          <a:lstStyle>
            <a:lvl1pPr marL="0" indent="0" algn="ctr">
              <a:buNone/>
              <a:defRPr sz="1800" b="1" cap="all" baseline="0">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stStyle>
          <a:p>
            <a:pPr lvl="0" rtl="0"/>
            <a:r>
              <a:rPr lang="ru-RU" noProof="0" smtClean="0"/>
              <a:t>Образец текста</a:t>
            </a:r>
          </a:p>
        </p:txBody>
      </p:sp>
      <p:sp>
        <p:nvSpPr>
          <p:cNvPr id="12" name="Рисунок 11">
            <a:extLst>
              <a:ext uri="{FF2B5EF4-FFF2-40B4-BE49-F238E27FC236}">
                <a16:creationId xmlns:a16="http://schemas.microsoft.com/office/drawing/2014/main" xmlns="" id="{483B974E-5202-4EAD-9D55-4129C84BAE87}"/>
              </a:ext>
            </a:extLst>
          </p:cNvPr>
          <p:cNvSpPr>
            <a:spLocks noGrp="1"/>
          </p:cNvSpPr>
          <p:nvPr>
            <p:ph type="pic" sz="quarter" idx="17" hasCustomPrompt="1"/>
          </p:nvPr>
        </p:nvSpPr>
        <p:spPr>
          <a:xfrm>
            <a:off x="1690627" y="1988373"/>
            <a:ext cx="502873" cy="502873"/>
          </a:xfrm>
          <a:prstGeom prst="rect">
            <a:avLst/>
          </a:prstGeom>
          <a:noFill/>
        </p:spPr>
        <p:txBody>
          <a:bodyPr lIns="0" rIns="0" rtlCol="0" anchor="ctr">
            <a:noAutofit/>
          </a:bodyPr>
          <a:lstStyle>
            <a:lvl1pPr marL="0" indent="0" algn="ctr">
              <a:buNone/>
              <a:defRPr sz="1100">
                <a:solidFill>
                  <a:schemeClr val="bg1"/>
                </a:solidFill>
              </a:defRPr>
            </a:lvl1pPr>
          </a:lstStyle>
          <a:p>
            <a:pPr rtl="0"/>
            <a:r>
              <a:rPr lang="ru-RU" noProof="0"/>
              <a:t>значок</a:t>
            </a:r>
          </a:p>
        </p:txBody>
      </p:sp>
    </p:spTree>
    <p:extLst>
      <p:ext uri="{BB962C8B-B14F-4D97-AF65-F5344CB8AC3E}">
        <p14:creationId xmlns:p14="http://schemas.microsoft.com/office/powerpoint/2010/main" val="17410332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Макет сравнения">
    <p:spTree>
      <p:nvGrpSpPr>
        <p:cNvPr id="1" name=""/>
        <p:cNvGrpSpPr/>
        <p:nvPr/>
      </p:nvGrpSpPr>
      <p:grpSpPr>
        <a:xfrm>
          <a:off x="0" y="0"/>
          <a:ext cx="0" cy="0"/>
          <a:chOff x="0" y="0"/>
          <a:chExt cx="0" cy="0"/>
        </a:xfrm>
      </p:grpSpPr>
      <p:sp>
        <p:nvSpPr>
          <p:cNvPr id="22" name="Прямоугольник 21">
            <a:extLst>
              <a:ext uri="{FF2B5EF4-FFF2-40B4-BE49-F238E27FC236}">
                <a16:creationId xmlns:a16="http://schemas.microsoft.com/office/drawing/2014/main" xmlns="" id="{1B6EB0C6-606C-4AFB-8FF8-AB43606B95BD}"/>
              </a:ext>
            </a:extLst>
          </p:cNvPr>
          <p:cNvSpPr/>
          <p:nvPr userDrawn="1"/>
        </p:nvSpPr>
        <p:spPr>
          <a:xfrm>
            <a:off x="6599236" y="4707908"/>
            <a:ext cx="5592763" cy="100647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ru-RU" noProof="0"/>
          </a:p>
        </p:txBody>
      </p:sp>
      <p:sp>
        <p:nvSpPr>
          <p:cNvPr id="4" name="Прямоугольник 3">
            <a:extLst>
              <a:ext uri="{FF2B5EF4-FFF2-40B4-BE49-F238E27FC236}">
                <a16:creationId xmlns:a16="http://schemas.microsoft.com/office/drawing/2014/main" xmlns="" id="{25CE6D5A-A5C0-4B12-A26A-691D5743FA5C}"/>
              </a:ext>
            </a:extLst>
          </p:cNvPr>
          <p:cNvSpPr/>
          <p:nvPr userDrawn="1"/>
        </p:nvSpPr>
        <p:spPr>
          <a:xfrm>
            <a:off x="-82063" y="1648186"/>
            <a:ext cx="5709139" cy="100647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ru-RU" noProof="0"/>
          </a:p>
        </p:txBody>
      </p:sp>
      <p:sp>
        <p:nvSpPr>
          <p:cNvPr id="2" name="Заголовок 1">
            <a:extLst>
              <a:ext uri="{FF2B5EF4-FFF2-40B4-BE49-F238E27FC236}">
                <a16:creationId xmlns:a16="http://schemas.microsoft.com/office/drawing/2014/main" xmlns="" id="{32970CD0-696D-4313-96BA-4AA72C813BD0}"/>
              </a:ext>
            </a:extLst>
          </p:cNvPr>
          <p:cNvSpPr>
            <a:spLocks noGrp="1"/>
          </p:cNvSpPr>
          <p:nvPr>
            <p:ph type="title"/>
          </p:nvPr>
        </p:nvSpPr>
        <p:spPr>
          <a:xfrm>
            <a:off x="515938" y="246621"/>
            <a:ext cx="11150600" cy="920336"/>
          </a:xfrm>
        </p:spPr>
        <p:txBody>
          <a:bodyPr lIns="0" tIns="0" rIns="0" bIns="0" rtlCol="0" anchor="b">
            <a:noAutofit/>
          </a:bodyPr>
          <a:lstStyle>
            <a:lvl1pPr>
              <a:defRPr sz="3200" b="1" cap="all" baseline="0"/>
            </a:lvl1pPr>
          </a:lstStyle>
          <a:p>
            <a:pPr rtl="0"/>
            <a:r>
              <a:rPr lang="ru-RU" noProof="0" smtClean="0"/>
              <a:t>Образец заголовка</a:t>
            </a:r>
            <a:endParaRPr lang="ru-RU" noProof="0"/>
          </a:p>
        </p:txBody>
      </p:sp>
      <p:sp>
        <p:nvSpPr>
          <p:cNvPr id="3" name="Объект 2">
            <a:extLst>
              <a:ext uri="{FF2B5EF4-FFF2-40B4-BE49-F238E27FC236}">
                <a16:creationId xmlns:a16="http://schemas.microsoft.com/office/drawing/2014/main" xmlns="" id="{0FEE9886-36F0-4E06-A3A6-D8F00B0665A1}"/>
              </a:ext>
            </a:extLst>
          </p:cNvPr>
          <p:cNvSpPr>
            <a:spLocks noGrp="1"/>
          </p:cNvSpPr>
          <p:nvPr>
            <p:ph idx="1"/>
          </p:nvPr>
        </p:nvSpPr>
        <p:spPr>
          <a:xfrm>
            <a:off x="680934" y="2863158"/>
            <a:ext cx="4074002" cy="2846648"/>
          </a:xfrm>
        </p:spPr>
        <p:txBody>
          <a:bodyPr lIns="0" tIns="0" rIns="0" bIns="0" rtlCol="0">
            <a:noAutofit/>
          </a:bodyPr>
          <a:lstStyle>
            <a:lvl1pPr marL="0" indent="0" algn="r">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stStyle>
          <a:p>
            <a:pPr lvl="0" rtl="0"/>
            <a:r>
              <a:rPr lang="ru-RU" noProof="0" smtClean="0"/>
              <a:t>Образец текста</a:t>
            </a:r>
          </a:p>
        </p:txBody>
      </p:sp>
      <p:sp>
        <p:nvSpPr>
          <p:cNvPr id="7" name="Прямоугольник 6">
            <a:extLst>
              <a:ext uri="{FF2B5EF4-FFF2-40B4-BE49-F238E27FC236}">
                <a16:creationId xmlns:a16="http://schemas.microsoft.com/office/drawing/2014/main" xmlns="" id="{76627016-BFC4-46D4-89DB-F72E3C3461EC}"/>
              </a:ext>
            </a:extLst>
          </p:cNvPr>
          <p:cNvSpPr/>
          <p:nvPr userDrawn="1"/>
        </p:nvSpPr>
        <p:spPr>
          <a:xfrm rot="10800000">
            <a:off x="515938" y="-16721"/>
            <a:ext cx="1258618" cy="11050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ru-RU" noProof="0">
              <a:solidFill>
                <a:schemeClr val="accent2"/>
              </a:solidFill>
            </a:endParaRPr>
          </a:p>
        </p:txBody>
      </p:sp>
      <p:pic>
        <p:nvPicPr>
          <p:cNvPr id="8" name="Рисунок 7">
            <a:extLst>
              <a:ext uri="{FF2B5EF4-FFF2-40B4-BE49-F238E27FC236}">
                <a16:creationId xmlns:a16="http://schemas.microsoft.com/office/drawing/2014/main" xmlns="" id="{676C557E-B5A7-4416-BCC0-5743550BF152}"/>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472046" y="6261436"/>
            <a:ext cx="1073019" cy="414000"/>
          </a:xfrm>
          <a:prstGeom prst="rect">
            <a:avLst/>
          </a:prstGeom>
        </p:spPr>
      </p:pic>
      <p:sp>
        <p:nvSpPr>
          <p:cNvPr id="15" name="Овал 14">
            <a:extLst>
              <a:ext uri="{FF2B5EF4-FFF2-40B4-BE49-F238E27FC236}">
                <a16:creationId xmlns:a16="http://schemas.microsoft.com/office/drawing/2014/main" xmlns="" id="{EF515B4A-CB20-4847-8E00-0DD66F1FEBB4}"/>
              </a:ext>
            </a:extLst>
          </p:cNvPr>
          <p:cNvSpPr/>
          <p:nvPr userDrawn="1"/>
        </p:nvSpPr>
        <p:spPr>
          <a:xfrm>
            <a:off x="11371669" y="6409397"/>
            <a:ext cx="280051" cy="28005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ru-RU" noProof="0"/>
          </a:p>
        </p:txBody>
      </p:sp>
      <p:sp>
        <p:nvSpPr>
          <p:cNvPr id="16" name="Номер слайда 5">
            <a:extLst>
              <a:ext uri="{FF2B5EF4-FFF2-40B4-BE49-F238E27FC236}">
                <a16:creationId xmlns:a16="http://schemas.microsoft.com/office/drawing/2014/main" xmlns="" id="{996B64B9-1DF0-4EE9-BAB5-72AFA94B9AFD}"/>
              </a:ext>
            </a:extLst>
          </p:cNvPr>
          <p:cNvSpPr>
            <a:spLocks noGrp="1"/>
          </p:cNvSpPr>
          <p:nvPr>
            <p:ph type="sldNum" sz="quarter" idx="12"/>
          </p:nvPr>
        </p:nvSpPr>
        <p:spPr>
          <a:xfrm>
            <a:off x="11363696" y="6455739"/>
            <a:ext cx="294460" cy="187367"/>
          </a:xfrm>
        </p:spPr>
        <p:txBody>
          <a:bodyPr lIns="0" tIns="0" rIns="0" bIns="0" rtlCol="0"/>
          <a:lstStyle>
            <a:lvl1pPr algn="ctr">
              <a:defRPr sz="900">
                <a:solidFill>
                  <a:schemeClr val="bg1"/>
                </a:solidFill>
                <a:latin typeface="+mn-lt"/>
              </a:defRPr>
            </a:lvl1pPr>
          </a:lstStyle>
          <a:p>
            <a:pPr rtl="0"/>
            <a:fld id="{9EC71654-96A5-4280-94F3-931C61A9F92C}" type="slidenum">
              <a:rPr lang="ru-RU" noProof="0" smtClean="0"/>
              <a:pPr/>
              <a:t>‹#›</a:t>
            </a:fld>
            <a:endParaRPr lang="ru-RU" noProof="0"/>
          </a:p>
        </p:txBody>
      </p:sp>
      <p:sp>
        <p:nvSpPr>
          <p:cNvPr id="20" name="Объект 2">
            <a:extLst>
              <a:ext uri="{FF2B5EF4-FFF2-40B4-BE49-F238E27FC236}">
                <a16:creationId xmlns:a16="http://schemas.microsoft.com/office/drawing/2014/main" xmlns="" id="{FEB88DD7-AEB5-4718-AF2D-28B5B91ED715}"/>
              </a:ext>
            </a:extLst>
          </p:cNvPr>
          <p:cNvSpPr>
            <a:spLocks noGrp="1"/>
          </p:cNvSpPr>
          <p:nvPr>
            <p:ph idx="15" hasCustomPrompt="1"/>
          </p:nvPr>
        </p:nvSpPr>
        <p:spPr>
          <a:xfrm>
            <a:off x="1309370" y="1903728"/>
            <a:ext cx="3445566" cy="495389"/>
          </a:xfrm>
        </p:spPr>
        <p:txBody>
          <a:bodyPr lIns="0" tIns="0" rIns="0" bIns="0" rtlCol="0" anchor="ctr">
            <a:noAutofit/>
          </a:bodyPr>
          <a:lstStyle>
            <a:lvl1pPr marL="0" indent="0" algn="r">
              <a:buNone/>
              <a:defRPr sz="1800" b="1" cap="all" baseline="0">
                <a:solidFill>
                  <a:schemeClr val="accent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stStyle>
          <a:p>
            <a:pPr lvl="0" rtl="0"/>
            <a:r>
              <a:rPr lang="ru-RU" noProof="0"/>
              <a:t>Место для раздела 01</a:t>
            </a:r>
          </a:p>
        </p:txBody>
      </p:sp>
      <p:sp>
        <p:nvSpPr>
          <p:cNvPr id="23" name="Объект 2">
            <a:extLst>
              <a:ext uri="{FF2B5EF4-FFF2-40B4-BE49-F238E27FC236}">
                <a16:creationId xmlns:a16="http://schemas.microsoft.com/office/drawing/2014/main" xmlns="" id="{E5123CE7-2F8A-489B-BD99-0C2A33ADF49A}"/>
              </a:ext>
            </a:extLst>
          </p:cNvPr>
          <p:cNvSpPr>
            <a:spLocks noGrp="1"/>
          </p:cNvSpPr>
          <p:nvPr>
            <p:ph idx="19"/>
          </p:nvPr>
        </p:nvSpPr>
        <p:spPr>
          <a:xfrm>
            <a:off x="7327918" y="1648186"/>
            <a:ext cx="4074002" cy="2834508"/>
          </a:xfrm>
        </p:spPr>
        <p:txBody>
          <a:bodyPr lIns="0" tIns="0" rIns="0" bIns="0" rtlCol="0" anchor="b">
            <a:noAutofit/>
          </a:bodyPr>
          <a:lstStyle>
            <a:lvl1pPr marL="0" indent="0" algn="l">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stStyle>
          <a:p>
            <a:pPr lvl="0" rtl="0"/>
            <a:r>
              <a:rPr lang="ru-RU" noProof="0" smtClean="0"/>
              <a:t>Образец текста</a:t>
            </a:r>
          </a:p>
        </p:txBody>
      </p:sp>
      <p:sp>
        <p:nvSpPr>
          <p:cNvPr id="25" name="Объект 2">
            <a:extLst>
              <a:ext uri="{FF2B5EF4-FFF2-40B4-BE49-F238E27FC236}">
                <a16:creationId xmlns:a16="http://schemas.microsoft.com/office/drawing/2014/main" xmlns="" id="{07730BCF-AC2A-4FEC-8F01-63964DB444CF}"/>
              </a:ext>
            </a:extLst>
          </p:cNvPr>
          <p:cNvSpPr>
            <a:spLocks noGrp="1"/>
          </p:cNvSpPr>
          <p:nvPr>
            <p:ph idx="20" hasCustomPrompt="1"/>
          </p:nvPr>
        </p:nvSpPr>
        <p:spPr>
          <a:xfrm>
            <a:off x="7475709" y="4963450"/>
            <a:ext cx="3445566" cy="495389"/>
          </a:xfrm>
        </p:spPr>
        <p:txBody>
          <a:bodyPr lIns="0" tIns="0" rIns="0" bIns="0" rtlCol="0" anchor="ctr">
            <a:noAutofit/>
          </a:bodyPr>
          <a:lstStyle>
            <a:lvl1pPr marL="0" indent="0" algn="l">
              <a:buNone/>
              <a:defRPr sz="1800" b="1" cap="all" baseline="0">
                <a:solidFill>
                  <a:schemeClr val="accent3"/>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stStyle>
          <a:p>
            <a:pPr lvl="0" rtl="0"/>
            <a:r>
              <a:rPr lang="ru-RU" noProof="0"/>
              <a:t>Место для раздела 02</a:t>
            </a:r>
          </a:p>
        </p:txBody>
      </p:sp>
      <p:sp>
        <p:nvSpPr>
          <p:cNvPr id="21" name="Овал 20">
            <a:extLst>
              <a:ext uri="{FF2B5EF4-FFF2-40B4-BE49-F238E27FC236}">
                <a16:creationId xmlns:a16="http://schemas.microsoft.com/office/drawing/2014/main" xmlns="" id="{919C8692-230B-D543-A7F7-4FD61B04D1C6}"/>
              </a:ext>
            </a:extLst>
          </p:cNvPr>
          <p:cNvSpPr>
            <a:spLocks noChangeAspect="1"/>
          </p:cNvSpPr>
          <p:nvPr userDrawn="1"/>
        </p:nvSpPr>
        <p:spPr>
          <a:xfrm>
            <a:off x="5084763" y="1652762"/>
            <a:ext cx="1001899" cy="1001899"/>
          </a:xfrm>
          <a:prstGeom prst="ellipse">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ru-RU" noProof="0"/>
          </a:p>
        </p:txBody>
      </p:sp>
      <p:sp>
        <p:nvSpPr>
          <p:cNvPr id="24" name="Рисунок 11">
            <a:extLst>
              <a:ext uri="{FF2B5EF4-FFF2-40B4-BE49-F238E27FC236}">
                <a16:creationId xmlns:a16="http://schemas.microsoft.com/office/drawing/2014/main" xmlns="" id="{E150BFC7-A11D-CC46-B5A2-8BD93C269506}"/>
              </a:ext>
            </a:extLst>
          </p:cNvPr>
          <p:cNvSpPr>
            <a:spLocks noGrp="1"/>
          </p:cNvSpPr>
          <p:nvPr>
            <p:ph type="pic" sz="quarter" idx="21" hasCustomPrompt="1"/>
          </p:nvPr>
        </p:nvSpPr>
        <p:spPr>
          <a:xfrm>
            <a:off x="5282969" y="1850968"/>
            <a:ext cx="605487" cy="605487"/>
          </a:xfrm>
          <a:prstGeom prst="rect">
            <a:avLst/>
          </a:prstGeom>
          <a:noFill/>
        </p:spPr>
        <p:txBody>
          <a:bodyPr lIns="0" rIns="0" rtlCol="0" anchor="ctr">
            <a:normAutofit/>
          </a:bodyPr>
          <a:lstStyle>
            <a:lvl1pPr marL="0" indent="0" algn="ctr">
              <a:buNone/>
              <a:defRPr sz="1100">
                <a:solidFill>
                  <a:schemeClr val="bg1"/>
                </a:solidFill>
              </a:defRPr>
            </a:lvl1pPr>
          </a:lstStyle>
          <a:p>
            <a:pPr rtl="0"/>
            <a:r>
              <a:rPr lang="ru-RU" noProof="0"/>
              <a:t>значок</a:t>
            </a:r>
          </a:p>
        </p:txBody>
      </p:sp>
      <p:sp>
        <p:nvSpPr>
          <p:cNvPr id="28" name="Овал 27">
            <a:extLst>
              <a:ext uri="{FF2B5EF4-FFF2-40B4-BE49-F238E27FC236}">
                <a16:creationId xmlns:a16="http://schemas.microsoft.com/office/drawing/2014/main" xmlns="" id="{F95B55F4-B501-3440-8904-A1C7F049CBE8}"/>
              </a:ext>
            </a:extLst>
          </p:cNvPr>
          <p:cNvSpPr>
            <a:spLocks noChangeAspect="1"/>
          </p:cNvSpPr>
          <p:nvPr userDrawn="1"/>
        </p:nvSpPr>
        <p:spPr>
          <a:xfrm>
            <a:off x="6100576" y="4707907"/>
            <a:ext cx="1001899" cy="1001899"/>
          </a:xfrm>
          <a:prstGeom prst="ellipse">
            <a:avLst/>
          </a:prstGeom>
          <a:solidFill>
            <a:schemeClr val="accent3"/>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ru-RU" noProof="0"/>
          </a:p>
        </p:txBody>
      </p:sp>
      <p:sp>
        <p:nvSpPr>
          <p:cNvPr id="29" name="Рисунок 11">
            <a:extLst>
              <a:ext uri="{FF2B5EF4-FFF2-40B4-BE49-F238E27FC236}">
                <a16:creationId xmlns:a16="http://schemas.microsoft.com/office/drawing/2014/main" xmlns="" id="{F2116994-BE3E-6A43-9C15-E71BA8EC821F}"/>
              </a:ext>
            </a:extLst>
          </p:cNvPr>
          <p:cNvSpPr>
            <a:spLocks noGrp="1"/>
          </p:cNvSpPr>
          <p:nvPr>
            <p:ph type="pic" sz="quarter" idx="22" hasCustomPrompt="1"/>
          </p:nvPr>
        </p:nvSpPr>
        <p:spPr>
          <a:xfrm>
            <a:off x="6298782" y="4906113"/>
            <a:ext cx="605487" cy="605487"/>
          </a:xfrm>
          <a:prstGeom prst="rect">
            <a:avLst/>
          </a:prstGeom>
          <a:noFill/>
        </p:spPr>
        <p:txBody>
          <a:bodyPr lIns="0" rIns="0" rtlCol="0" anchor="ctr">
            <a:normAutofit/>
          </a:bodyPr>
          <a:lstStyle>
            <a:lvl1pPr marL="0" indent="0" algn="ctr">
              <a:buNone/>
              <a:defRPr sz="1100">
                <a:solidFill>
                  <a:schemeClr val="bg1"/>
                </a:solidFill>
              </a:defRPr>
            </a:lvl1pPr>
          </a:lstStyle>
          <a:p>
            <a:pPr rtl="0"/>
            <a:r>
              <a:rPr lang="ru-RU" noProof="0"/>
              <a:t>значок</a:t>
            </a:r>
          </a:p>
        </p:txBody>
      </p:sp>
    </p:spTree>
    <p:extLst>
      <p:ext uri="{BB962C8B-B14F-4D97-AF65-F5344CB8AC3E}">
        <p14:creationId xmlns:p14="http://schemas.microsoft.com/office/powerpoint/2010/main" val="8914009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Только заголовок">
    <p:spTree>
      <p:nvGrpSpPr>
        <p:cNvPr id="1" name=""/>
        <p:cNvGrpSpPr/>
        <p:nvPr/>
      </p:nvGrpSpPr>
      <p:grpSpPr>
        <a:xfrm>
          <a:off x="0" y="0"/>
          <a:ext cx="0" cy="0"/>
          <a:chOff x="0" y="0"/>
          <a:chExt cx="0" cy="0"/>
        </a:xfrm>
      </p:grpSpPr>
      <p:grpSp>
        <p:nvGrpSpPr>
          <p:cNvPr id="11" name="Группа 10">
            <a:extLst>
              <a:ext uri="{FF2B5EF4-FFF2-40B4-BE49-F238E27FC236}">
                <a16:creationId xmlns:a16="http://schemas.microsoft.com/office/drawing/2014/main" xmlns="" id="{04B31150-A166-4DB3-A898-2154C9665891}"/>
              </a:ext>
            </a:extLst>
          </p:cNvPr>
          <p:cNvGrpSpPr/>
          <p:nvPr userDrawn="1"/>
        </p:nvGrpSpPr>
        <p:grpSpPr>
          <a:xfrm rot="8650774" flipH="1" flipV="1">
            <a:off x="7430044" y="-1843126"/>
            <a:ext cx="4436224" cy="5482435"/>
            <a:chOff x="11114088" y="2241550"/>
            <a:chExt cx="1905000" cy="2354263"/>
          </a:xfrm>
          <a:solidFill>
            <a:schemeClr val="bg2">
              <a:alpha val="53000"/>
            </a:schemeClr>
          </a:solidFill>
        </p:grpSpPr>
        <p:sp>
          <p:nvSpPr>
            <p:cNvPr id="12" name="Полилиния 5">
              <a:extLst>
                <a:ext uri="{FF2B5EF4-FFF2-40B4-BE49-F238E27FC236}">
                  <a16:creationId xmlns:a16="http://schemas.microsoft.com/office/drawing/2014/main" xmlns="" id="{1C1A95BC-42CA-4166-918D-DF4306881408}"/>
                </a:ext>
              </a:extLst>
            </p:cNvPr>
            <p:cNvSpPr>
              <a:spLocks/>
            </p:cNvSpPr>
            <p:nvPr/>
          </p:nvSpPr>
          <p:spPr bwMode="auto">
            <a:xfrm>
              <a:off x="11114088" y="2241550"/>
              <a:ext cx="1905000" cy="2354263"/>
            </a:xfrm>
            <a:custGeom>
              <a:avLst/>
              <a:gdLst>
                <a:gd name="T0" fmla="*/ 0 w 447"/>
                <a:gd name="T1" fmla="*/ 264 h 553"/>
                <a:gd name="T2" fmla="*/ 141 w 447"/>
                <a:gd name="T3" fmla="*/ 48 h 553"/>
                <a:gd name="T4" fmla="*/ 414 w 447"/>
                <a:gd name="T5" fmla="*/ 67 h 553"/>
                <a:gd name="T6" fmla="*/ 438 w 447"/>
                <a:gd name="T7" fmla="*/ 98 h 553"/>
                <a:gd name="T8" fmla="*/ 391 w 447"/>
                <a:gd name="T9" fmla="*/ 111 h 553"/>
                <a:gd name="T10" fmla="*/ 94 w 447"/>
                <a:gd name="T11" fmla="*/ 149 h 553"/>
                <a:gd name="T12" fmla="*/ 107 w 447"/>
                <a:gd name="T13" fmla="*/ 424 h 553"/>
                <a:gd name="T14" fmla="*/ 383 w 447"/>
                <a:gd name="T15" fmla="*/ 453 h 553"/>
                <a:gd name="T16" fmla="*/ 393 w 447"/>
                <a:gd name="T17" fmla="*/ 446 h 553"/>
                <a:gd name="T18" fmla="*/ 433 w 447"/>
                <a:gd name="T19" fmla="*/ 449 h 553"/>
                <a:gd name="T20" fmla="*/ 421 w 447"/>
                <a:gd name="T21" fmla="*/ 485 h 553"/>
                <a:gd name="T22" fmla="*/ 194 w 447"/>
                <a:gd name="T23" fmla="*/ 531 h 553"/>
                <a:gd name="T24" fmla="*/ 0 w 447"/>
                <a:gd name="T25" fmla="*/ 264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7" h="553">
                  <a:moveTo>
                    <a:pt x="0" y="264"/>
                  </a:moveTo>
                  <a:cubicBezTo>
                    <a:pt x="5" y="176"/>
                    <a:pt x="49" y="96"/>
                    <a:pt x="141" y="48"/>
                  </a:cubicBezTo>
                  <a:cubicBezTo>
                    <a:pt x="235" y="0"/>
                    <a:pt x="327" y="9"/>
                    <a:pt x="414" y="67"/>
                  </a:cubicBezTo>
                  <a:cubicBezTo>
                    <a:pt x="425" y="75"/>
                    <a:pt x="439" y="82"/>
                    <a:pt x="438" y="98"/>
                  </a:cubicBezTo>
                  <a:cubicBezTo>
                    <a:pt x="437" y="120"/>
                    <a:pt x="413" y="127"/>
                    <a:pt x="391" y="111"/>
                  </a:cubicBezTo>
                  <a:cubicBezTo>
                    <a:pt x="294" y="40"/>
                    <a:pt x="166" y="56"/>
                    <a:pt x="94" y="149"/>
                  </a:cubicBezTo>
                  <a:cubicBezTo>
                    <a:pt x="30" y="231"/>
                    <a:pt x="36" y="349"/>
                    <a:pt x="107" y="424"/>
                  </a:cubicBezTo>
                  <a:cubicBezTo>
                    <a:pt x="180" y="502"/>
                    <a:pt x="296" y="514"/>
                    <a:pt x="383" y="453"/>
                  </a:cubicBezTo>
                  <a:cubicBezTo>
                    <a:pt x="386" y="451"/>
                    <a:pt x="390" y="449"/>
                    <a:pt x="393" y="446"/>
                  </a:cubicBezTo>
                  <a:cubicBezTo>
                    <a:pt x="407" y="433"/>
                    <a:pt x="420" y="433"/>
                    <a:pt x="433" y="449"/>
                  </a:cubicBezTo>
                  <a:cubicBezTo>
                    <a:pt x="447" y="467"/>
                    <a:pt x="433" y="477"/>
                    <a:pt x="421" y="485"/>
                  </a:cubicBezTo>
                  <a:cubicBezTo>
                    <a:pt x="353" y="537"/>
                    <a:pt x="277" y="553"/>
                    <a:pt x="194" y="531"/>
                  </a:cubicBezTo>
                  <a:cubicBezTo>
                    <a:pt x="79" y="501"/>
                    <a:pt x="1" y="397"/>
                    <a:pt x="0" y="2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rtlCol="0" anchor="t" anchorCtr="0" compatLnSpc="1">
              <a:prstTxWarp prst="textNoShape">
                <a:avLst/>
              </a:prstTxWarp>
            </a:bodyPr>
            <a:lstStyle/>
            <a:p>
              <a:pPr rtl="0"/>
              <a:endParaRPr lang="ru-RU" noProof="0" dirty="0"/>
            </a:p>
          </p:txBody>
        </p:sp>
        <p:sp>
          <p:nvSpPr>
            <p:cNvPr id="13" name="Полилиния 6">
              <a:extLst>
                <a:ext uri="{FF2B5EF4-FFF2-40B4-BE49-F238E27FC236}">
                  <a16:creationId xmlns:a16="http://schemas.microsoft.com/office/drawing/2014/main" xmlns="" id="{4B4D5F91-2158-4A30-B83C-5CC9CC6E5D4F}"/>
                </a:ext>
              </a:extLst>
            </p:cNvPr>
            <p:cNvSpPr>
              <a:spLocks/>
            </p:cNvSpPr>
            <p:nvPr/>
          </p:nvSpPr>
          <p:spPr bwMode="auto">
            <a:xfrm>
              <a:off x="11412538" y="2590800"/>
              <a:ext cx="835025" cy="1673225"/>
            </a:xfrm>
            <a:custGeom>
              <a:avLst/>
              <a:gdLst>
                <a:gd name="T0" fmla="*/ 0 w 196"/>
                <a:gd name="T1" fmla="*/ 198 h 393"/>
                <a:gd name="T2" fmla="*/ 157 w 196"/>
                <a:gd name="T3" fmla="*/ 8 h 393"/>
                <a:gd name="T4" fmla="*/ 192 w 196"/>
                <a:gd name="T5" fmla="*/ 22 h 393"/>
                <a:gd name="T6" fmla="*/ 167 w 196"/>
                <a:gd name="T7" fmla="*/ 56 h 393"/>
                <a:gd name="T8" fmla="*/ 48 w 196"/>
                <a:gd name="T9" fmla="*/ 198 h 393"/>
                <a:gd name="T10" fmla="*/ 170 w 196"/>
                <a:gd name="T11" fmla="*/ 339 h 393"/>
                <a:gd name="T12" fmla="*/ 193 w 196"/>
                <a:gd name="T13" fmla="*/ 372 h 393"/>
                <a:gd name="T14" fmla="*/ 160 w 196"/>
                <a:gd name="T15" fmla="*/ 387 h 393"/>
                <a:gd name="T16" fmla="*/ 0 w 196"/>
                <a:gd name="T17" fmla="*/ 198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6" h="393">
                  <a:moveTo>
                    <a:pt x="0" y="198"/>
                  </a:moveTo>
                  <a:cubicBezTo>
                    <a:pt x="0" y="103"/>
                    <a:pt x="64" y="26"/>
                    <a:pt x="157" y="8"/>
                  </a:cubicBezTo>
                  <a:cubicBezTo>
                    <a:pt x="171" y="6"/>
                    <a:pt x="188" y="0"/>
                    <a:pt x="192" y="22"/>
                  </a:cubicBezTo>
                  <a:cubicBezTo>
                    <a:pt x="196" y="41"/>
                    <a:pt x="190" y="52"/>
                    <a:pt x="167" y="56"/>
                  </a:cubicBezTo>
                  <a:cubicBezTo>
                    <a:pt x="95" y="70"/>
                    <a:pt x="47" y="129"/>
                    <a:pt x="48" y="198"/>
                  </a:cubicBezTo>
                  <a:cubicBezTo>
                    <a:pt x="48" y="267"/>
                    <a:pt x="97" y="325"/>
                    <a:pt x="170" y="339"/>
                  </a:cubicBezTo>
                  <a:cubicBezTo>
                    <a:pt x="191" y="343"/>
                    <a:pt x="195" y="354"/>
                    <a:pt x="193" y="372"/>
                  </a:cubicBezTo>
                  <a:cubicBezTo>
                    <a:pt x="190" y="393"/>
                    <a:pt x="174" y="389"/>
                    <a:pt x="160" y="387"/>
                  </a:cubicBezTo>
                  <a:cubicBezTo>
                    <a:pt x="70" y="375"/>
                    <a:pt x="0" y="293"/>
                    <a:pt x="0" y="1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rtlCol="0" anchor="t" anchorCtr="0" compatLnSpc="1">
              <a:prstTxWarp prst="textNoShape">
                <a:avLst/>
              </a:prstTxWarp>
            </a:bodyPr>
            <a:lstStyle/>
            <a:p>
              <a:pPr rtl="0"/>
              <a:endParaRPr lang="ru-RU" noProof="0" dirty="0"/>
            </a:p>
          </p:txBody>
        </p:sp>
        <p:sp>
          <p:nvSpPr>
            <p:cNvPr id="14" name="Полилиния 7">
              <a:extLst>
                <a:ext uri="{FF2B5EF4-FFF2-40B4-BE49-F238E27FC236}">
                  <a16:creationId xmlns:a16="http://schemas.microsoft.com/office/drawing/2014/main" xmlns="" id="{C509E5D6-79CC-4E1D-AAF4-C6F28F3C1777}"/>
                </a:ext>
              </a:extLst>
            </p:cNvPr>
            <p:cNvSpPr>
              <a:spLocks/>
            </p:cNvSpPr>
            <p:nvPr/>
          </p:nvSpPr>
          <p:spPr bwMode="auto">
            <a:xfrm>
              <a:off x="11728451" y="3071813"/>
              <a:ext cx="306388" cy="719138"/>
            </a:xfrm>
            <a:custGeom>
              <a:avLst/>
              <a:gdLst>
                <a:gd name="T0" fmla="*/ 0 w 72"/>
                <a:gd name="T1" fmla="*/ 84 h 169"/>
                <a:gd name="T2" fmla="*/ 20 w 72"/>
                <a:gd name="T3" fmla="*/ 20 h 169"/>
                <a:gd name="T4" fmla="*/ 42 w 72"/>
                <a:gd name="T5" fmla="*/ 9 h 169"/>
                <a:gd name="T6" fmla="*/ 62 w 72"/>
                <a:gd name="T7" fmla="*/ 44 h 169"/>
                <a:gd name="T8" fmla="*/ 62 w 72"/>
                <a:gd name="T9" fmla="*/ 125 h 169"/>
                <a:gd name="T10" fmla="*/ 43 w 72"/>
                <a:gd name="T11" fmla="*/ 159 h 169"/>
                <a:gd name="T12" fmla="*/ 20 w 72"/>
                <a:gd name="T13" fmla="*/ 148 h 169"/>
                <a:gd name="T14" fmla="*/ 0 w 72"/>
                <a:gd name="T15" fmla="*/ 84 h 1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2" h="169">
                  <a:moveTo>
                    <a:pt x="0" y="84"/>
                  </a:moveTo>
                  <a:cubicBezTo>
                    <a:pt x="2" y="62"/>
                    <a:pt x="6" y="39"/>
                    <a:pt x="20" y="20"/>
                  </a:cubicBezTo>
                  <a:cubicBezTo>
                    <a:pt x="25" y="13"/>
                    <a:pt x="31" y="0"/>
                    <a:pt x="42" y="9"/>
                  </a:cubicBezTo>
                  <a:cubicBezTo>
                    <a:pt x="53" y="18"/>
                    <a:pt x="72" y="25"/>
                    <a:pt x="62" y="44"/>
                  </a:cubicBezTo>
                  <a:cubicBezTo>
                    <a:pt x="47" y="72"/>
                    <a:pt x="47" y="97"/>
                    <a:pt x="62" y="125"/>
                  </a:cubicBezTo>
                  <a:cubicBezTo>
                    <a:pt x="72" y="143"/>
                    <a:pt x="53" y="151"/>
                    <a:pt x="43" y="159"/>
                  </a:cubicBezTo>
                  <a:cubicBezTo>
                    <a:pt x="31" y="169"/>
                    <a:pt x="25" y="156"/>
                    <a:pt x="20" y="148"/>
                  </a:cubicBezTo>
                  <a:cubicBezTo>
                    <a:pt x="6" y="129"/>
                    <a:pt x="2" y="107"/>
                    <a:pt x="0" y="8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rtlCol="0" anchor="t" anchorCtr="0" compatLnSpc="1">
              <a:prstTxWarp prst="textNoShape">
                <a:avLst/>
              </a:prstTxWarp>
            </a:bodyPr>
            <a:lstStyle/>
            <a:p>
              <a:pPr rtl="0"/>
              <a:endParaRPr lang="ru-RU" noProof="0" dirty="0"/>
            </a:p>
          </p:txBody>
        </p:sp>
      </p:grpSp>
      <p:sp>
        <p:nvSpPr>
          <p:cNvPr id="6" name="Заголовок 1">
            <a:extLst>
              <a:ext uri="{FF2B5EF4-FFF2-40B4-BE49-F238E27FC236}">
                <a16:creationId xmlns:a16="http://schemas.microsoft.com/office/drawing/2014/main" xmlns="" id="{B70E2287-0F7B-4DD3-A805-DB19BBF3C716}"/>
              </a:ext>
            </a:extLst>
          </p:cNvPr>
          <p:cNvSpPr>
            <a:spLocks noGrp="1"/>
          </p:cNvSpPr>
          <p:nvPr>
            <p:ph type="title"/>
          </p:nvPr>
        </p:nvSpPr>
        <p:spPr>
          <a:xfrm>
            <a:off x="515938" y="246621"/>
            <a:ext cx="11150600" cy="920336"/>
          </a:xfrm>
        </p:spPr>
        <p:txBody>
          <a:bodyPr lIns="0" tIns="0" rIns="0" bIns="0" rtlCol="0" anchor="b">
            <a:noAutofit/>
          </a:bodyPr>
          <a:lstStyle>
            <a:lvl1pPr>
              <a:defRPr sz="3200" b="1" cap="all" baseline="0"/>
            </a:lvl1pPr>
          </a:lstStyle>
          <a:p>
            <a:pPr rtl="0"/>
            <a:r>
              <a:rPr lang="ru-RU" noProof="0" smtClean="0"/>
              <a:t>Образец заголовка</a:t>
            </a:r>
            <a:endParaRPr lang="ru-RU" noProof="0" dirty="0"/>
          </a:p>
        </p:txBody>
      </p:sp>
      <p:sp>
        <p:nvSpPr>
          <p:cNvPr id="7" name="Прямоугольник 6">
            <a:extLst>
              <a:ext uri="{FF2B5EF4-FFF2-40B4-BE49-F238E27FC236}">
                <a16:creationId xmlns:a16="http://schemas.microsoft.com/office/drawing/2014/main" xmlns="" id="{8DCE74CE-BEFF-42B3-BF3E-C41B1B1F1EE4}"/>
              </a:ext>
            </a:extLst>
          </p:cNvPr>
          <p:cNvSpPr/>
          <p:nvPr userDrawn="1"/>
        </p:nvSpPr>
        <p:spPr>
          <a:xfrm rot="10800000">
            <a:off x="515938" y="-16721"/>
            <a:ext cx="1258618" cy="11050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ru-RU" noProof="0" dirty="0">
              <a:solidFill>
                <a:schemeClr val="bg1"/>
              </a:solidFill>
            </a:endParaRPr>
          </a:p>
        </p:txBody>
      </p:sp>
      <p:pic>
        <p:nvPicPr>
          <p:cNvPr id="8" name="Рисунок 7">
            <a:extLst>
              <a:ext uri="{FF2B5EF4-FFF2-40B4-BE49-F238E27FC236}">
                <a16:creationId xmlns:a16="http://schemas.microsoft.com/office/drawing/2014/main" xmlns="" id="{8B0944B4-FE4A-459A-85B1-3476FE6C4C49}"/>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472046" y="6261436"/>
            <a:ext cx="1073019" cy="414000"/>
          </a:xfrm>
          <a:prstGeom prst="rect">
            <a:avLst/>
          </a:prstGeom>
        </p:spPr>
      </p:pic>
      <p:sp>
        <p:nvSpPr>
          <p:cNvPr id="9" name="Овал 8">
            <a:extLst>
              <a:ext uri="{FF2B5EF4-FFF2-40B4-BE49-F238E27FC236}">
                <a16:creationId xmlns:a16="http://schemas.microsoft.com/office/drawing/2014/main" xmlns="" id="{1B26B4BC-3D52-4C1C-85FB-226F0B5201F1}"/>
              </a:ext>
            </a:extLst>
          </p:cNvPr>
          <p:cNvSpPr/>
          <p:nvPr userDrawn="1"/>
        </p:nvSpPr>
        <p:spPr>
          <a:xfrm>
            <a:off x="11371669" y="6409397"/>
            <a:ext cx="280051" cy="28005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ru-RU" noProof="0" dirty="0"/>
          </a:p>
        </p:txBody>
      </p:sp>
      <p:sp>
        <p:nvSpPr>
          <p:cNvPr id="10" name="Номер слайда 5">
            <a:extLst>
              <a:ext uri="{FF2B5EF4-FFF2-40B4-BE49-F238E27FC236}">
                <a16:creationId xmlns:a16="http://schemas.microsoft.com/office/drawing/2014/main" xmlns="" id="{CEC6B25A-6AA2-46A7-84BE-5C907CA51B02}"/>
              </a:ext>
            </a:extLst>
          </p:cNvPr>
          <p:cNvSpPr>
            <a:spLocks noGrp="1"/>
          </p:cNvSpPr>
          <p:nvPr>
            <p:ph type="sldNum" sz="quarter" idx="12"/>
          </p:nvPr>
        </p:nvSpPr>
        <p:spPr>
          <a:xfrm>
            <a:off x="11363696" y="6455739"/>
            <a:ext cx="294460" cy="187367"/>
          </a:xfrm>
        </p:spPr>
        <p:txBody>
          <a:bodyPr lIns="0" tIns="0" rIns="0" bIns="0" rtlCol="0"/>
          <a:lstStyle>
            <a:lvl1pPr algn="ctr">
              <a:defRPr sz="900">
                <a:solidFill>
                  <a:schemeClr val="bg1"/>
                </a:solidFill>
                <a:latin typeface="+mn-lt"/>
              </a:defRPr>
            </a:lvl1pPr>
          </a:lstStyle>
          <a:p>
            <a:pPr rtl="0"/>
            <a:fld id="{9EC71654-96A5-4280-94F3-931C61A9F92C}" type="slidenum">
              <a:rPr lang="ru-RU" noProof="0" smtClean="0"/>
              <a:pPr/>
              <a:t>‹#›</a:t>
            </a:fld>
            <a:endParaRPr lang="ru-RU" noProof="0" dirty="0"/>
          </a:p>
        </p:txBody>
      </p:sp>
    </p:spTree>
    <p:extLst>
      <p:ext uri="{BB962C8B-B14F-4D97-AF65-F5344CB8AC3E}">
        <p14:creationId xmlns:p14="http://schemas.microsoft.com/office/powerpoint/2010/main" val="15647606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Слайд группы">
    <p:spTree>
      <p:nvGrpSpPr>
        <p:cNvPr id="1" name=""/>
        <p:cNvGrpSpPr/>
        <p:nvPr/>
      </p:nvGrpSpPr>
      <p:grpSpPr>
        <a:xfrm>
          <a:off x="0" y="0"/>
          <a:ext cx="0" cy="0"/>
          <a:chOff x="0" y="0"/>
          <a:chExt cx="0" cy="0"/>
        </a:xfrm>
      </p:grpSpPr>
      <p:grpSp>
        <p:nvGrpSpPr>
          <p:cNvPr id="35" name="Группа 34">
            <a:extLst>
              <a:ext uri="{FF2B5EF4-FFF2-40B4-BE49-F238E27FC236}">
                <a16:creationId xmlns:a16="http://schemas.microsoft.com/office/drawing/2014/main" xmlns="" id="{431CD316-21C7-4FA9-A45A-374D6AE71ED5}"/>
              </a:ext>
            </a:extLst>
          </p:cNvPr>
          <p:cNvGrpSpPr/>
          <p:nvPr userDrawn="1"/>
        </p:nvGrpSpPr>
        <p:grpSpPr>
          <a:xfrm rot="8650774" flipH="1" flipV="1">
            <a:off x="7430044" y="-1843126"/>
            <a:ext cx="4436224" cy="5482435"/>
            <a:chOff x="11114088" y="2241550"/>
            <a:chExt cx="1905000" cy="2354263"/>
          </a:xfrm>
          <a:solidFill>
            <a:schemeClr val="bg2">
              <a:alpha val="53000"/>
            </a:schemeClr>
          </a:solidFill>
        </p:grpSpPr>
        <p:sp>
          <p:nvSpPr>
            <p:cNvPr id="36" name="Полилиния 5">
              <a:extLst>
                <a:ext uri="{FF2B5EF4-FFF2-40B4-BE49-F238E27FC236}">
                  <a16:creationId xmlns:a16="http://schemas.microsoft.com/office/drawing/2014/main" xmlns="" id="{E107D9FB-3967-4583-A9DA-6787AF71202C}"/>
                </a:ext>
              </a:extLst>
            </p:cNvPr>
            <p:cNvSpPr>
              <a:spLocks/>
            </p:cNvSpPr>
            <p:nvPr/>
          </p:nvSpPr>
          <p:spPr bwMode="auto">
            <a:xfrm>
              <a:off x="11114088" y="2241550"/>
              <a:ext cx="1905000" cy="2354263"/>
            </a:xfrm>
            <a:custGeom>
              <a:avLst/>
              <a:gdLst>
                <a:gd name="T0" fmla="*/ 0 w 447"/>
                <a:gd name="T1" fmla="*/ 264 h 553"/>
                <a:gd name="T2" fmla="*/ 141 w 447"/>
                <a:gd name="T3" fmla="*/ 48 h 553"/>
                <a:gd name="T4" fmla="*/ 414 w 447"/>
                <a:gd name="T5" fmla="*/ 67 h 553"/>
                <a:gd name="T6" fmla="*/ 438 w 447"/>
                <a:gd name="T7" fmla="*/ 98 h 553"/>
                <a:gd name="T8" fmla="*/ 391 w 447"/>
                <a:gd name="T9" fmla="*/ 111 h 553"/>
                <a:gd name="T10" fmla="*/ 94 w 447"/>
                <a:gd name="T11" fmla="*/ 149 h 553"/>
                <a:gd name="T12" fmla="*/ 107 w 447"/>
                <a:gd name="T13" fmla="*/ 424 h 553"/>
                <a:gd name="T14" fmla="*/ 383 w 447"/>
                <a:gd name="T15" fmla="*/ 453 h 553"/>
                <a:gd name="T16" fmla="*/ 393 w 447"/>
                <a:gd name="T17" fmla="*/ 446 h 553"/>
                <a:gd name="T18" fmla="*/ 433 w 447"/>
                <a:gd name="T19" fmla="*/ 449 h 553"/>
                <a:gd name="T20" fmla="*/ 421 w 447"/>
                <a:gd name="T21" fmla="*/ 485 h 553"/>
                <a:gd name="T22" fmla="*/ 194 w 447"/>
                <a:gd name="T23" fmla="*/ 531 h 553"/>
                <a:gd name="T24" fmla="*/ 0 w 447"/>
                <a:gd name="T25" fmla="*/ 264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7" h="553">
                  <a:moveTo>
                    <a:pt x="0" y="264"/>
                  </a:moveTo>
                  <a:cubicBezTo>
                    <a:pt x="5" y="176"/>
                    <a:pt x="49" y="96"/>
                    <a:pt x="141" y="48"/>
                  </a:cubicBezTo>
                  <a:cubicBezTo>
                    <a:pt x="235" y="0"/>
                    <a:pt x="327" y="9"/>
                    <a:pt x="414" y="67"/>
                  </a:cubicBezTo>
                  <a:cubicBezTo>
                    <a:pt x="425" y="75"/>
                    <a:pt x="439" y="82"/>
                    <a:pt x="438" y="98"/>
                  </a:cubicBezTo>
                  <a:cubicBezTo>
                    <a:pt x="437" y="120"/>
                    <a:pt x="413" y="127"/>
                    <a:pt x="391" y="111"/>
                  </a:cubicBezTo>
                  <a:cubicBezTo>
                    <a:pt x="294" y="40"/>
                    <a:pt x="166" y="56"/>
                    <a:pt x="94" y="149"/>
                  </a:cubicBezTo>
                  <a:cubicBezTo>
                    <a:pt x="30" y="231"/>
                    <a:pt x="36" y="349"/>
                    <a:pt x="107" y="424"/>
                  </a:cubicBezTo>
                  <a:cubicBezTo>
                    <a:pt x="180" y="502"/>
                    <a:pt x="296" y="514"/>
                    <a:pt x="383" y="453"/>
                  </a:cubicBezTo>
                  <a:cubicBezTo>
                    <a:pt x="386" y="451"/>
                    <a:pt x="390" y="449"/>
                    <a:pt x="393" y="446"/>
                  </a:cubicBezTo>
                  <a:cubicBezTo>
                    <a:pt x="407" y="433"/>
                    <a:pt x="420" y="433"/>
                    <a:pt x="433" y="449"/>
                  </a:cubicBezTo>
                  <a:cubicBezTo>
                    <a:pt x="447" y="467"/>
                    <a:pt x="433" y="477"/>
                    <a:pt x="421" y="485"/>
                  </a:cubicBezTo>
                  <a:cubicBezTo>
                    <a:pt x="353" y="537"/>
                    <a:pt x="277" y="553"/>
                    <a:pt x="194" y="531"/>
                  </a:cubicBezTo>
                  <a:cubicBezTo>
                    <a:pt x="79" y="501"/>
                    <a:pt x="1" y="397"/>
                    <a:pt x="0" y="2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rtlCol="0" anchor="t" anchorCtr="0" compatLnSpc="1">
              <a:prstTxWarp prst="textNoShape">
                <a:avLst/>
              </a:prstTxWarp>
            </a:bodyPr>
            <a:lstStyle/>
            <a:p>
              <a:pPr rtl="0"/>
              <a:endParaRPr lang="ru-RU" noProof="0" dirty="0"/>
            </a:p>
          </p:txBody>
        </p:sp>
        <p:sp>
          <p:nvSpPr>
            <p:cNvPr id="37" name="Полилиния 6">
              <a:extLst>
                <a:ext uri="{FF2B5EF4-FFF2-40B4-BE49-F238E27FC236}">
                  <a16:creationId xmlns:a16="http://schemas.microsoft.com/office/drawing/2014/main" xmlns="" id="{138D5FEB-37FF-4F26-B625-CE2BE91FF21B}"/>
                </a:ext>
              </a:extLst>
            </p:cNvPr>
            <p:cNvSpPr>
              <a:spLocks/>
            </p:cNvSpPr>
            <p:nvPr/>
          </p:nvSpPr>
          <p:spPr bwMode="auto">
            <a:xfrm>
              <a:off x="11412538" y="2590800"/>
              <a:ext cx="835025" cy="1673225"/>
            </a:xfrm>
            <a:custGeom>
              <a:avLst/>
              <a:gdLst>
                <a:gd name="T0" fmla="*/ 0 w 196"/>
                <a:gd name="T1" fmla="*/ 198 h 393"/>
                <a:gd name="T2" fmla="*/ 157 w 196"/>
                <a:gd name="T3" fmla="*/ 8 h 393"/>
                <a:gd name="T4" fmla="*/ 192 w 196"/>
                <a:gd name="T5" fmla="*/ 22 h 393"/>
                <a:gd name="T6" fmla="*/ 167 w 196"/>
                <a:gd name="T7" fmla="*/ 56 h 393"/>
                <a:gd name="T8" fmla="*/ 48 w 196"/>
                <a:gd name="T9" fmla="*/ 198 h 393"/>
                <a:gd name="T10" fmla="*/ 170 w 196"/>
                <a:gd name="T11" fmla="*/ 339 h 393"/>
                <a:gd name="T12" fmla="*/ 193 w 196"/>
                <a:gd name="T13" fmla="*/ 372 h 393"/>
                <a:gd name="T14" fmla="*/ 160 w 196"/>
                <a:gd name="T15" fmla="*/ 387 h 393"/>
                <a:gd name="T16" fmla="*/ 0 w 196"/>
                <a:gd name="T17" fmla="*/ 198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6" h="393">
                  <a:moveTo>
                    <a:pt x="0" y="198"/>
                  </a:moveTo>
                  <a:cubicBezTo>
                    <a:pt x="0" y="103"/>
                    <a:pt x="64" y="26"/>
                    <a:pt x="157" y="8"/>
                  </a:cubicBezTo>
                  <a:cubicBezTo>
                    <a:pt x="171" y="6"/>
                    <a:pt x="188" y="0"/>
                    <a:pt x="192" y="22"/>
                  </a:cubicBezTo>
                  <a:cubicBezTo>
                    <a:pt x="196" y="41"/>
                    <a:pt x="190" y="52"/>
                    <a:pt x="167" y="56"/>
                  </a:cubicBezTo>
                  <a:cubicBezTo>
                    <a:pt x="95" y="70"/>
                    <a:pt x="47" y="129"/>
                    <a:pt x="48" y="198"/>
                  </a:cubicBezTo>
                  <a:cubicBezTo>
                    <a:pt x="48" y="267"/>
                    <a:pt x="97" y="325"/>
                    <a:pt x="170" y="339"/>
                  </a:cubicBezTo>
                  <a:cubicBezTo>
                    <a:pt x="191" y="343"/>
                    <a:pt x="195" y="354"/>
                    <a:pt x="193" y="372"/>
                  </a:cubicBezTo>
                  <a:cubicBezTo>
                    <a:pt x="190" y="393"/>
                    <a:pt x="174" y="389"/>
                    <a:pt x="160" y="387"/>
                  </a:cubicBezTo>
                  <a:cubicBezTo>
                    <a:pt x="70" y="375"/>
                    <a:pt x="0" y="293"/>
                    <a:pt x="0" y="1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rtlCol="0" anchor="t" anchorCtr="0" compatLnSpc="1">
              <a:prstTxWarp prst="textNoShape">
                <a:avLst/>
              </a:prstTxWarp>
            </a:bodyPr>
            <a:lstStyle/>
            <a:p>
              <a:pPr rtl="0"/>
              <a:endParaRPr lang="ru-RU" noProof="0" dirty="0"/>
            </a:p>
          </p:txBody>
        </p:sp>
        <p:sp>
          <p:nvSpPr>
            <p:cNvPr id="38" name="Полилиния 7">
              <a:extLst>
                <a:ext uri="{FF2B5EF4-FFF2-40B4-BE49-F238E27FC236}">
                  <a16:creationId xmlns:a16="http://schemas.microsoft.com/office/drawing/2014/main" xmlns="" id="{6C2B67E8-673C-422C-B021-296E2E2B952D}"/>
                </a:ext>
              </a:extLst>
            </p:cNvPr>
            <p:cNvSpPr>
              <a:spLocks/>
            </p:cNvSpPr>
            <p:nvPr/>
          </p:nvSpPr>
          <p:spPr bwMode="auto">
            <a:xfrm>
              <a:off x="11728451" y="3071813"/>
              <a:ext cx="306388" cy="719138"/>
            </a:xfrm>
            <a:custGeom>
              <a:avLst/>
              <a:gdLst>
                <a:gd name="T0" fmla="*/ 0 w 72"/>
                <a:gd name="T1" fmla="*/ 84 h 169"/>
                <a:gd name="T2" fmla="*/ 20 w 72"/>
                <a:gd name="T3" fmla="*/ 20 h 169"/>
                <a:gd name="T4" fmla="*/ 42 w 72"/>
                <a:gd name="T5" fmla="*/ 9 h 169"/>
                <a:gd name="T6" fmla="*/ 62 w 72"/>
                <a:gd name="T7" fmla="*/ 44 h 169"/>
                <a:gd name="T8" fmla="*/ 62 w 72"/>
                <a:gd name="T9" fmla="*/ 125 h 169"/>
                <a:gd name="T10" fmla="*/ 43 w 72"/>
                <a:gd name="T11" fmla="*/ 159 h 169"/>
                <a:gd name="T12" fmla="*/ 20 w 72"/>
                <a:gd name="T13" fmla="*/ 148 h 169"/>
                <a:gd name="T14" fmla="*/ 0 w 72"/>
                <a:gd name="T15" fmla="*/ 84 h 1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2" h="169">
                  <a:moveTo>
                    <a:pt x="0" y="84"/>
                  </a:moveTo>
                  <a:cubicBezTo>
                    <a:pt x="2" y="62"/>
                    <a:pt x="6" y="39"/>
                    <a:pt x="20" y="20"/>
                  </a:cubicBezTo>
                  <a:cubicBezTo>
                    <a:pt x="25" y="13"/>
                    <a:pt x="31" y="0"/>
                    <a:pt x="42" y="9"/>
                  </a:cubicBezTo>
                  <a:cubicBezTo>
                    <a:pt x="53" y="18"/>
                    <a:pt x="72" y="25"/>
                    <a:pt x="62" y="44"/>
                  </a:cubicBezTo>
                  <a:cubicBezTo>
                    <a:pt x="47" y="72"/>
                    <a:pt x="47" y="97"/>
                    <a:pt x="62" y="125"/>
                  </a:cubicBezTo>
                  <a:cubicBezTo>
                    <a:pt x="72" y="143"/>
                    <a:pt x="53" y="151"/>
                    <a:pt x="43" y="159"/>
                  </a:cubicBezTo>
                  <a:cubicBezTo>
                    <a:pt x="31" y="169"/>
                    <a:pt x="25" y="156"/>
                    <a:pt x="20" y="148"/>
                  </a:cubicBezTo>
                  <a:cubicBezTo>
                    <a:pt x="6" y="129"/>
                    <a:pt x="2" y="107"/>
                    <a:pt x="0" y="8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rtlCol="0" anchor="t" anchorCtr="0" compatLnSpc="1">
              <a:prstTxWarp prst="textNoShape">
                <a:avLst/>
              </a:prstTxWarp>
            </a:bodyPr>
            <a:lstStyle/>
            <a:p>
              <a:pPr rtl="0"/>
              <a:endParaRPr lang="ru-RU" noProof="0" dirty="0"/>
            </a:p>
          </p:txBody>
        </p:sp>
      </p:grpSp>
      <p:sp>
        <p:nvSpPr>
          <p:cNvPr id="23" name="Овал 22">
            <a:extLst>
              <a:ext uri="{FF2B5EF4-FFF2-40B4-BE49-F238E27FC236}">
                <a16:creationId xmlns:a16="http://schemas.microsoft.com/office/drawing/2014/main" xmlns="" id="{687010E4-ADF2-486D-8DF7-B0FF38C6DADF}"/>
              </a:ext>
            </a:extLst>
          </p:cNvPr>
          <p:cNvSpPr/>
          <p:nvPr userDrawn="1"/>
        </p:nvSpPr>
        <p:spPr>
          <a:xfrm>
            <a:off x="954140" y="1698469"/>
            <a:ext cx="1729332" cy="1729332"/>
          </a:xfrm>
          <a:prstGeom prst="ellipse">
            <a:avLst/>
          </a:prstGeom>
          <a:solidFill>
            <a:schemeClr val="tx1">
              <a:alpha val="1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ru-RU" noProof="0" dirty="0"/>
          </a:p>
        </p:txBody>
      </p:sp>
      <p:sp>
        <p:nvSpPr>
          <p:cNvPr id="24" name="Овал 23">
            <a:extLst>
              <a:ext uri="{FF2B5EF4-FFF2-40B4-BE49-F238E27FC236}">
                <a16:creationId xmlns:a16="http://schemas.microsoft.com/office/drawing/2014/main" xmlns="" id="{9159AA79-2237-4A27-BBC2-D44032158D19}"/>
              </a:ext>
            </a:extLst>
          </p:cNvPr>
          <p:cNvSpPr/>
          <p:nvPr userDrawn="1"/>
        </p:nvSpPr>
        <p:spPr>
          <a:xfrm>
            <a:off x="3807539" y="1698469"/>
            <a:ext cx="1729332" cy="1729332"/>
          </a:xfrm>
          <a:prstGeom prst="ellipse">
            <a:avLst/>
          </a:prstGeom>
          <a:solidFill>
            <a:schemeClr val="tx1">
              <a:alpha val="1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ru-RU" noProof="0" dirty="0"/>
          </a:p>
        </p:txBody>
      </p:sp>
      <p:sp>
        <p:nvSpPr>
          <p:cNvPr id="25" name="Овал 24">
            <a:extLst>
              <a:ext uri="{FF2B5EF4-FFF2-40B4-BE49-F238E27FC236}">
                <a16:creationId xmlns:a16="http://schemas.microsoft.com/office/drawing/2014/main" xmlns="" id="{0272B962-9566-42D2-B4C3-E7AA81884A83}"/>
              </a:ext>
            </a:extLst>
          </p:cNvPr>
          <p:cNvSpPr/>
          <p:nvPr userDrawn="1"/>
        </p:nvSpPr>
        <p:spPr>
          <a:xfrm>
            <a:off x="6646275" y="1698469"/>
            <a:ext cx="1729332" cy="1729332"/>
          </a:xfrm>
          <a:prstGeom prst="ellipse">
            <a:avLst/>
          </a:prstGeom>
          <a:solidFill>
            <a:schemeClr val="tx1">
              <a:alpha val="1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ru-RU" noProof="0" dirty="0"/>
          </a:p>
        </p:txBody>
      </p:sp>
      <p:sp>
        <p:nvSpPr>
          <p:cNvPr id="26" name="Овал 25">
            <a:extLst>
              <a:ext uri="{FF2B5EF4-FFF2-40B4-BE49-F238E27FC236}">
                <a16:creationId xmlns:a16="http://schemas.microsoft.com/office/drawing/2014/main" xmlns="" id="{19733285-016C-4C38-816C-83D30C075C70}"/>
              </a:ext>
            </a:extLst>
          </p:cNvPr>
          <p:cNvSpPr/>
          <p:nvPr userDrawn="1"/>
        </p:nvSpPr>
        <p:spPr>
          <a:xfrm>
            <a:off x="9498658" y="1698469"/>
            <a:ext cx="1729332" cy="1729332"/>
          </a:xfrm>
          <a:prstGeom prst="ellipse">
            <a:avLst/>
          </a:prstGeom>
          <a:solidFill>
            <a:schemeClr val="tx1">
              <a:alpha val="1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ru-RU" noProof="0" dirty="0"/>
          </a:p>
        </p:txBody>
      </p:sp>
      <p:sp>
        <p:nvSpPr>
          <p:cNvPr id="20" name="Полилиния: Форма 19">
            <a:extLst>
              <a:ext uri="{FF2B5EF4-FFF2-40B4-BE49-F238E27FC236}">
                <a16:creationId xmlns:a16="http://schemas.microsoft.com/office/drawing/2014/main" xmlns="" id="{EF40DBA4-AB63-4B47-B37F-BCC3D59B5392}"/>
              </a:ext>
            </a:extLst>
          </p:cNvPr>
          <p:cNvSpPr/>
          <p:nvPr userDrawn="1"/>
        </p:nvSpPr>
        <p:spPr>
          <a:xfrm>
            <a:off x="4011967" y="1778212"/>
            <a:ext cx="1320476" cy="362088"/>
          </a:xfrm>
          <a:custGeom>
            <a:avLst/>
            <a:gdLst>
              <a:gd name="connsiteX0" fmla="*/ 660238 w 1320476"/>
              <a:gd name="connsiteY0" fmla="*/ 0 h 362088"/>
              <a:gd name="connsiteX1" fmla="*/ 1312051 w 1320476"/>
              <a:gd name="connsiteY1" fmla="*/ 346566 h 362088"/>
              <a:gd name="connsiteX2" fmla="*/ 1320476 w 1320476"/>
              <a:gd name="connsiteY2" fmla="*/ 362088 h 362088"/>
              <a:gd name="connsiteX3" fmla="*/ 0 w 1320476"/>
              <a:gd name="connsiteY3" fmla="*/ 362088 h 362088"/>
              <a:gd name="connsiteX4" fmla="*/ 8425 w 1320476"/>
              <a:gd name="connsiteY4" fmla="*/ 346566 h 362088"/>
              <a:gd name="connsiteX5" fmla="*/ 660238 w 1320476"/>
              <a:gd name="connsiteY5" fmla="*/ 0 h 362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20476" h="362088">
                <a:moveTo>
                  <a:pt x="660238" y="0"/>
                </a:moveTo>
                <a:cubicBezTo>
                  <a:pt x="931569" y="0"/>
                  <a:pt x="1170791" y="137473"/>
                  <a:pt x="1312051" y="346566"/>
                </a:cubicBezTo>
                <a:lnTo>
                  <a:pt x="1320476" y="362088"/>
                </a:lnTo>
                <a:lnTo>
                  <a:pt x="0" y="362088"/>
                </a:lnTo>
                <a:lnTo>
                  <a:pt x="8425" y="346566"/>
                </a:lnTo>
                <a:cubicBezTo>
                  <a:pt x="149685" y="137473"/>
                  <a:pt x="388907" y="0"/>
                  <a:pt x="660238"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ru-RU" noProof="0" dirty="0"/>
          </a:p>
        </p:txBody>
      </p:sp>
      <p:sp>
        <p:nvSpPr>
          <p:cNvPr id="21" name="Полилиния: Форма 20">
            <a:extLst>
              <a:ext uri="{FF2B5EF4-FFF2-40B4-BE49-F238E27FC236}">
                <a16:creationId xmlns:a16="http://schemas.microsoft.com/office/drawing/2014/main" xmlns="" id="{33EF0AFB-D099-4FF1-8963-7DA87268867F}"/>
              </a:ext>
            </a:extLst>
          </p:cNvPr>
          <p:cNvSpPr/>
          <p:nvPr userDrawn="1"/>
        </p:nvSpPr>
        <p:spPr>
          <a:xfrm>
            <a:off x="6850703" y="1778212"/>
            <a:ext cx="1320476" cy="362088"/>
          </a:xfrm>
          <a:custGeom>
            <a:avLst/>
            <a:gdLst>
              <a:gd name="connsiteX0" fmla="*/ 660238 w 1320476"/>
              <a:gd name="connsiteY0" fmla="*/ 0 h 362088"/>
              <a:gd name="connsiteX1" fmla="*/ 1312051 w 1320476"/>
              <a:gd name="connsiteY1" fmla="*/ 346566 h 362088"/>
              <a:gd name="connsiteX2" fmla="*/ 1320476 w 1320476"/>
              <a:gd name="connsiteY2" fmla="*/ 362088 h 362088"/>
              <a:gd name="connsiteX3" fmla="*/ 0 w 1320476"/>
              <a:gd name="connsiteY3" fmla="*/ 362088 h 362088"/>
              <a:gd name="connsiteX4" fmla="*/ 8425 w 1320476"/>
              <a:gd name="connsiteY4" fmla="*/ 346566 h 362088"/>
              <a:gd name="connsiteX5" fmla="*/ 660238 w 1320476"/>
              <a:gd name="connsiteY5" fmla="*/ 0 h 362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20476" h="362088">
                <a:moveTo>
                  <a:pt x="660238" y="0"/>
                </a:moveTo>
                <a:cubicBezTo>
                  <a:pt x="931569" y="0"/>
                  <a:pt x="1170791" y="137473"/>
                  <a:pt x="1312051" y="346566"/>
                </a:cubicBezTo>
                <a:lnTo>
                  <a:pt x="1320476" y="362088"/>
                </a:lnTo>
                <a:lnTo>
                  <a:pt x="0" y="362088"/>
                </a:lnTo>
                <a:lnTo>
                  <a:pt x="8425" y="346566"/>
                </a:lnTo>
                <a:cubicBezTo>
                  <a:pt x="149685" y="137473"/>
                  <a:pt x="388907" y="0"/>
                  <a:pt x="660238"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ru-RU" noProof="0" dirty="0"/>
          </a:p>
        </p:txBody>
      </p:sp>
      <p:sp>
        <p:nvSpPr>
          <p:cNvPr id="22" name="Полилиния: фигура 21">
            <a:extLst>
              <a:ext uri="{FF2B5EF4-FFF2-40B4-BE49-F238E27FC236}">
                <a16:creationId xmlns:a16="http://schemas.microsoft.com/office/drawing/2014/main" xmlns="" id="{6872C96E-9AF3-4FA0-8180-C213C7F2209E}"/>
              </a:ext>
            </a:extLst>
          </p:cNvPr>
          <p:cNvSpPr/>
          <p:nvPr userDrawn="1"/>
        </p:nvSpPr>
        <p:spPr>
          <a:xfrm>
            <a:off x="9703086" y="1778212"/>
            <a:ext cx="1320476" cy="362088"/>
          </a:xfrm>
          <a:custGeom>
            <a:avLst/>
            <a:gdLst>
              <a:gd name="connsiteX0" fmla="*/ 660238 w 1320476"/>
              <a:gd name="connsiteY0" fmla="*/ 0 h 362088"/>
              <a:gd name="connsiteX1" fmla="*/ 1312051 w 1320476"/>
              <a:gd name="connsiteY1" fmla="*/ 346566 h 362088"/>
              <a:gd name="connsiteX2" fmla="*/ 1320476 w 1320476"/>
              <a:gd name="connsiteY2" fmla="*/ 362088 h 362088"/>
              <a:gd name="connsiteX3" fmla="*/ 0 w 1320476"/>
              <a:gd name="connsiteY3" fmla="*/ 362088 h 362088"/>
              <a:gd name="connsiteX4" fmla="*/ 8425 w 1320476"/>
              <a:gd name="connsiteY4" fmla="*/ 346566 h 362088"/>
              <a:gd name="connsiteX5" fmla="*/ 660238 w 1320476"/>
              <a:gd name="connsiteY5" fmla="*/ 0 h 362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20476" h="362088">
                <a:moveTo>
                  <a:pt x="660238" y="0"/>
                </a:moveTo>
                <a:cubicBezTo>
                  <a:pt x="931569" y="0"/>
                  <a:pt x="1170791" y="137473"/>
                  <a:pt x="1312051" y="346566"/>
                </a:cubicBezTo>
                <a:lnTo>
                  <a:pt x="1320476" y="362088"/>
                </a:lnTo>
                <a:lnTo>
                  <a:pt x="0" y="362088"/>
                </a:lnTo>
                <a:lnTo>
                  <a:pt x="8425" y="346566"/>
                </a:lnTo>
                <a:cubicBezTo>
                  <a:pt x="149685" y="137473"/>
                  <a:pt x="388907" y="0"/>
                  <a:pt x="660238"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ru-RU" noProof="0" dirty="0"/>
          </a:p>
        </p:txBody>
      </p:sp>
      <p:sp>
        <p:nvSpPr>
          <p:cNvPr id="17" name="Полилиния: Фигура 16">
            <a:extLst>
              <a:ext uri="{FF2B5EF4-FFF2-40B4-BE49-F238E27FC236}">
                <a16:creationId xmlns:a16="http://schemas.microsoft.com/office/drawing/2014/main" xmlns="" id="{3A08BE29-CFA5-4E0D-9DBE-A430AE1B8072}"/>
              </a:ext>
            </a:extLst>
          </p:cNvPr>
          <p:cNvSpPr/>
          <p:nvPr userDrawn="1"/>
        </p:nvSpPr>
        <p:spPr>
          <a:xfrm>
            <a:off x="1158568" y="1778212"/>
            <a:ext cx="1320476" cy="362088"/>
          </a:xfrm>
          <a:custGeom>
            <a:avLst/>
            <a:gdLst>
              <a:gd name="connsiteX0" fmla="*/ 660238 w 1320476"/>
              <a:gd name="connsiteY0" fmla="*/ 0 h 362088"/>
              <a:gd name="connsiteX1" fmla="*/ 1312051 w 1320476"/>
              <a:gd name="connsiteY1" fmla="*/ 346566 h 362088"/>
              <a:gd name="connsiteX2" fmla="*/ 1320476 w 1320476"/>
              <a:gd name="connsiteY2" fmla="*/ 362088 h 362088"/>
              <a:gd name="connsiteX3" fmla="*/ 0 w 1320476"/>
              <a:gd name="connsiteY3" fmla="*/ 362088 h 362088"/>
              <a:gd name="connsiteX4" fmla="*/ 8425 w 1320476"/>
              <a:gd name="connsiteY4" fmla="*/ 346566 h 362088"/>
              <a:gd name="connsiteX5" fmla="*/ 660238 w 1320476"/>
              <a:gd name="connsiteY5" fmla="*/ 0 h 362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20476" h="362088">
                <a:moveTo>
                  <a:pt x="660238" y="0"/>
                </a:moveTo>
                <a:cubicBezTo>
                  <a:pt x="931569" y="0"/>
                  <a:pt x="1170791" y="137473"/>
                  <a:pt x="1312051" y="346566"/>
                </a:cubicBezTo>
                <a:lnTo>
                  <a:pt x="1320476" y="362088"/>
                </a:lnTo>
                <a:lnTo>
                  <a:pt x="0" y="362088"/>
                </a:lnTo>
                <a:lnTo>
                  <a:pt x="8425" y="346566"/>
                </a:lnTo>
                <a:cubicBezTo>
                  <a:pt x="149685" y="137473"/>
                  <a:pt x="388907" y="0"/>
                  <a:pt x="660238"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ru-RU" noProof="0" dirty="0"/>
          </a:p>
        </p:txBody>
      </p:sp>
      <p:sp>
        <p:nvSpPr>
          <p:cNvPr id="6" name="Заголовок 1">
            <a:extLst>
              <a:ext uri="{FF2B5EF4-FFF2-40B4-BE49-F238E27FC236}">
                <a16:creationId xmlns:a16="http://schemas.microsoft.com/office/drawing/2014/main" xmlns="" id="{B70E2287-0F7B-4DD3-A805-DB19BBF3C716}"/>
              </a:ext>
            </a:extLst>
          </p:cNvPr>
          <p:cNvSpPr>
            <a:spLocks noGrp="1"/>
          </p:cNvSpPr>
          <p:nvPr>
            <p:ph type="title"/>
          </p:nvPr>
        </p:nvSpPr>
        <p:spPr>
          <a:xfrm>
            <a:off x="515938" y="246621"/>
            <a:ext cx="11150600" cy="920336"/>
          </a:xfrm>
        </p:spPr>
        <p:txBody>
          <a:bodyPr lIns="0" tIns="0" rIns="0" bIns="0" rtlCol="0" anchor="b">
            <a:noAutofit/>
          </a:bodyPr>
          <a:lstStyle>
            <a:lvl1pPr>
              <a:defRPr sz="3200" b="1" cap="all" baseline="0"/>
            </a:lvl1pPr>
          </a:lstStyle>
          <a:p>
            <a:pPr rtl="0"/>
            <a:r>
              <a:rPr lang="ru-RU" noProof="0" smtClean="0"/>
              <a:t>Образец заголовка</a:t>
            </a:r>
            <a:endParaRPr lang="ru-RU" noProof="0" dirty="0"/>
          </a:p>
        </p:txBody>
      </p:sp>
      <p:sp>
        <p:nvSpPr>
          <p:cNvPr id="7" name="Прямоугольник 6">
            <a:extLst>
              <a:ext uri="{FF2B5EF4-FFF2-40B4-BE49-F238E27FC236}">
                <a16:creationId xmlns:a16="http://schemas.microsoft.com/office/drawing/2014/main" xmlns="" id="{8DCE74CE-BEFF-42B3-BF3E-C41B1B1F1EE4}"/>
              </a:ext>
            </a:extLst>
          </p:cNvPr>
          <p:cNvSpPr/>
          <p:nvPr userDrawn="1"/>
        </p:nvSpPr>
        <p:spPr>
          <a:xfrm rot="10800000">
            <a:off x="515938" y="-16721"/>
            <a:ext cx="1258618" cy="11050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ru-RU" noProof="0" dirty="0">
              <a:solidFill>
                <a:schemeClr val="bg1"/>
              </a:solidFill>
            </a:endParaRPr>
          </a:p>
        </p:txBody>
      </p:sp>
      <p:pic>
        <p:nvPicPr>
          <p:cNvPr id="8" name="Рисунок 7">
            <a:extLst>
              <a:ext uri="{FF2B5EF4-FFF2-40B4-BE49-F238E27FC236}">
                <a16:creationId xmlns:a16="http://schemas.microsoft.com/office/drawing/2014/main" xmlns="" id="{8B0944B4-FE4A-459A-85B1-3476FE6C4C49}"/>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472046" y="6261436"/>
            <a:ext cx="1073019" cy="414000"/>
          </a:xfrm>
          <a:prstGeom prst="rect">
            <a:avLst/>
          </a:prstGeom>
        </p:spPr>
      </p:pic>
      <p:sp>
        <p:nvSpPr>
          <p:cNvPr id="9" name="Овал 8">
            <a:extLst>
              <a:ext uri="{FF2B5EF4-FFF2-40B4-BE49-F238E27FC236}">
                <a16:creationId xmlns:a16="http://schemas.microsoft.com/office/drawing/2014/main" xmlns="" id="{1B26B4BC-3D52-4C1C-85FB-226F0B5201F1}"/>
              </a:ext>
            </a:extLst>
          </p:cNvPr>
          <p:cNvSpPr/>
          <p:nvPr userDrawn="1"/>
        </p:nvSpPr>
        <p:spPr>
          <a:xfrm>
            <a:off x="11371669" y="6409397"/>
            <a:ext cx="280051" cy="28005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ru-RU" noProof="0" dirty="0"/>
          </a:p>
        </p:txBody>
      </p:sp>
      <p:sp>
        <p:nvSpPr>
          <p:cNvPr id="10" name="Номер слайда 5">
            <a:extLst>
              <a:ext uri="{FF2B5EF4-FFF2-40B4-BE49-F238E27FC236}">
                <a16:creationId xmlns:a16="http://schemas.microsoft.com/office/drawing/2014/main" xmlns="" id="{CEC6B25A-6AA2-46A7-84BE-5C907CA51B02}"/>
              </a:ext>
            </a:extLst>
          </p:cNvPr>
          <p:cNvSpPr>
            <a:spLocks noGrp="1"/>
          </p:cNvSpPr>
          <p:nvPr>
            <p:ph type="sldNum" sz="quarter" idx="12"/>
          </p:nvPr>
        </p:nvSpPr>
        <p:spPr>
          <a:xfrm>
            <a:off x="11363696" y="6455739"/>
            <a:ext cx="294460" cy="187367"/>
          </a:xfrm>
        </p:spPr>
        <p:txBody>
          <a:bodyPr lIns="0" tIns="0" rIns="0" bIns="0" rtlCol="0"/>
          <a:lstStyle>
            <a:lvl1pPr algn="ctr">
              <a:defRPr sz="900">
                <a:solidFill>
                  <a:schemeClr val="bg1"/>
                </a:solidFill>
                <a:latin typeface="+mn-lt"/>
              </a:defRPr>
            </a:lvl1pPr>
          </a:lstStyle>
          <a:p>
            <a:pPr rtl="0"/>
            <a:fld id="{9EC71654-96A5-4280-94F3-931C61A9F92C}" type="slidenum">
              <a:rPr lang="ru-RU" noProof="0" smtClean="0"/>
              <a:pPr/>
              <a:t>‹#›</a:t>
            </a:fld>
            <a:endParaRPr lang="ru-RU" noProof="0" dirty="0"/>
          </a:p>
        </p:txBody>
      </p:sp>
      <p:sp>
        <p:nvSpPr>
          <p:cNvPr id="3" name="Рисунок 2">
            <a:extLst>
              <a:ext uri="{FF2B5EF4-FFF2-40B4-BE49-F238E27FC236}">
                <a16:creationId xmlns:a16="http://schemas.microsoft.com/office/drawing/2014/main" xmlns="" id="{B1B995BE-66C2-4379-885F-4BE069DA39E4}"/>
              </a:ext>
            </a:extLst>
          </p:cNvPr>
          <p:cNvSpPr>
            <a:spLocks noGrp="1"/>
          </p:cNvSpPr>
          <p:nvPr>
            <p:ph type="pic" sz="quarter" idx="13"/>
          </p:nvPr>
        </p:nvSpPr>
        <p:spPr>
          <a:xfrm>
            <a:off x="1103638" y="1848535"/>
            <a:ext cx="1430337" cy="1430337"/>
          </a:xfrm>
          <a:prstGeom prst="ellipse">
            <a:avLst/>
          </a:prstGeom>
          <a:solidFill>
            <a:schemeClr val="bg2"/>
          </a:solidFill>
        </p:spPr>
        <p:txBody>
          <a:bodyPr rtlCol="0" anchor="ctr">
            <a:normAutofit/>
          </a:bodyPr>
          <a:lstStyle>
            <a:lvl1pPr marL="0" indent="0" algn="ctr">
              <a:buNone/>
              <a:defRPr sz="2000"/>
            </a:lvl1pPr>
          </a:lstStyle>
          <a:p>
            <a:pPr rtl="0"/>
            <a:r>
              <a:rPr lang="ru-RU" noProof="0" smtClean="0"/>
              <a:t>Вставка рисунка</a:t>
            </a:r>
            <a:endParaRPr lang="ru-RU" noProof="0" dirty="0"/>
          </a:p>
        </p:txBody>
      </p:sp>
      <p:sp>
        <p:nvSpPr>
          <p:cNvPr id="11" name="Рисунок 2">
            <a:extLst>
              <a:ext uri="{FF2B5EF4-FFF2-40B4-BE49-F238E27FC236}">
                <a16:creationId xmlns:a16="http://schemas.microsoft.com/office/drawing/2014/main" xmlns="" id="{9B56B6C6-9F3C-4E80-BBAD-280E697B895C}"/>
              </a:ext>
            </a:extLst>
          </p:cNvPr>
          <p:cNvSpPr>
            <a:spLocks noGrp="1"/>
          </p:cNvSpPr>
          <p:nvPr>
            <p:ph type="pic" sz="quarter" idx="14"/>
          </p:nvPr>
        </p:nvSpPr>
        <p:spPr>
          <a:xfrm>
            <a:off x="3957037" y="1848535"/>
            <a:ext cx="1430337" cy="1430337"/>
          </a:xfrm>
          <a:prstGeom prst="ellipse">
            <a:avLst/>
          </a:prstGeom>
          <a:solidFill>
            <a:schemeClr val="bg2"/>
          </a:solidFill>
        </p:spPr>
        <p:txBody>
          <a:bodyPr rtlCol="0" anchor="ctr">
            <a:normAutofit/>
          </a:bodyPr>
          <a:lstStyle>
            <a:lvl1pPr marL="0" indent="0" algn="ctr">
              <a:buNone/>
              <a:defRPr sz="2000"/>
            </a:lvl1pPr>
          </a:lstStyle>
          <a:p>
            <a:pPr rtl="0"/>
            <a:r>
              <a:rPr lang="ru-RU" noProof="0" smtClean="0"/>
              <a:t>Вставка рисунка</a:t>
            </a:r>
            <a:endParaRPr lang="ru-RU" noProof="0" dirty="0"/>
          </a:p>
        </p:txBody>
      </p:sp>
      <p:sp>
        <p:nvSpPr>
          <p:cNvPr id="12" name="Рисунок 2">
            <a:extLst>
              <a:ext uri="{FF2B5EF4-FFF2-40B4-BE49-F238E27FC236}">
                <a16:creationId xmlns:a16="http://schemas.microsoft.com/office/drawing/2014/main" xmlns="" id="{54704160-1ED7-4B90-8963-0F887C73E94D}"/>
              </a:ext>
            </a:extLst>
          </p:cNvPr>
          <p:cNvSpPr>
            <a:spLocks noGrp="1"/>
          </p:cNvSpPr>
          <p:nvPr>
            <p:ph type="pic" sz="quarter" idx="15"/>
          </p:nvPr>
        </p:nvSpPr>
        <p:spPr>
          <a:xfrm>
            <a:off x="6795773" y="1848535"/>
            <a:ext cx="1430337" cy="1430337"/>
          </a:xfrm>
          <a:prstGeom prst="ellipse">
            <a:avLst/>
          </a:prstGeom>
          <a:solidFill>
            <a:schemeClr val="bg2"/>
          </a:solidFill>
        </p:spPr>
        <p:txBody>
          <a:bodyPr rtlCol="0" anchor="ctr">
            <a:normAutofit/>
          </a:bodyPr>
          <a:lstStyle>
            <a:lvl1pPr marL="0" indent="0" algn="ctr">
              <a:buNone/>
              <a:defRPr sz="2000"/>
            </a:lvl1pPr>
          </a:lstStyle>
          <a:p>
            <a:pPr rtl="0"/>
            <a:r>
              <a:rPr lang="ru-RU" noProof="0" smtClean="0"/>
              <a:t>Вставка рисунка</a:t>
            </a:r>
            <a:endParaRPr lang="ru-RU" noProof="0" dirty="0"/>
          </a:p>
        </p:txBody>
      </p:sp>
      <p:sp>
        <p:nvSpPr>
          <p:cNvPr id="13" name="Рисунок 2">
            <a:extLst>
              <a:ext uri="{FF2B5EF4-FFF2-40B4-BE49-F238E27FC236}">
                <a16:creationId xmlns:a16="http://schemas.microsoft.com/office/drawing/2014/main" xmlns="" id="{36610597-6A76-4A06-82A5-A8FFC5BAEA0F}"/>
              </a:ext>
            </a:extLst>
          </p:cNvPr>
          <p:cNvSpPr>
            <a:spLocks noGrp="1"/>
          </p:cNvSpPr>
          <p:nvPr>
            <p:ph type="pic" sz="quarter" idx="16"/>
          </p:nvPr>
        </p:nvSpPr>
        <p:spPr>
          <a:xfrm>
            <a:off x="9648156" y="1848535"/>
            <a:ext cx="1430337" cy="1430337"/>
          </a:xfrm>
          <a:prstGeom prst="ellipse">
            <a:avLst/>
          </a:prstGeom>
          <a:solidFill>
            <a:schemeClr val="bg2"/>
          </a:solidFill>
        </p:spPr>
        <p:txBody>
          <a:bodyPr rtlCol="0" anchor="ctr">
            <a:normAutofit/>
          </a:bodyPr>
          <a:lstStyle>
            <a:lvl1pPr marL="0" indent="0" algn="ctr">
              <a:buNone/>
              <a:defRPr sz="2000"/>
            </a:lvl1pPr>
          </a:lstStyle>
          <a:p>
            <a:pPr rtl="0"/>
            <a:r>
              <a:rPr lang="ru-RU" noProof="0" smtClean="0"/>
              <a:t>Вставка рисунка</a:t>
            </a:r>
            <a:endParaRPr lang="ru-RU" noProof="0" dirty="0"/>
          </a:p>
        </p:txBody>
      </p:sp>
      <p:sp>
        <p:nvSpPr>
          <p:cNvPr id="27" name="Объект 2">
            <a:extLst>
              <a:ext uri="{FF2B5EF4-FFF2-40B4-BE49-F238E27FC236}">
                <a16:creationId xmlns:a16="http://schemas.microsoft.com/office/drawing/2014/main" xmlns="" id="{FF56D2E5-86E4-473A-A62F-B7029E5B2558}"/>
              </a:ext>
            </a:extLst>
          </p:cNvPr>
          <p:cNvSpPr>
            <a:spLocks noGrp="1"/>
          </p:cNvSpPr>
          <p:nvPr>
            <p:ph idx="1"/>
          </p:nvPr>
        </p:nvSpPr>
        <p:spPr>
          <a:xfrm>
            <a:off x="524454" y="4052306"/>
            <a:ext cx="2588705" cy="1749005"/>
          </a:xfrm>
        </p:spPr>
        <p:txBody>
          <a:bodyPr lIns="0" tIns="0" rIns="0" bIns="0" rtlCol="0">
            <a:noAutofit/>
          </a:bodyPr>
          <a:lstStyle>
            <a:lvl1pPr marL="0" indent="0" algn="ctr">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stStyle>
          <a:p>
            <a:pPr lvl="0" rtl="0"/>
            <a:r>
              <a:rPr lang="ru-RU" noProof="0" smtClean="0"/>
              <a:t>Образец текста</a:t>
            </a:r>
          </a:p>
        </p:txBody>
      </p:sp>
      <p:sp>
        <p:nvSpPr>
          <p:cNvPr id="28" name="Объект 2">
            <a:extLst>
              <a:ext uri="{FF2B5EF4-FFF2-40B4-BE49-F238E27FC236}">
                <a16:creationId xmlns:a16="http://schemas.microsoft.com/office/drawing/2014/main" xmlns="" id="{93934E34-6CC7-492D-9515-EBEC72EFF4CB}"/>
              </a:ext>
            </a:extLst>
          </p:cNvPr>
          <p:cNvSpPr>
            <a:spLocks noGrp="1"/>
          </p:cNvSpPr>
          <p:nvPr>
            <p:ph idx="17" hasCustomPrompt="1"/>
          </p:nvPr>
        </p:nvSpPr>
        <p:spPr>
          <a:xfrm>
            <a:off x="524454" y="3539268"/>
            <a:ext cx="2588705" cy="495389"/>
          </a:xfrm>
        </p:spPr>
        <p:txBody>
          <a:bodyPr lIns="0" tIns="0" rIns="0" bIns="0" rtlCol="0" anchor="ctr">
            <a:noAutofit/>
          </a:bodyPr>
          <a:lstStyle>
            <a:lvl1pPr marL="0" indent="0" algn="ctr">
              <a:buNone/>
              <a:defRPr sz="1600" b="1" cap="all" baseline="0">
                <a:solidFill>
                  <a:srgbClr val="0D1D5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stStyle>
          <a:p>
            <a:pPr lvl="0" rtl="0"/>
            <a:r>
              <a:rPr lang="ru-RU" noProof="0" dirty="0"/>
              <a:t>Исполнительный блок 01</a:t>
            </a:r>
          </a:p>
        </p:txBody>
      </p:sp>
      <p:sp>
        <p:nvSpPr>
          <p:cNvPr id="29" name="Объект 2">
            <a:extLst>
              <a:ext uri="{FF2B5EF4-FFF2-40B4-BE49-F238E27FC236}">
                <a16:creationId xmlns:a16="http://schemas.microsoft.com/office/drawing/2014/main" xmlns="" id="{E4E27467-A1AA-4773-AAB5-A96267FBD712}"/>
              </a:ext>
            </a:extLst>
          </p:cNvPr>
          <p:cNvSpPr>
            <a:spLocks noGrp="1"/>
          </p:cNvSpPr>
          <p:nvPr>
            <p:ph idx="18"/>
          </p:nvPr>
        </p:nvSpPr>
        <p:spPr>
          <a:xfrm>
            <a:off x="3377853" y="4052306"/>
            <a:ext cx="2588705" cy="1749005"/>
          </a:xfrm>
        </p:spPr>
        <p:txBody>
          <a:bodyPr lIns="0" tIns="0" rIns="0" bIns="0" rtlCol="0">
            <a:noAutofit/>
          </a:bodyPr>
          <a:lstStyle>
            <a:lvl1pPr marL="0" indent="0" algn="ctr">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stStyle>
          <a:p>
            <a:pPr lvl="0" rtl="0"/>
            <a:r>
              <a:rPr lang="ru-RU" noProof="0" smtClean="0"/>
              <a:t>Образец текста</a:t>
            </a:r>
          </a:p>
        </p:txBody>
      </p:sp>
      <p:sp>
        <p:nvSpPr>
          <p:cNvPr id="30" name="Объект 2">
            <a:extLst>
              <a:ext uri="{FF2B5EF4-FFF2-40B4-BE49-F238E27FC236}">
                <a16:creationId xmlns:a16="http://schemas.microsoft.com/office/drawing/2014/main" xmlns="" id="{6CABD5EB-4A8B-448B-8ED1-B8B420815B2D}"/>
              </a:ext>
            </a:extLst>
          </p:cNvPr>
          <p:cNvSpPr>
            <a:spLocks noGrp="1"/>
          </p:cNvSpPr>
          <p:nvPr>
            <p:ph idx="19" hasCustomPrompt="1"/>
          </p:nvPr>
        </p:nvSpPr>
        <p:spPr>
          <a:xfrm>
            <a:off x="3377853" y="3539268"/>
            <a:ext cx="2588705" cy="495389"/>
          </a:xfrm>
        </p:spPr>
        <p:txBody>
          <a:bodyPr lIns="0" tIns="0" rIns="0" bIns="0" rtlCol="0" anchor="ctr">
            <a:noAutofit/>
          </a:bodyPr>
          <a:lstStyle>
            <a:lvl1pPr marL="0" indent="0" algn="ctr">
              <a:buNone/>
              <a:defRPr sz="1600" b="1" cap="all" baseline="0">
                <a:solidFill>
                  <a:srgbClr val="0D1D5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stStyle>
          <a:p>
            <a:pPr lvl="0" rtl="0"/>
            <a:r>
              <a:rPr lang="ru-RU" noProof="0" dirty="0"/>
              <a:t>Исполнительный блок 01</a:t>
            </a:r>
          </a:p>
        </p:txBody>
      </p:sp>
      <p:sp>
        <p:nvSpPr>
          <p:cNvPr id="31" name="Объект 2">
            <a:extLst>
              <a:ext uri="{FF2B5EF4-FFF2-40B4-BE49-F238E27FC236}">
                <a16:creationId xmlns:a16="http://schemas.microsoft.com/office/drawing/2014/main" xmlns="" id="{0D86883C-E501-47FF-AE1A-E9CE8B71B421}"/>
              </a:ext>
            </a:extLst>
          </p:cNvPr>
          <p:cNvSpPr>
            <a:spLocks noGrp="1"/>
          </p:cNvSpPr>
          <p:nvPr>
            <p:ph idx="20"/>
          </p:nvPr>
        </p:nvSpPr>
        <p:spPr>
          <a:xfrm>
            <a:off x="6216589" y="4052306"/>
            <a:ext cx="2588705" cy="1749005"/>
          </a:xfrm>
        </p:spPr>
        <p:txBody>
          <a:bodyPr lIns="0" tIns="0" rIns="0" bIns="0" rtlCol="0">
            <a:noAutofit/>
          </a:bodyPr>
          <a:lstStyle>
            <a:lvl1pPr marL="0" indent="0" algn="ctr">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stStyle>
          <a:p>
            <a:pPr lvl="0" rtl="0"/>
            <a:r>
              <a:rPr lang="ru-RU" noProof="0" smtClean="0"/>
              <a:t>Образец текста</a:t>
            </a:r>
          </a:p>
        </p:txBody>
      </p:sp>
      <p:sp>
        <p:nvSpPr>
          <p:cNvPr id="32" name="Объект 2">
            <a:extLst>
              <a:ext uri="{FF2B5EF4-FFF2-40B4-BE49-F238E27FC236}">
                <a16:creationId xmlns:a16="http://schemas.microsoft.com/office/drawing/2014/main" xmlns="" id="{3683A037-F698-4CC9-904D-F377D71F690F}"/>
              </a:ext>
            </a:extLst>
          </p:cNvPr>
          <p:cNvSpPr>
            <a:spLocks noGrp="1"/>
          </p:cNvSpPr>
          <p:nvPr>
            <p:ph idx="21" hasCustomPrompt="1"/>
          </p:nvPr>
        </p:nvSpPr>
        <p:spPr>
          <a:xfrm>
            <a:off x="6216589" y="3539268"/>
            <a:ext cx="2588705" cy="495389"/>
          </a:xfrm>
        </p:spPr>
        <p:txBody>
          <a:bodyPr lIns="0" tIns="0" rIns="0" bIns="0" rtlCol="0" anchor="ctr">
            <a:noAutofit/>
          </a:bodyPr>
          <a:lstStyle>
            <a:lvl1pPr marL="0" indent="0" algn="ctr">
              <a:buNone/>
              <a:defRPr sz="1600" b="1" cap="all" baseline="0">
                <a:solidFill>
                  <a:srgbClr val="0D1D5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stStyle>
          <a:p>
            <a:pPr lvl="0" rtl="0"/>
            <a:r>
              <a:rPr lang="ru-RU" noProof="0" dirty="0"/>
              <a:t>Исполнительный блок 01</a:t>
            </a:r>
          </a:p>
        </p:txBody>
      </p:sp>
      <p:sp>
        <p:nvSpPr>
          <p:cNvPr id="33" name="Объект 2">
            <a:extLst>
              <a:ext uri="{FF2B5EF4-FFF2-40B4-BE49-F238E27FC236}">
                <a16:creationId xmlns:a16="http://schemas.microsoft.com/office/drawing/2014/main" xmlns="" id="{0A095594-2B82-44ED-8C9B-DA7C4D3D2872}"/>
              </a:ext>
            </a:extLst>
          </p:cNvPr>
          <p:cNvSpPr>
            <a:spLocks noGrp="1"/>
          </p:cNvSpPr>
          <p:nvPr>
            <p:ph idx="22"/>
          </p:nvPr>
        </p:nvSpPr>
        <p:spPr>
          <a:xfrm>
            <a:off x="9068972" y="4052306"/>
            <a:ext cx="2588705" cy="1749005"/>
          </a:xfrm>
        </p:spPr>
        <p:txBody>
          <a:bodyPr lIns="0" tIns="0" rIns="0" bIns="0" rtlCol="0">
            <a:noAutofit/>
          </a:bodyPr>
          <a:lstStyle>
            <a:lvl1pPr marL="0" indent="0" algn="ctr">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stStyle>
          <a:p>
            <a:pPr lvl="0" rtl="0"/>
            <a:r>
              <a:rPr lang="ru-RU" noProof="0" smtClean="0"/>
              <a:t>Образец текста</a:t>
            </a:r>
          </a:p>
        </p:txBody>
      </p:sp>
      <p:sp>
        <p:nvSpPr>
          <p:cNvPr id="34" name="Объект 2">
            <a:extLst>
              <a:ext uri="{FF2B5EF4-FFF2-40B4-BE49-F238E27FC236}">
                <a16:creationId xmlns:a16="http://schemas.microsoft.com/office/drawing/2014/main" xmlns="" id="{54CDD46A-22ED-48F5-9B5F-13B1B5C4B320}"/>
              </a:ext>
            </a:extLst>
          </p:cNvPr>
          <p:cNvSpPr>
            <a:spLocks noGrp="1"/>
          </p:cNvSpPr>
          <p:nvPr>
            <p:ph idx="23" hasCustomPrompt="1"/>
          </p:nvPr>
        </p:nvSpPr>
        <p:spPr>
          <a:xfrm>
            <a:off x="9068972" y="3539268"/>
            <a:ext cx="2588705" cy="495389"/>
          </a:xfrm>
        </p:spPr>
        <p:txBody>
          <a:bodyPr lIns="0" tIns="0" rIns="0" bIns="0" rtlCol="0" anchor="ctr">
            <a:noAutofit/>
          </a:bodyPr>
          <a:lstStyle>
            <a:lvl1pPr marL="0" indent="0" algn="ctr">
              <a:buNone/>
              <a:defRPr sz="1600" b="1" cap="all" baseline="0">
                <a:solidFill>
                  <a:srgbClr val="0D1D5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stStyle>
          <a:p>
            <a:pPr lvl="0" rtl="0"/>
            <a:r>
              <a:rPr lang="ru-RU" noProof="0" dirty="0"/>
              <a:t>Исполнительный блок 01</a:t>
            </a:r>
          </a:p>
        </p:txBody>
      </p:sp>
    </p:spTree>
    <p:extLst>
      <p:ext uri="{BB962C8B-B14F-4D97-AF65-F5344CB8AC3E}">
        <p14:creationId xmlns:p14="http://schemas.microsoft.com/office/powerpoint/2010/main" val="38765038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Спасибо 01">
    <p:spTree>
      <p:nvGrpSpPr>
        <p:cNvPr id="1" name=""/>
        <p:cNvGrpSpPr/>
        <p:nvPr/>
      </p:nvGrpSpPr>
      <p:grpSpPr>
        <a:xfrm>
          <a:off x="0" y="0"/>
          <a:ext cx="0" cy="0"/>
          <a:chOff x="0" y="0"/>
          <a:chExt cx="0" cy="0"/>
        </a:xfrm>
      </p:grpSpPr>
      <p:sp>
        <p:nvSpPr>
          <p:cNvPr id="3" name="Подзаголовок 2">
            <a:extLst>
              <a:ext uri="{FF2B5EF4-FFF2-40B4-BE49-F238E27FC236}">
                <a16:creationId xmlns:a16="http://schemas.microsoft.com/office/drawing/2014/main" xmlns="" id="{59758E15-A93D-4FB9-843D-1490E27A151B}"/>
              </a:ext>
            </a:extLst>
          </p:cNvPr>
          <p:cNvSpPr>
            <a:spLocks noGrp="1"/>
          </p:cNvSpPr>
          <p:nvPr>
            <p:ph type="subTitle" idx="1" hasCustomPrompt="1"/>
          </p:nvPr>
        </p:nvSpPr>
        <p:spPr>
          <a:xfrm>
            <a:off x="7002130" y="4484691"/>
            <a:ext cx="4540440" cy="503167"/>
          </a:xfrm>
        </p:spPr>
        <p:txBody>
          <a:bodyPr rtlCol="0">
            <a:noAutofit/>
          </a:bodyPr>
          <a:lstStyle>
            <a:lvl1pPr marL="0" indent="0" algn="l">
              <a:buNone/>
              <a:defRPr sz="1600" b="0" cap="all" baseline="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ru-RU" noProof="0" dirty="0"/>
              <a:t>адрес электронной почты</a:t>
            </a:r>
          </a:p>
        </p:txBody>
      </p:sp>
      <p:sp>
        <p:nvSpPr>
          <p:cNvPr id="13" name="Рисунок 12">
            <a:extLst>
              <a:ext uri="{FF2B5EF4-FFF2-40B4-BE49-F238E27FC236}">
                <a16:creationId xmlns:a16="http://schemas.microsoft.com/office/drawing/2014/main" xmlns="" id="{BCCC559D-0EC3-432C-B397-6897B366DF36}"/>
              </a:ext>
            </a:extLst>
          </p:cNvPr>
          <p:cNvSpPr>
            <a:spLocks noGrp="1"/>
          </p:cNvSpPr>
          <p:nvPr>
            <p:ph type="pic" sz="quarter" idx="10"/>
          </p:nvPr>
        </p:nvSpPr>
        <p:spPr>
          <a:xfrm>
            <a:off x="710812" y="728545"/>
            <a:ext cx="5305661" cy="5305661"/>
          </a:xfrm>
          <a:prstGeom prst="ellipse">
            <a:avLst/>
          </a:prstGeom>
          <a:solidFill>
            <a:schemeClr val="bg2"/>
          </a:solidFill>
        </p:spPr>
        <p:txBody>
          <a:bodyPr rtlCol="0" anchor="ctr"/>
          <a:lstStyle>
            <a:lvl1pPr marL="0" indent="0" algn="ctr">
              <a:buNone/>
              <a:defRPr/>
            </a:lvl1pPr>
          </a:lstStyle>
          <a:p>
            <a:pPr rtl="0"/>
            <a:r>
              <a:rPr lang="ru-RU" noProof="0" smtClean="0"/>
              <a:t>Вставка рисунка</a:t>
            </a:r>
            <a:endParaRPr lang="ru-RU" noProof="0" dirty="0"/>
          </a:p>
        </p:txBody>
      </p:sp>
      <p:grpSp>
        <p:nvGrpSpPr>
          <p:cNvPr id="14" name="Группа 13">
            <a:extLst>
              <a:ext uri="{FF2B5EF4-FFF2-40B4-BE49-F238E27FC236}">
                <a16:creationId xmlns:a16="http://schemas.microsoft.com/office/drawing/2014/main" xmlns="" id="{0DC2055F-AE3F-46BE-B57E-A0F1A86D1C36}"/>
              </a:ext>
            </a:extLst>
          </p:cNvPr>
          <p:cNvGrpSpPr/>
          <p:nvPr userDrawn="1"/>
        </p:nvGrpSpPr>
        <p:grpSpPr>
          <a:xfrm>
            <a:off x="-1728305" y="-2049517"/>
            <a:ext cx="8917229" cy="10769768"/>
            <a:chOff x="11114088" y="2241550"/>
            <a:chExt cx="1905000" cy="2354263"/>
          </a:xfrm>
          <a:solidFill>
            <a:schemeClr val="bg2">
              <a:alpha val="91000"/>
            </a:schemeClr>
          </a:solidFill>
        </p:grpSpPr>
        <p:sp>
          <p:nvSpPr>
            <p:cNvPr id="15" name="Полилиния 5">
              <a:extLst>
                <a:ext uri="{FF2B5EF4-FFF2-40B4-BE49-F238E27FC236}">
                  <a16:creationId xmlns:a16="http://schemas.microsoft.com/office/drawing/2014/main" xmlns="" id="{C98EF042-A3B8-406D-BC16-153A989F571A}"/>
                </a:ext>
              </a:extLst>
            </p:cNvPr>
            <p:cNvSpPr>
              <a:spLocks/>
            </p:cNvSpPr>
            <p:nvPr/>
          </p:nvSpPr>
          <p:spPr bwMode="auto">
            <a:xfrm>
              <a:off x="11114088" y="2241550"/>
              <a:ext cx="1905000" cy="2354263"/>
            </a:xfrm>
            <a:custGeom>
              <a:avLst/>
              <a:gdLst>
                <a:gd name="T0" fmla="*/ 0 w 447"/>
                <a:gd name="T1" fmla="*/ 264 h 553"/>
                <a:gd name="T2" fmla="*/ 141 w 447"/>
                <a:gd name="T3" fmla="*/ 48 h 553"/>
                <a:gd name="T4" fmla="*/ 414 w 447"/>
                <a:gd name="T5" fmla="*/ 67 h 553"/>
                <a:gd name="T6" fmla="*/ 438 w 447"/>
                <a:gd name="T7" fmla="*/ 98 h 553"/>
                <a:gd name="T8" fmla="*/ 391 w 447"/>
                <a:gd name="T9" fmla="*/ 111 h 553"/>
                <a:gd name="T10" fmla="*/ 94 w 447"/>
                <a:gd name="T11" fmla="*/ 149 h 553"/>
                <a:gd name="T12" fmla="*/ 107 w 447"/>
                <a:gd name="T13" fmla="*/ 424 h 553"/>
                <a:gd name="T14" fmla="*/ 383 w 447"/>
                <a:gd name="T15" fmla="*/ 453 h 553"/>
                <a:gd name="T16" fmla="*/ 393 w 447"/>
                <a:gd name="T17" fmla="*/ 446 h 553"/>
                <a:gd name="T18" fmla="*/ 433 w 447"/>
                <a:gd name="T19" fmla="*/ 449 h 553"/>
                <a:gd name="T20" fmla="*/ 421 w 447"/>
                <a:gd name="T21" fmla="*/ 485 h 553"/>
                <a:gd name="T22" fmla="*/ 194 w 447"/>
                <a:gd name="T23" fmla="*/ 531 h 553"/>
                <a:gd name="T24" fmla="*/ 0 w 447"/>
                <a:gd name="T25" fmla="*/ 264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7" h="553">
                  <a:moveTo>
                    <a:pt x="0" y="264"/>
                  </a:moveTo>
                  <a:cubicBezTo>
                    <a:pt x="5" y="176"/>
                    <a:pt x="49" y="96"/>
                    <a:pt x="141" y="48"/>
                  </a:cubicBezTo>
                  <a:cubicBezTo>
                    <a:pt x="235" y="0"/>
                    <a:pt x="327" y="9"/>
                    <a:pt x="414" y="67"/>
                  </a:cubicBezTo>
                  <a:cubicBezTo>
                    <a:pt x="425" y="75"/>
                    <a:pt x="439" y="82"/>
                    <a:pt x="438" y="98"/>
                  </a:cubicBezTo>
                  <a:cubicBezTo>
                    <a:pt x="437" y="120"/>
                    <a:pt x="413" y="127"/>
                    <a:pt x="391" y="111"/>
                  </a:cubicBezTo>
                  <a:cubicBezTo>
                    <a:pt x="294" y="40"/>
                    <a:pt x="166" y="56"/>
                    <a:pt x="94" y="149"/>
                  </a:cubicBezTo>
                  <a:cubicBezTo>
                    <a:pt x="30" y="231"/>
                    <a:pt x="36" y="349"/>
                    <a:pt x="107" y="424"/>
                  </a:cubicBezTo>
                  <a:cubicBezTo>
                    <a:pt x="180" y="502"/>
                    <a:pt x="296" y="514"/>
                    <a:pt x="383" y="453"/>
                  </a:cubicBezTo>
                  <a:cubicBezTo>
                    <a:pt x="386" y="451"/>
                    <a:pt x="390" y="449"/>
                    <a:pt x="393" y="446"/>
                  </a:cubicBezTo>
                  <a:cubicBezTo>
                    <a:pt x="407" y="433"/>
                    <a:pt x="420" y="433"/>
                    <a:pt x="433" y="449"/>
                  </a:cubicBezTo>
                  <a:cubicBezTo>
                    <a:pt x="447" y="467"/>
                    <a:pt x="433" y="477"/>
                    <a:pt x="421" y="485"/>
                  </a:cubicBezTo>
                  <a:cubicBezTo>
                    <a:pt x="353" y="537"/>
                    <a:pt x="277" y="553"/>
                    <a:pt x="194" y="531"/>
                  </a:cubicBezTo>
                  <a:cubicBezTo>
                    <a:pt x="79" y="501"/>
                    <a:pt x="1" y="397"/>
                    <a:pt x="0" y="2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rtlCol="0" anchor="t" anchorCtr="0" compatLnSpc="1">
              <a:prstTxWarp prst="textNoShape">
                <a:avLst/>
              </a:prstTxWarp>
            </a:bodyPr>
            <a:lstStyle/>
            <a:p>
              <a:pPr rtl="0"/>
              <a:endParaRPr lang="ru-RU" noProof="0" dirty="0"/>
            </a:p>
          </p:txBody>
        </p:sp>
        <p:sp>
          <p:nvSpPr>
            <p:cNvPr id="16" name="Полилиния 6">
              <a:extLst>
                <a:ext uri="{FF2B5EF4-FFF2-40B4-BE49-F238E27FC236}">
                  <a16:creationId xmlns:a16="http://schemas.microsoft.com/office/drawing/2014/main" xmlns="" id="{68E5FAC9-A660-4D7A-AC84-0A7C8CC3BB65}"/>
                </a:ext>
              </a:extLst>
            </p:cNvPr>
            <p:cNvSpPr>
              <a:spLocks/>
            </p:cNvSpPr>
            <p:nvPr/>
          </p:nvSpPr>
          <p:spPr bwMode="auto">
            <a:xfrm>
              <a:off x="11412538" y="2590800"/>
              <a:ext cx="835025" cy="1673225"/>
            </a:xfrm>
            <a:custGeom>
              <a:avLst/>
              <a:gdLst>
                <a:gd name="T0" fmla="*/ 0 w 196"/>
                <a:gd name="T1" fmla="*/ 198 h 393"/>
                <a:gd name="T2" fmla="*/ 157 w 196"/>
                <a:gd name="T3" fmla="*/ 8 h 393"/>
                <a:gd name="T4" fmla="*/ 192 w 196"/>
                <a:gd name="T5" fmla="*/ 22 h 393"/>
                <a:gd name="T6" fmla="*/ 167 w 196"/>
                <a:gd name="T7" fmla="*/ 56 h 393"/>
                <a:gd name="T8" fmla="*/ 48 w 196"/>
                <a:gd name="T9" fmla="*/ 198 h 393"/>
                <a:gd name="T10" fmla="*/ 170 w 196"/>
                <a:gd name="T11" fmla="*/ 339 h 393"/>
                <a:gd name="T12" fmla="*/ 193 w 196"/>
                <a:gd name="T13" fmla="*/ 372 h 393"/>
                <a:gd name="T14" fmla="*/ 160 w 196"/>
                <a:gd name="T15" fmla="*/ 387 h 393"/>
                <a:gd name="T16" fmla="*/ 0 w 196"/>
                <a:gd name="T17" fmla="*/ 198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6" h="393">
                  <a:moveTo>
                    <a:pt x="0" y="198"/>
                  </a:moveTo>
                  <a:cubicBezTo>
                    <a:pt x="0" y="103"/>
                    <a:pt x="64" y="26"/>
                    <a:pt x="157" y="8"/>
                  </a:cubicBezTo>
                  <a:cubicBezTo>
                    <a:pt x="171" y="6"/>
                    <a:pt x="188" y="0"/>
                    <a:pt x="192" y="22"/>
                  </a:cubicBezTo>
                  <a:cubicBezTo>
                    <a:pt x="196" y="41"/>
                    <a:pt x="190" y="52"/>
                    <a:pt x="167" y="56"/>
                  </a:cubicBezTo>
                  <a:cubicBezTo>
                    <a:pt x="95" y="70"/>
                    <a:pt x="47" y="129"/>
                    <a:pt x="48" y="198"/>
                  </a:cubicBezTo>
                  <a:cubicBezTo>
                    <a:pt x="48" y="267"/>
                    <a:pt x="97" y="325"/>
                    <a:pt x="170" y="339"/>
                  </a:cubicBezTo>
                  <a:cubicBezTo>
                    <a:pt x="191" y="343"/>
                    <a:pt x="195" y="354"/>
                    <a:pt x="193" y="372"/>
                  </a:cubicBezTo>
                  <a:cubicBezTo>
                    <a:pt x="190" y="393"/>
                    <a:pt x="174" y="389"/>
                    <a:pt x="160" y="387"/>
                  </a:cubicBezTo>
                  <a:cubicBezTo>
                    <a:pt x="70" y="375"/>
                    <a:pt x="0" y="293"/>
                    <a:pt x="0" y="1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rtlCol="0" anchor="t" anchorCtr="0" compatLnSpc="1">
              <a:prstTxWarp prst="textNoShape">
                <a:avLst/>
              </a:prstTxWarp>
            </a:bodyPr>
            <a:lstStyle/>
            <a:p>
              <a:pPr rtl="0"/>
              <a:endParaRPr lang="ru-RU" noProof="0" dirty="0"/>
            </a:p>
          </p:txBody>
        </p:sp>
      </p:grpSp>
      <p:pic>
        <p:nvPicPr>
          <p:cNvPr id="9" name="Рисунок 8">
            <a:extLst>
              <a:ext uri="{FF2B5EF4-FFF2-40B4-BE49-F238E27FC236}">
                <a16:creationId xmlns:a16="http://schemas.microsoft.com/office/drawing/2014/main" xmlns="" id="{4FE28ACC-E44C-4381-B768-0310810E78D2}"/>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6372999" y="1844881"/>
            <a:ext cx="1745251" cy="673365"/>
          </a:xfrm>
          <a:prstGeom prst="rect">
            <a:avLst/>
          </a:prstGeom>
        </p:spPr>
      </p:pic>
      <p:cxnSp>
        <p:nvCxnSpPr>
          <p:cNvPr id="5" name="Прямая соединительная линия 4">
            <a:extLst>
              <a:ext uri="{FF2B5EF4-FFF2-40B4-BE49-F238E27FC236}">
                <a16:creationId xmlns:a16="http://schemas.microsoft.com/office/drawing/2014/main" xmlns="" id="{819AFA09-F4B1-493D-BCAD-FF30C20CD1AA}"/>
              </a:ext>
            </a:extLst>
          </p:cNvPr>
          <p:cNvCxnSpPr/>
          <p:nvPr userDrawn="1"/>
        </p:nvCxnSpPr>
        <p:spPr>
          <a:xfrm>
            <a:off x="6469778" y="4233582"/>
            <a:ext cx="2532336" cy="0"/>
          </a:xfrm>
          <a:prstGeom prst="line">
            <a:avLst/>
          </a:prstGeom>
        </p:spPr>
        <p:style>
          <a:lnRef idx="1">
            <a:schemeClr val="accent1"/>
          </a:lnRef>
          <a:fillRef idx="0">
            <a:schemeClr val="accent1"/>
          </a:fillRef>
          <a:effectRef idx="0">
            <a:schemeClr val="accent1"/>
          </a:effectRef>
          <a:fontRef idx="minor">
            <a:schemeClr val="tx1"/>
          </a:fontRef>
        </p:style>
      </p:cxnSp>
      <p:sp>
        <p:nvSpPr>
          <p:cNvPr id="7" name="Текст 6">
            <a:extLst>
              <a:ext uri="{FF2B5EF4-FFF2-40B4-BE49-F238E27FC236}">
                <a16:creationId xmlns:a16="http://schemas.microsoft.com/office/drawing/2014/main" xmlns="" id="{4E0FBE0E-A6B0-483E-93DD-5C20DA069DBC}"/>
              </a:ext>
            </a:extLst>
          </p:cNvPr>
          <p:cNvSpPr>
            <a:spLocks noGrp="1"/>
          </p:cNvSpPr>
          <p:nvPr>
            <p:ph type="body" sz="quarter" idx="11" hasCustomPrompt="1"/>
          </p:nvPr>
        </p:nvSpPr>
        <p:spPr>
          <a:xfrm>
            <a:off x="7002320" y="5012635"/>
            <a:ext cx="4533900" cy="503238"/>
          </a:xfrm>
        </p:spPr>
        <p:txBody>
          <a:bodyPr vert="horz" lIns="91440" tIns="45720" rIns="91440" bIns="45720" rtlCol="0">
            <a:noAutofit/>
          </a:bodyPr>
          <a:lstStyle>
            <a:lvl1pPr marL="0" indent="0">
              <a:buNone/>
              <a:defRPr lang="en-US" sz="1600" b="0" cap="all" baseline="0" dirty="0" smtClean="0"/>
            </a:lvl1pPr>
          </a:lstStyle>
          <a:p>
            <a:pPr marL="228600" lvl="0" indent="-228600" rtl="0"/>
            <a:r>
              <a:rPr lang="ru-RU" noProof="0" dirty="0"/>
              <a:t>Место для URL-адреса веб-сайта</a:t>
            </a:r>
          </a:p>
        </p:txBody>
      </p:sp>
      <p:pic>
        <p:nvPicPr>
          <p:cNvPr id="17" name="Графический объект 16" descr="Конверт">
            <a:extLst>
              <a:ext uri="{FF2B5EF4-FFF2-40B4-BE49-F238E27FC236}">
                <a16:creationId xmlns:a16="http://schemas.microsoft.com/office/drawing/2014/main" xmlns="" id="{E5B30B87-6C2E-48F1-9026-E4F6BEA1CFE7}"/>
              </a:ext>
            </a:extLst>
          </p:cNvPr>
          <p:cNvPicPr>
            <a:picLocks noChangeAspect="1"/>
          </p:cNvPicPr>
          <p:nvPr userDrawn="1"/>
        </p:nvPicPr>
        <p:blipFill>
          <a:blip r:embed="rId3" cstate="print">
            <a:extLst>
              <a:ext uri="{28A0092B-C50C-407E-A947-70E740481C1C}">
                <a14:useLocalDpi xmlns:a14="http://schemas.microsoft.com/office/drawing/2010/main"/>
              </a:ext>
              <a:ext uri="{96DAC541-7B7A-43D3-8B79-37D633B846F1}">
                <asvg:svgBlip xmlns:asvg="http://schemas.microsoft.com/office/drawing/2016/SVG/main" xmlns="" r:embed="rId4"/>
              </a:ext>
            </a:extLst>
          </a:blip>
          <a:stretch>
            <a:fillRect/>
          </a:stretch>
        </p:blipFill>
        <p:spPr>
          <a:xfrm>
            <a:off x="6541475" y="4452337"/>
            <a:ext cx="387795" cy="387795"/>
          </a:xfrm>
          <a:prstGeom prst="rect">
            <a:avLst/>
          </a:prstGeom>
        </p:spPr>
      </p:pic>
      <p:pic>
        <p:nvPicPr>
          <p:cNvPr id="18" name="Графический объект 17" descr="Сеть">
            <a:extLst>
              <a:ext uri="{FF2B5EF4-FFF2-40B4-BE49-F238E27FC236}">
                <a16:creationId xmlns:a16="http://schemas.microsoft.com/office/drawing/2014/main" xmlns="" id="{2DA3CFE0-4ED8-4345-A158-94E70F463E99}"/>
              </a:ext>
            </a:extLst>
          </p:cNvPr>
          <p:cNvPicPr>
            <a:picLocks noChangeAspect="1"/>
          </p:cNvPicPr>
          <p:nvPr userDrawn="1"/>
        </p:nvPicPr>
        <p:blipFill>
          <a:blip r:embed="rId5">
            <a:extLst>
              <a:ext uri="{28A0092B-C50C-407E-A947-70E740481C1C}">
                <a14:useLocalDpi xmlns:a14="http://schemas.microsoft.com/office/drawing/2010/main"/>
              </a:ext>
              <a:ext uri="{96DAC541-7B7A-43D3-8B79-37D633B846F1}">
                <asvg:svgBlip xmlns:asvg="http://schemas.microsoft.com/office/drawing/2016/SVG/main" xmlns="" r:embed="rId6"/>
              </a:ext>
            </a:extLst>
          </a:blip>
          <a:stretch>
            <a:fillRect/>
          </a:stretch>
        </p:blipFill>
        <p:spPr>
          <a:xfrm>
            <a:off x="6522084" y="4925640"/>
            <a:ext cx="426575" cy="426575"/>
          </a:xfrm>
          <a:prstGeom prst="rect">
            <a:avLst/>
          </a:prstGeom>
        </p:spPr>
      </p:pic>
      <p:sp>
        <p:nvSpPr>
          <p:cNvPr id="2" name="Заголовок 1">
            <a:extLst>
              <a:ext uri="{FF2B5EF4-FFF2-40B4-BE49-F238E27FC236}">
                <a16:creationId xmlns:a16="http://schemas.microsoft.com/office/drawing/2014/main" xmlns="" id="{2CE9908F-CF81-43F9-880A-401D0C0FB2ED}"/>
              </a:ext>
            </a:extLst>
          </p:cNvPr>
          <p:cNvSpPr>
            <a:spLocks noGrp="1"/>
          </p:cNvSpPr>
          <p:nvPr>
            <p:ph type="title"/>
          </p:nvPr>
        </p:nvSpPr>
        <p:spPr>
          <a:xfrm>
            <a:off x="6469778" y="3429000"/>
            <a:ext cx="5011410" cy="651448"/>
          </a:xfrm>
          <a:noFill/>
        </p:spPr>
        <p:txBody>
          <a:bodyPr wrap="square" rtlCol="0">
            <a:noAutofit/>
          </a:bodyPr>
          <a:lstStyle>
            <a:lvl1pPr>
              <a:defRPr lang="en-US" sz="6000" b="1" cap="all" baseline="0">
                <a:solidFill>
                  <a:schemeClr val="accent1"/>
                </a:solidFill>
                <a:ea typeface="+mn-ea"/>
                <a:cs typeface="+mn-cs"/>
              </a:defRPr>
            </a:lvl1pPr>
          </a:lstStyle>
          <a:p>
            <a:pPr marL="0" lvl="0" rtl="0"/>
            <a:r>
              <a:rPr lang="ru-RU" noProof="0" smtClean="0"/>
              <a:t>Образец заголовка</a:t>
            </a:r>
            <a:endParaRPr lang="ru-RU" noProof="0" dirty="0"/>
          </a:p>
        </p:txBody>
      </p:sp>
    </p:spTree>
    <p:extLst>
      <p:ext uri="{BB962C8B-B14F-4D97-AF65-F5344CB8AC3E}">
        <p14:creationId xmlns:p14="http://schemas.microsoft.com/office/powerpoint/2010/main" val="6371368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_титульный слайд_02">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xmlns="" id="{86299464-ED20-4919-8B3A-2CFAE8DA2347}"/>
              </a:ext>
            </a:extLst>
          </p:cNvPr>
          <p:cNvSpPr/>
          <p:nvPr userDrawn="1"/>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ru-RU" noProof="0" dirty="0"/>
          </a:p>
        </p:txBody>
      </p:sp>
      <p:sp>
        <p:nvSpPr>
          <p:cNvPr id="13" name="Рисунок 12">
            <a:extLst>
              <a:ext uri="{FF2B5EF4-FFF2-40B4-BE49-F238E27FC236}">
                <a16:creationId xmlns:a16="http://schemas.microsoft.com/office/drawing/2014/main" xmlns="" id="{BCCC559D-0EC3-432C-B397-6897B366DF36}"/>
              </a:ext>
            </a:extLst>
          </p:cNvPr>
          <p:cNvSpPr>
            <a:spLocks noGrp="1"/>
          </p:cNvSpPr>
          <p:nvPr>
            <p:ph type="pic" sz="quarter" idx="10"/>
          </p:nvPr>
        </p:nvSpPr>
        <p:spPr>
          <a:xfrm>
            <a:off x="710812" y="728545"/>
            <a:ext cx="5305661" cy="5305661"/>
          </a:xfrm>
          <a:prstGeom prst="ellipse">
            <a:avLst/>
          </a:prstGeom>
          <a:solidFill>
            <a:schemeClr val="bg2"/>
          </a:solidFill>
        </p:spPr>
        <p:txBody>
          <a:bodyPr rtlCol="0" anchor="ctr"/>
          <a:lstStyle>
            <a:lvl1pPr marL="0" indent="0" algn="ctr">
              <a:buNone/>
              <a:defRPr/>
            </a:lvl1pPr>
          </a:lstStyle>
          <a:p>
            <a:pPr rtl="0"/>
            <a:r>
              <a:rPr lang="ru-RU" noProof="0" smtClean="0"/>
              <a:t>Вставка рисунка</a:t>
            </a:r>
            <a:endParaRPr lang="ru-RU" noProof="0" dirty="0"/>
          </a:p>
        </p:txBody>
      </p:sp>
      <p:grpSp>
        <p:nvGrpSpPr>
          <p:cNvPr id="14" name="Группа 13">
            <a:extLst>
              <a:ext uri="{FF2B5EF4-FFF2-40B4-BE49-F238E27FC236}">
                <a16:creationId xmlns:a16="http://schemas.microsoft.com/office/drawing/2014/main" xmlns="" id="{0DC2055F-AE3F-46BE-B57E-A0F1A86D1C36}"/>
              </a:ext>
            </a:extLst>
          </p:cNvPr>
          <p:cNvGrpSpPr/>
          <p:nvPr userDrawn="1"/>
        </p:nvGrpSpPr>
        <p:grpSpPr>
          <a:xfrm>
            <a:off x="-1728305" y="-2049517"/>
            <a:ext cx="8917229" cy="10769768"/>
            <a:chOff x="11114088" y="2241550"/>
            <a:chExt cx="1905000" cy="2354263"/>
          </a:xfrm>
          <a:solidFill>
            <a:schemeClr val="bg1">
              <a:alpha val="16000"/>
            </a:schemeClr>
          </a:solidFill>
        </p:grpSpPr>
        <p:sp>
          <p:nvSpPr>
            <p:cNvPr id="15" name="Полилиния 5">
              <a:extLst>
                <a:ext uri="{FF2B5EF4-FFF2-40B4-BE49-F238E27FC236}">
                  <a16:creationId xmlns:a16="http://schemas.microsoft.com/office/drawing/2014/main" xmlns="" id="{C98EF042-A3B8-406D-BC16-153A989F571A}"/>
                </a:ext>
              </a:extLst>
            </p:cNvPr>
            <p:cNvSpPr>
              <a:spLocks/>
            </p:cNvSpPr>
            <p:nvPr/>
          </p:nvSpPr>
          <p:spPr bwMode="auto">
            <a:xfrm>
              <a:off x="11114088" y="2241550"/>
              <a:ext cx="1905000" cy="2354263"/>
            </a:xfrm>
            <a:custGeom>
              <a:avLst/>
              <a:gdLst>
                <a:gd name="T0" fmla="*/ 0 w 447"/>
                <a:gd name="T1" fmla="*/ 264 h 553"/>
                <a:gd name="T2" fmla="*/ 141 w 447"/>
                <a:gd name="T3" fmla="*/ 48 h 553"/>
                <a:gd name="T4" fmla="*/ 414 w 447"/>
                <a:gd name="T5" fmla="*/ 67 h 553"/>
                <a:gd name="T6" fmla="*/ 438 w 447"/>
                <a:gd name="T7" fmla="*/ 98 h 553"/>
                <a:gd name="T8" fmla="*/ 391 w 447"/>
                <a:gd name="T9" fmla="*/ 111 h 553"/>
                <a:gd name="T10" fmla="*/ 94 w 447"/>
                <a:gd name="T11" fmla="*/ 149 h 553"/>
                <a:gd name="T12" fmla="*/ 107 w 447"/>
                <a:gd name="T13" fmla="*/ 424 h 553"/>
                <a:gd name="T14" fmla="*/ 383 w 447"/>
                <a:gd name="T15" fmla="*/ 453 h 553"/>
                <a:gd name="T16" fmla="*/ 393 w 447"/>
                <a:gd name="T17" fmla="*/ 446 h 553"/>
                <a:gd name="T18" fmla="*/ 433 w 447"/>
                <a:gd name="T19" fmla="*/ 449 h 553"/>
                <a:gd name="T20" fmla="*/ 421 w 447"/>
                <a:gd name="T21" fmla="*/ 485 h 553"/>
                <a:gd name="T22" fmla="*/ 194 w 447"/>
                <a:gd name="T23" fmla="*/ 531 h 553"/>
                <a:gd name="T24" fmla="*/ 0 w 447"/>
                <a:gd name="T25" fmla="*/ 264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7" h="553">
                  <a:moveTo>
                    <a:pt x="0" y="264"/>
                  </a:moveTo>
                  <a:cubicBezTo>
                    <a:pt x="5" y="176"/>
                    <a:pt x="49" y="96"/>
                    <a:pt x="141" y="48"/>
                  </a:cubicBezTo>
                  <a:cubicBezTo>
                    <a:pt x="235" y="0"/>
                    <a:pt x="327" y="9"/>
                    <a:pt x="414" y="67"/>
                  </a:cubicBezTo>
                  <a:cubicBezTo>
                    <a:pt x="425" y="75"/>
                    <a:pt x="439" y="82"/>
                    <a:pt x="438" y="98"/>
                  </a:cubicBezTo>
                  <a:cubicBezTo>
                    <a:pt x="437" y="120"/>
                    <a:pt x="413" y="127"/>
                    <a:pt x="391" y="111"/>
                  </a:cubicBezTo>
                  <a:cubicBezTo>
                    <a:pt x="294" y="40"/>
                    <a:pt x="166" y="56"/>
                    <a:pt x="94" y="149"/>
                  </a:cubicBezTo>
                  <a:cubicBezTo>
                    <a:pt x="30" y="231"/>
                    <a:pt x="36" y="349"/>
                    <a:pt x="107" y="424"/>
                  </a:cubicBezTo>
                  <a:cubicBezTo>
                    <a:pt x="180" y="502"/>
                    <a:pt x="296" y="514"/>
                    <a:pt x="383" y="453"/>
                  </a:cubicBezTo>
                  <a:cubicBezTo>
                    <a:pt x="386" y="451"/>
                    <a:pt x="390" y="449"/>
                    <a:pt x="393" y="446"/>
                  </a:cubicBezTo>
                  <a:cubicBezTo>
                    <a:pt x="407" y="433"/>
                    <a:pt x="420" y="433"/>
                    <a:pt x="433" y="449"/>
                  </a:cubicBezTo>
                  <a:cubicBezTo>
                    <a:pt x="447" y="467"/>
                    <a:pt x="433" y="477"/>
                    <a:pt x="421" y="485"/>
                  </a:cubicBezTo>
                  <a:cubicBezTo>
                    <a:pt x="353" y="537"/>
                    <a:pt x="277" y="553"/>
                    <a:pt x="194" y="531"/>
                  </a:cubicBezTo>
                  <a:cubicBezTo>
                    <a:pt x="79" y="501"/>
                    <a:pt x="1" y="397"/>
                    <a:pt x="0" y="2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rtlCol="0" anchor="t" anchorCtr="0" compatLnSpc="1">
              <a:prstTxWarp prst="textNoShape">
                <a:avLst/>
              </a:prstTxWarp>
            </a:bodyPr>
            <a:lstStyle/>
            <a:p>
              <a:pPr rtl="0"/>
              <a:endParaRPr lang="ru-RU" noProof="0" dirty="0"/>
            </a:p>
          </p:txBody>
        </p:sp>
        <p:sp>
          <p:nvSpPr>
            <p:cNvPr id="16" name="Полилиния 6">
              <a:extLst>
                <a:ext uri="{FF2B5EF4-FFF2-40B4-BE49-F238E27FC236}">
                  <a16:creationId xmlns:a16="http://schemas.microsoft.com/office/drawing/2014/main" xmlns="" id="{68E5FAC9-A660-4D7A-AC84-0A7C8CC3BB65}"/>
                </a:ext>
              </a:extLst>
            </p:cNvPr>
            <p:cNvSpPr>
              <a:spLocks/>
            </p:cNvSpPr>
            <p:nvPr/>
          </p:nvSpPr>
          <p:spPr bwMode="auto">
            <a:xfrm>
              <a:off x="11412538" y="2590800"/>
              <a:ext cx="835025" cy="1673225"/>
            </a:xfrm>
            <a:custGeom>
              <a:avLst/>
              <a:gdLst>
                <a:gd name="T0" fmla="*/ 0 w 196"/>
                <a:gd name="T1" fmla="*/ 198 h 393"/>
                <a:gd name="T2" fmla="*/ 157 w 196"/>
                <a:gd name="T3" fmla="*/ 8 h 393"/>
                <a:gd name="T4" fmla="*/ 192 w 196"/>
                <a:gd name="T5" fmla="*/ 22 h 393"/>
                <a:gd name="T6" fmla="*/ 167 w 196"/>
                <a:gd name="T7" fmla="*/ 56 h 393"/>
                <a:gd name="T8" fmla="*/ 48 w 196"/>
                <a:gd name="T9" fmla="*/ 198 h 393"/>
                <a:gd name="T10" fmla="*/ 170 w 196"/>
                <a:gd name="T11" fmla="*/ 339 h 393"/>
                <a:gd name="T12" fmla="*/ 193 w 196"/>
                <a:gd name="T13" fmla="*/ 372 h 393"/>
                <a:gd name="T14" fmla="*/ 160 w 196"/>
                <a:gd name="T15" fmla="*/ 387 h 393"/>
                <a:gd name="T16" fmla="*/ 0 w 196"/>
                <a:gd name="T17" fmla="*/ 198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6" h="393">
                  <a:moveTo>
                    <a:pt x="0" y="198"/>
                  </a:moveTo>
                  <a:cubicBezTo>
                    <a:pt x="0" y="103"/>
                    <a:pt x="64" y="26"/>
                    <a:pt x="157" y="8"/>
                  </a:cubicBezTo>
                  <a:cubicBezTo>
                    <a:pt x="171" y="6"/>
                    <a:pt x="188" y="0"/>
                    <a:pt x="192" y="22"/>
                  </a:cubicBezTo>
                  <a:cubicBezTo>
                    <a:pt x="196" y="41"/>
                    <a:pt x="190" y="52"/>
                    <a:pt x="167" y="56"/>
                  </a:cubicBezTo>
                  <a:cubicBezTo>
                    <a:pt x="95" y="70"/>
                    <a:pt x="47" y="129"/>
                    <a:pt x="48" y="198"/>
                  </a:cubicBezTo>
                  <a:cubicBezTo>
                    <a:pt x="48" y="267"/>
                    <a:pt x="97" y="325"/>
                    <a:pt x="170" y="339"/>
                  </a:cubicBezTo>
                  <a:cubicBezTo>
                    <a:pt x="191" y="343"/>
                    <a:pt x="195" y="354"/>
                    <a:pt x="193" y="372"/>
                  </a:cubicBezTo>
                  <a:cubicBezTo>
                    <a:pt x="190" y="393"/>
                    <a:pt x="174" y="389"/>
                    <a:pt x="160" y="387"/>
                  </a:cubicBezTo>
                  <a:cubicBezTo>
                    <a:pt x="70" y="375"/>
                    <a:pt x="0" y="293"/>
                    <a:pt x="0" y="1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rtlCol="0" anchor="t" anchorCtr="0" compatLnSpc="1">
              <a:prstTxWarp prst="textNoShape">
                <a:avLst/>
              </a:prstTxWarp>
            </a:bodyPr>
            <a:lstStyle/>
            <a:p>
              <a:pPr rtl="0"/>
              <a:endParaRPr lang="ru-RU" noProof="0" dirty="0"/>
            </a:p>
          </p:txBody>
        </p:sp>
      </p:grpSp>
      <p:pic>
        <p:nvPicPr>
          <p:cNvPr id="9" name="Рисунок 8">
            <a:extLst>
              <a:ext uri="{FF2B5EF4-FFF2-40B4-BE49-F238E27FC236}">
                <a16:creationId xmlns:a16="http://schemas.microsoft.com/office/drawing/2014/main" xmlns="" id="{4FE28ACC-E44C-4381-B768-0310810E78D2}"/>
              </a:ext>
            </a:extLst>
          </p:cNvPr>
          <p:cNvPicPr>
            <a:picLocks noChangeAspect="1"/>
          </p:cNvPicPr>
          <p:nvPr userDrawn="1"/>
        </p:nvPicPr>
        <p:blipFill>
          <a:blip r:embed="rId2">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a:ext>
            </a:extLst>
          </a:blip>
          <a:stretch>
            <a:fillRect/>
          </a:stretch>
        </p:blipFill>
        <p:spPr>
          <a:xfrm>
            <a:off x="10015850" y="391862"/>
            <a:ext cx="1745251" cy="673365"/>
          </a:xfrm>
          <a:prstGeom prst="rect">
            <a:avLst/>
          </a:prstGeom>
        </p:spPr>
      </p:pic>
      <p:cxnSp>
        <p:nvCxnSpPr>
          <p:cNvPr id="12" name="Прямая соединительная линия 11">
            <a:extLst>
              <a:ext uri="{FF2B5EF4-FFF2-40B4-BE49-F238E27FC236}">
                <a16:creationId xmlns:a16="http://schemas.microsoft.com/office/drawing/2014/main" xmlns="" id="{77C312F4-62C2-4903-8C4B-423A8717E481}"/>
              </a:ext>
            </a:extLst>
          </p:cNvPr>
          <p:cNvCxnSpPr/>
          <p:nvPr userDrawn="1"/>
        </p:nvCxnSpPr>
        <p:spPr>
          <a:xfrm>
            <a:off x="6469778" y="4233582"/>
            <a:ext cx="2532336"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pic>
        <p:nvPicPr>
          <p:cNvPr id="19" name="Графический объект 18" descr="Конверт">
            <a:extLst>
              <a:ext uri="{FF2B5EF4-FFF2-40B4-BE49-F238E27FC236}">
                <a16:creationId xmlns:a16="http://schemas.microsoft.com/office/drawing/2014/main" xmlns="" id="{A686352B-226C-4579-B831-0DC14EC3895E}"/>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6541475" y="4452337"/>
            <a:ext cx="387795" cy="387795"/>
          </a:xfrm>
          <a:prstGeom prst="rect">
            <a:avLst/>
          </a:prstGeom>
        </p:spPr>
      </p:pic>
      <p:pic>
        <p:nvPicPr>
          <p:cNvPr id="20" name="Графический объект 19" descr="Сеть">
            <a:extLst>
              <a:ext uri="{FF2B5EF4-FFF2-40B4-BE49-F238E27FC236}">
                <a16:creationId xmlns:a16="http://schemas.microsoft.com/office/drawing/2014/main" xmlns="" id="{460C8169-012B-451A-A6C2-6FEC0DC82AFC}"/>
              </a:ext>
            </a:extLst>
          </p:cNvPr>
          <p:cNvPicPr>
            <a:picLocks noChangeAspect="1"/>
          </p:cNvPicPr>
          <p:nvPr userDrawn="1"/>
        </p:nvPicPr>
        <p:blipFill>
          <a:blip r:embed="rId5" cstate="print">
            <a:extLst>
              <a:ext uri="{28A0092B-C50C-407E-A947-70E740481C1C}">
                <a14:useLocalDpi xmlns:a14="http://schemas.microsoft.com/office/drawing/2010/main"/>
              </a:ext>
            </a:extLst>
          </a:blip>
          <a:stretch>
            <a:fillRect/>
          </a:stretch>
        </p:blipFill>
        <p:spPr>
          <a:xfrm>
            <a:off x="6522084" y="4925640"/>
            <a:ext cx="426575" cy="426575"/>
          </a:xfrm>
          <a:prstGeom prst="rect">
            <a:avLst/>
          </a:prstGeom>
        </p:spPr>
      </p:pic>
      <p:sp>
        <p:nvSpPr>
          <p:cNvPr id="21" name="Подзаголовок 2">
            <a:extLst>
              <a:ext uri="{FF2B5EF4-FFF2-40B4-BE49-F238E27FC236}">
                <a16:creationId xmlns:a16="http://schemas.microsoft.com/office/drawing/2014/main" xmlns="" id="{ADF17BC1-06CE-42EA-A970-31A7ED871AA4}"/>
              </a:ext>
            </a:extLst>
          </p:cNvPr>
          <p:cNvSpPr>
            <a:spLocks noGrp="1"/>
          </p:cNvSpPr>
          <p:nvPr>
            <p:ph type="subTitle" idx="1" hasCustomPrompt="1"/>
          </p:nvPr>
        </p:nvSpPr>
        <p:spPr>
          <a:xfrm>
            <a:off x="7002130" y="4484691"/>
            <a:ext cx="4540440" cy="503167"/>
          </a:xfrm>
        </p:spPr>
        <p:txBody>
          <a:bodyPr rtlCol="0">
            <a:noAutofit/>
          </a:bodyPr>
          <a:lstStyle>
            <a:lvl1pPr marL="0" indent="0" algn="l">
              <a:buNone/>
              <a:defRPr sz="1600" b="0" cap="all" baseline="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ru-RU" noProof="0" dirty="0"/>
              <a:t>адрес электронной почты</a:t>
            </a:r>
          </a:p>
        </p:txBody>
      </p:sp>
      <p:sp>
        <p:nvSpPr>
          <p:cNvPr id="22" name="Текст 6">
            <a:extLst>
              <a:ext uri="{FF2B5EF4-FFF2-40B4-BE49-F238E27FC236}">
                <a16:creationId xmlns:a16="http://schemas.microsoft.com/office/drawing/2014/main" xmlns="" id="{7035F1B3-4E91-44FF-B4E7-E5D87C7A034C}"/>
              </a:ext>
            </a:extLst>
          </p:cNvPr>
          <p:cNvSpPr>
            <a:spLocks noGrp="1"/>
          </p:cNvSpPr>
          <p:nvPr>
            <p:ph type="body" sz="quarter" idx="11" hasCustomPrompt="1"/>
          </p:nvPr>
        </p:nvSpPr>
        <p:spPr>
          <a:xfrm>
            <a:off x="7002320" y="5012635"/>
            <a:ext cx="4533900" cy="503238"/>
          </a:xfrm>
        </p:spPr>
        <p:txBody>
          <a:bodyPr vert="horz" lIns="91440" tIns="45720" rIns="91440" bIns="45720" rtlCol="0">
            <a:noAutofit/>
          </a:bodyPr>
          <a:lstStyle>
            <a:lvl1pPr marL="0" indent="0">
              <a:buNone/>
              <a:defRPr lang="en-US" sz="1600" b="0" cap="all" baseline="0" dirty="0" smtClean="0">
                <a:solidFill>
                  <a:schemeClr val="bg1"/>
                </a:solidFill>
              </a:defRPr>
            </a:lvl1pPr>
          </a:lstStyle>
          <a:p>
            <a:pPr marL="228600" lvl="0" indent="-228600" rtl="0"/>
            <a:r>
              <a:rPr lang="ru-RU" noProof="0" dirty="0"/>
              <a:t>Место для URL-адреса веб-сайта</a:t>
            </a:r>
          </a:p>
        </p:txBody>
      </p:sp>
      <p:sp>
        <p:nvSpPr>
          <p:cNvPr id="18" name="Заголовок 1">
            <a:extLst>
              <a:ext uri="{FF2B5EF4-FFF2-40B4-BE49-F238E27FC236}">
                <a16:creationId xmlns:a16="http://schemas.microsoft.com/office/drawing/2014/main" xmlns="" id="{525B5135-F466-4A63-A42C-3BB2BAA7D24D}"/>
              </a:ext>
            </a:extLst>
          </p:cNvPr>
          <p:cNvSpPr>
            <a:spLocks noGrp="1"/>
          </p:cNvSpPr>
          <p:nvPr>
            <p:ph type="title"/>
          </p:nvPr>
        </p:nvSpPr>
        <p:spPr>
          <a:xfrm>
            <a:off x="6469778" y="3158641"/>
            <a:ext cx="5011410" cy="921807"/>
          </a:xfrm>
          <a:noFill/>
        </p:spPr>
        <p:txBody>
          <a:bodyPr wrap="square" rtlCol="0">
            <a:noAutofit/>
          </a:bodyPr>
          <a:lstStyle>
            <a:lvl1pPr>
              <a:defRPr lang="en-US" sz="6000" b="1" cap="all" baseline="0" dirty="0">
                <a:solidFill>
                  <a:schemeClr val="bg1"/>
                </a:solidFill>
                <a:ea typeface="+mn-ea"/>
                <a:cs typeface="+mn-cs"/>
              </a:defRPr>
            </a:lvl1pPr>
          </a:lstStyle>
          <a:p>
            <a:pPr marL="0" lvl="0" rtl="0"/>
            <a:r>
              <a:rPr lang="ru-RU" noProof="0" smtClean="0"/>
              <a:t>Образец заголовка</a:t>
            </a:r>
            <a:endParaRPr lang="ru-RU" noProof="0" dirty="0"/>
          </a:p>
        </p:txBody>
      </p:sp>
    </p:spTree>
    <p:extLst>
      <p:ext uri="{BB962C8B-B14F-4D97-AF65-F5344CB8AC3E}">
        <p14:creationId xmlns:p14="http://schemas.microsoft.com/office/powerpoint/2010/main" val="810107028"/>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guide id="3" pos="7333">
          <p15:clr>
            <a:srgbClr val="FBAE40"/>
          </p15:clr>
        </p15:guide>
        <p15:guide id="4" pos="362">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Титульный слайд">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xmlns="" id="{86299464-ED20-4919-8B3A-2CFAE8DA2347}"/>
              </a:ext>
            </a:extLst>
          </p:cNvPr>
          <p:cNvSpPr/>
          <p:nvPr userDrawn="1"/>
        </p:nvSpPr>
        <p:spPr>
          <a:xfrm>
            <a:off x="0" y="0"/>
            <a:ext cx="1219200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ru-RU" noProof="0" dirty="0"/>
          </a:p>
        </p:txBody>
      </p:sp>
      <p:sp>
        <p:nvSpPr>
          <p:cNvPr id="6" name="Овал 5">
            <a:extLst>
              <a:ext uri="{FF2B5EF4-FFF2-40B4-BE49-F238E27FC236}">
                <a16:creationId xmlns:a16="http://schemas.microsoft.com/office/drawing/2014/main" xmlns="" id="{1F54E98B-AC75-484D-9121-68498EB888AA}"/>
              </a:ext>
            </a:extLst>
          </p:cNvPr>
          <p:cNvSpPr/>
          <p:nvPr userDrawn="1"/>
        </p:nvSpPr>
        <p:spPr>
          <a:xfrm>
            <a:off x="754010" y="708293"/>
            <a:ext cx="5334029" cy="5334029"/>
          </a:xfrm>
          <a:prstGeom prst="ellipse">
            <a:avLst/>
          </a:prstGeom>
          <a:solidFill>
            <a:schemeClr val="bg1">
              <a:alpha val="1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ru-RU" noProof="0" dirty="0"/>
          </a:p>
        </p:txBody>
      </p:sp>
      <p:sp>
        <p:nvSpPr>
          <p:cNvPr id="2" name="Заголовок 1">
            <a:extLst>
              <a:ext uri="{FF2B5EF4-FFF2-40B4-BE49-F238E27FC236}">
                <a16:creationId xmlns:a16="http://schemas.microsoft.com/office/drawing/2014/main" xmlns="" id="{2456FD49-C258-4333-9422-358C976A341C}"/>
              </a:ext>
            </a:extLst>
          </p:cNvPr>
          <p:cNvSpPr>
            <a:spLocks noGrp="1"/>
          </p:cNvSpPr>
          <p:nvPr>
            <p:ph type="ctrTitle" hasCustomPrompt="1"/>
          </p:nvPr>
        </p:nvSpPr>
        <p:spPr>
          <a:xfrm>
            <a:off x="6343650" y="2173288"/>
            <a:ext cx="5143500" cy="2090808"/>
          </a:xfrm>
        </p:spPr>
        <p:txBody>
          <a:bodyPr rtlCol="0" anchor="b">
            <a:noAutofit/>
          </a:bodyPr>
          <a:lstStyle>
            <a:lvl1pPr algn="l">
              <a:defRPr sz="5400" b="1" cap="all" baseline="0">
                <a:solidFill>
                  <a:schemeClr val="bg1"/>
                </a:solidFill>
                <a:latin typeface="+mj-lt"/>
              </a:defRPr>
            </a:lvl1pPr>
          </a:lstStyle>
          <a:p>
            <a:pPr rtl="0"/>
            <a:r>
              <a:rPr lang="ru-RU" noProof="0" dirty="0"/>
              <a:t>Место для заголовка</a:t>
            </a:r>
          </a:p>
        </p:txBody>
      </p:sp>
      <p:sp>
        <p:nvSpPr>
          <p:cNvPr id="3" name="Подзаголовок 2">
            <a:extLst>
              <a:ext uri="{FF2B5EF4-FFF2-40B4-BE49-F238E27FC236}">
                <a16:creationId xmlns:a16="http://schemas.microsoft.com/office/drawing/2014/main" xmlns="" id="{59758E15-A93D-4FB9-843D-1490E27A151B}"/>
              </a:ext>
            </a:extLst>
          </p:cNvPr>
          <p:cNvSpPr>
            <a:spLocks noGrp="1"/>
          </p:cNvSpPr>
          <p:nvPr>
            <p:ph type="subTitle" idx="1"/>
          </p:nvPr>
        </p:nvSpPr>
        <p:spPr>
          <a:xfrm>
            <a:off x="6343650" y="4279971"/>
            <a:ext cx="5143500" cy="503167"/>
          </a:xfrm>
        </p:spPr>
        <p:txBody>
          <a:bodyPr rtlCol="0">
            <a:noAutofit/>
          </a:bodyPr>
          <a:lstStyle>
            <a:lvl1pPr marL="0" indent="0" algn="l">
              <a:buNone/>
              <a:defRPr sz="1800" b="0" cap="all" baseline="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ru-RU" noProof="0" smtClean="0"/>
              <a:t>Образец подзаголовка</a:t>
            </a:r>
            <a:endParaRPr lang="ru-RU" noProof="0" dirty="0"/>
          </a:p>
        </p:txBody>
      </p:sp>
      <p:grpSp>
        <p:nvGrpSpPr>
          <p:cNvPr id="14" name="Группа 13">
            <a:extLst>
              <a:ext uri="{FF2B5EF4-FFF2-40B4-BE49-F238E27FC236}">
                <a16:creationId xmlns:a16="http://schemas.microsoft.com/office/drawing/2014/main" xmlns="" id="{0DC2055F-AE3F-46BE-B57E-A0F1A86D1C36}"/>
              </a:ext>
            </a:extLst>
          </p:cNvPr>
          <p:cNvGrpSpPr/>
          <p:nvPr userDrawn="1"/>
        </p:nvGrpSpPr>
        <p:grpSpPr>
          <a:xfrm>
            <a:off x="-1728305" y="-2049517"/>
            <a:ext cx="8917229" cy="10769768"/>
            <a:chOff x="11114088" y="2241550"/>
            <a:chExt cx="1905000" cy="2354263"/>
          </a:xfrm>
          <a:solidFill>
            <a:schemeClr val="bg1">
              <a:alpha val="16000"/>
            </a:schemeClr>
          </a:solidFill>
        </p:grpSpPr>
        <p:sp>
          <p:nvSpPr>
            <p:cNvPr id="15" name="Полилиния 5">
              <a:extLst>
                <a:ext uri="{FF2B5EF4-FFF2-40B4-BE49-F238E27FC236}">
                  <a16:creationId xmlns:a16="http://schemas.microsoft.com/office/drawing/2014/main" xmlns="" id="{C98EF042-A3B8-406D-BC16-153A989F571A}"/>
                </a:ext>
              </a:extLst>
            </p:cNvPr>
            <p:cNvSpPr>
              <a:spLocks/>
            </p:cNvSpPr>
            <p:nvPr/>
          </p:nvSpPr>
          <p:spPr bwMode="auto">
            <a:xfrm>
              <a:off x="11114088" y="2241550"/>
              <a:ext cx="1905000" cy="2354263"/>
            </a:xfrm>
            <a:custGeom>
              <a:avLst/>
              <a:gdLst>
                <a:gd name="T0" fmla="*/ 0 w 447"/>
                <a:gd name="T1" fmla="*/ 264 h 553"/>
                <a:gd name="T2" fmla="*/ 141 w 447"/>
                <a:gd name="T3" fmla="*/ 48 h 553"/>
                <a:gd name="T4" fmla="*/ 414 w 447"/>
                <a:gd name="T5" fmla="*/ 67 h 553"/>
                <a:gd name="T6" fmla="*/ 438 w 447"/>
                <a:gd name="T7" fmla="*/ 98 h 553"/>
                <a:gd name="T8" fmla="*/ 391 w 447"/>
                <a:gd name="T9" fmla="*/ 111 h 553"/>
                <a:gd name="T10" fmla="*/ 94 w 447"/>
                <a:gd name="T11" fmla="*/ 149 h 553"/>
                <a:gd name="T12" fmla="*/ 107 w 447"/>
                <a:gd name="T13" fmla="*/ 424 h 553"/>
                <a:gd name="T14" fmla="*/ 383 w 447"/>
                <a:gd name="T15" fmla="*/ 453 h 553"/>
                <a:gd name="T16" fmla="*/ 393 w 447"/>
                <a:gd name="T17" fmla="*/ 446 h 553"/>
                <a:gd name="T18" fmla="*/ 433 w 447"/>
                <a:gd name="T19" fmla="*/ 449 h 553"/>
                <a:gd name="T20" fmla="*/ 421 w 447"/>
                <a:gd name="T21" fmla="*/ 485 h 553"/>
                <a:gd name="T22" fmla="*/ 194 w 447"/>
                <a:gd name="T23" fmla="*/ 531 h 553"/>
                <a:gd name="T24" fmla="*/ 0 w 447"/>
                <a:gd name="T25" fmla="*/ 264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7" h="553">
                  <a:moveTo>
                    <a:pt x="0" y="264"/>
                  </a:moveTo>
                  <a:cubicBezTo>
                    <a:pt x="5" y="176"/>
                    <a:pt x="49" y="96"/>
                    <a:pt x="141" y="48"/>
                  </a:cubicBezTo>
                  <a:cubicBezTo>
                    <a:pt x="235" y="0"/>
                    <a:pt x="327" y="9"/>
                    <a:pt x="414" y="67"/>
                  </a:cubicBezTo>
                  <a:cubicBezTo>
                    <a:pt x="425" y="75"/>
                    <a:pt x="439" y="82"/>
                    <a:pt x="438" y="98"/>
                  </a:cubicBezTo>
                  <a:cubicBezTo>
                    <a:pt x="437" y="120"/>
                    <a:pt x="413" y="127"/>
                    <a:pt x="391" y="111"/>
                  </a:cubicBezTo>
                  <a:cubicBezTo>
                    <a:pt x="294" y="40"/>
                    <a:pt x="166" y="56"/>
                    <a:pt x="94" y="149"/>
                  </a:cubicBezTo>
                  <a:cubicBezTo>
                    <a:pt x="30" y="231"/>
                    <a:pt x="36" y="349"/>
                    <a:pt x="107" y="424"/>
                  </a:cubicBezTo>
                  <a:cubicBezTo>
                    <a:pt x="180" y="502"/>
                    <a:pt x="296" y="514"/>
                    <a:pt x="383" y="453"/>
                  </a:cubicBezTo>
                  <a:cubicBezTo>
                    <a:pt x="386" y="451"/>
                    <a:pt x="390" y="449"/>
                    <a:pt x="393" y="446"/>
                  </a:cubicBezTo>
                  <a:cubicBezTo>
                    <a:pt x="407" y="433"/>
                    <a:pt x="420" y="433"/>
                    <a:pt x="433" y="449"/>
                  </a:cubicBezTo>
                  <a:cubicBezTo>
                    <a:pt x="447" y="467"/>
                    <a:pt x="433" y="477"/>
                    <a:pt x="421" y="485"/>
                  </a:cubicBezTo>
                  <a:cubicBezTo>
                    <a:pt x="353" y="537"/>
                    <a:pt x="277" y="553"/>
                    <a:pt x="194" y="531"/>
                  </a:cubicBezTo>
                  <a:cubicBezTo>
                    <a:pt x="79" y="501"/>
                    <a:pt x="1" y="397"/>
                    <a:pt x="0" y="2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rtlCol="0" anchor="t" anchorCtr="0" compatLnSpc="1">
              <a:prstTxWarp prst="textNoShape">
                <a:avLst/>
              </a:prstTxWarp>
            </a:bodyPr>
            <a:lstStyle/>
            <a:p>
              <a:pPr rtl="0"/>
              <a:endParaRPr lang="ru-RU" noProof="0" dirty="0"/>
            </a:p>
          </p:txBody>
        </p:sp>
        <p:sp>
          <p:nvSpPr>
            <p:cNvPr id="16" name="Полилиния 6">
              <a:extLst>
                <a:ext uri="{FF2B5EF4-FFF2-40B4-BE49-F238E27FC236}">
                  <a16:creationId xmlns:a16="http://schemas.microsoft.com/office/drawing/2014/main" xmlns="" id="{68E5FAC9-A660-4D7A-AC84-0A7C8CC3BB65}"/>
                </a:ext>
              </a:extLst>
            </p:cNvPr>
            <p:cNvSpPr>
              <a:spLocks/>
            </p:cNvSpPr>
            <p:nvPr/>
          </p:nvSpPr>
          <p:spPr bwMode="auto">
            <a:xfrm>
              <a:off x="11412538" y="2590800"/>
              <a:ext cx="835025" cy="1673225"/>
            </a:xfrm>
            <a:custGeom>
              <a:avLst/>
              <a:gdLst>
                <a:gd name="T0" fmla="*/ 0 w 196"/>
                <a:gd name="T1" fmla="*/ 198 h 393"/>
                <a:gd name="T2" fmla="*/ 157 w 196"/>
                <a:gd name="T3" fmla="*/ 8 h 393"/>
                <a:gd name="T4" fmla="*/ 192 w 196"/>
                <a:gd name="T5" fmla="*/ 22 h 393"/>
                <a:gd name="T6" fmla="*/ 167 w 196"/>
                <a:gd name="T7" fmla="*/ 56 h 393"/>
                <a:gd name="T8" fmla="*/ 48 w 196"/>
                <a:gd name="T9" fmla="*/ 198 h 393"/>
                <a:gd name="T10" fmla="*/ 170 w 196"/>
                <a:gd name="T11" fmla="*/ 339 h 393"/>
                <a:gd name="T12" fmla="*/ 193 w 196"/>
                <a:gd name="T13" fmla="*/ 372 h 393"/>
                <a:gd name="T14" fmla="*/ 160 w 196"/>
                <a:gd name="T15" fmla="*/ 387 h 393"/>
                <a:gd name="T16" fmla="*/ 0 w 196"/>
                <a:gd name="T17" fmla="*/ 198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6" h="393">
                  <a:moveTo>
                    <a:pt x="0" y="198"/>
                  </a:moveTo>
                  <a:cubicBezTo>
                    <a:pt x="0" y="103"/>
                    <a:pt x="64" y="26"/>
                    <a:pt x="157" y="8"/>
                  </a:cubicBezTo>
                  <a:cubicBezTo>
                    <a:pt x="171" y="6"/>
                    <a:pt x="188" y="0"/>
                    <a:pt x="192" y="22"/>
                  </a:cubicBezTo>
                  <a:cubicBezTo>
                    <a:pt x="196" y="41"/>
                    <a:pt x="190" y="52"/>
                    <a:pt x="167" y="56"/>
                  </a:cubicBezTo>
                  <a:cubicBezTo>
                    <a:pt x="95" y="70"/>
                    <a:pt x="47" y="129"/>
                    <a:pt x="48" y="198"/>
                  </a:cubicBezTo>
                  <a:cubicBezTo>
                    <a:pt x="48" y="267"/>
                    <a:pt x="97" y="325"/>
                    <a:pt x="170" y="339"/>
                  </a:cubicBezTo>
                  <a:cubicBezTo>
                    <a:pt x="191" y="343"/>
                    <a:pt x="195" y="354"/>
                    <a:pt x="193" y="372"/>
                  </a:cubicBezTo>
                  <a:cubicBezTo>
                    <a:pt x="190" y="393"/>
                    <a:pt x="174" y="389"/>
                    <a:pt x="160" y="387"/>
                  </a:cubicBezTo>
                  <a:cubicBezTo>
                    <a:pt x="70" y="375"/>
                    <a:pt x="0" y="293"/>
                    <a:pt x="0" y="1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rtlCol="0" anchor="t" anchorCtr="0" compatLnSpc="1">
              <a:prstTxWarp prst="textNoShape">
                <a:avLst/>
              </a:prstTxWarp>
            </a:bodyPr>
            <a:lstStyle/>
            <a:p>
              <a:pPr rtl="0"/>
              <a:endParaRPr lang="ru-RU" noProof="0" dirty="0"/>
            </a:p>
          </p:txBody>
        </p:sp>
      </p:grpSp>
      <p:pic>
        <p:nvPicPr>
          <p:cNvPr id="9" name="Рисунок 8">
            <a:extLst>
              <a:ext uri="{FF2B5EF4-FFF2-40B4-BE49-F238E27FC236}">
                <a16:creationId xmlns:a16="http://schemas.microsoft.com/office/drawing/2014/main" xmlns="" id="{4FE28ACC-E44C-4381-B768-0310810E78D2}"/>
              </a:ext>
            </a:extLst>
          </p:cNvPr>
          <p:cNvPicPr>
            <a:picLocks noChangeAspect="1"/>
          </p:cNvPicPr>
          <p:nvPr userDrawn="1"/>
        </p:nvPicPr>
        <p:blipFill>
          <a:blip r:embed="rId2">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a:ext>
            </a:extLst>
          </a:blip>
          <a:stretch>
            <a:fillRect/>
          </a:stretch>
        </p:blipFill>
        <p:spPr>
          <a:xfrm>
            <a:off x="10015850" y="391862"/>
            <a:ext cx="1745251" cy="673365"/>
          </a:xfrm>
          <a:prstGeom prst="rect">
            <a:avLst/>
          </a:prstGeom>
        </p:spPr>
      </p:pic>
      <p:cxnSp>
        <p:nvCxnSpPr>
          <p:cNvPr id="5" name="Прямая соединительная линия 4">
            <a:extLst>
              <a:ext uri="{FF2B5EF4-FFF2-40B4-BE49-F238E27FC236}">
                <a16:creationId xmlns:a16="http://schemas.microsoft.com/office/drawing/2014/main" xmlns="" id="{819AFA09-F4B1-493D-BCAD-FF30C20CD1AA}"/>
              </a:ext>
            </a:extLst>
          </p:cNvPr>
          <p:cNvCxnSpPr/>
          <p:nvPr userDrawn="1"/>
        </p:nvCxnSpPr>
        <p:spPr>
          <a:xfrm>
            <a:off x="6469778" y="4233582"/>
            <a:ext cx="2532336"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59057881"/>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guide id="3" pos="7333">
          <p15:clr>
            <a:srgbClr val="FBAE40"/>
          </p15:clr>
        </p15:guide>
        <p15:guide id="4" pos="362">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Заголовок раздела">
    <p:spTree>
      <p:nvGrpSpPr>
        <p:cNvPr id="1" name=""/>
        <p:cNvGrpSpPr/>
        <p:nvPr/>
      </p:nvGrpSpPr>
      <p:grpSpPr>
        <a:xfrm>
          <a:off x="0" y="0"/>
          <a:ext cx="0" cy="0"/>
          <a:chOff x="0" y="0"/>
          <a:chExt cx="0" cy="0"/>
        </a:xfrm>
      </p:grpSpPr>
      <p:sp>
        <p:nvSpPr>
          <p:cNvPr id="10" name="Прямоугольник 9">
            <a:extLst>
              <a:ext uri="{FF2B5EF4-FFF2-40B4-BE49-F238E27FC236}">
                <a16:creationId xmlns:a16="http://schemas.microsoft.com/office/drawing/2014/main" xmlns="" id="{F9087E09-D75F-4E26-B01E-A1A09BA2EA70}"/>
              </a:ext>
            </a:extLst>
          </p:cNvPr>
          <p:cNvSpPr/>
          <p:nvPr userDrawn="1"/>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ru-RU" noProof="0" dirty="0"/>
          </a:p>
        </p:txBody>
      </p:sp>
      <p:sp>
        <p:nvSpPr>
          <p:cNvPr id="2" name="Заголовок 1">
            <a:extLst>
              <a:ext uri="{FF2B5EF4-FFF2-40B4-BE49-F238E27FC236}">
                <a16:creationId xmlns:a16="http://schemas.microsoft.com/office/drawing/2014/main" xmlns="" id="{AF7A70B7-7ADE-4E0B-B956-363B0B1AA613}"/>
              </a:ext>
            </a:extLst>
          </p:cNvPr>
          <p:cNvSpPr>
            <a:spLocks noGrp="1"/>
          </p:cNvSpPr>
          <p:nvPr>
            <p:ph type="title"/>
          </p:nvPr>
        </p:nvSpPr>
        <p:spPr>
          <a:xfrm>
            <a:off x="831850" y="182563"/>
            <a:ext cx="10515600" cy="940181"/>
          </a:xfrm>
        </p:spPr>
        <p:txBody>
          <a:bodyPr rtlCol="0" anchor="b">
            <a:noAutofit/>
          </a:bodyPr>
          <a:lstStyle>
            <a:lvl1pPr algn="ctr">
              <a:defRPr sz="4000" b="1" cap="all" baseline="0">
                <a:solidFill>
                  <a:schemeClr val="bg1"/>
                </a:solidFill>
              </a:defRPr>
            </a:lvl1pPr>
          </a:lstStyle>
          <a:p>
            <a:pPr rtl="0"/>
            <a:r>
              <a:rPr lang="ru-RU" noProof="0" smtClean="0"/>
              <a:t>Образец заголовка</a:t>
            </a:r>
            <a:endParaRPr lang="ru-RU" noProof="0" dirty="0"/>
          </a:p>
        </p:txBody>
      </p:sp>
      <p:pic>
        <p:nvPicPr>
          <p:cNvPr id="8" name="Рисунок 7">
            <a:extLst>
              <a:ext uri="{FF2B5EF4-FFF2-40B4-BE49-F238E27FC236}">
                <a16:creationId xmlns:a16="http://schemas.microsoft.com/office/drawing/2014/main" xmlns="" id="{25FC40B0-ED27-47E5-A3C2-32A8418567EE}"/>
              </a:ext>
            </a:extLst>
          </p:cNvPr>
          <p:cNvPicPr>
            <a:picLocks noChangeAspect="1"/>
          </p:cNvPicPr>
          <p:nvPr userDrawn="1"/>
        </p:nvPicPr>
        <p:blipFill>
          <a:blip r:embed="rId2">
            <a:biLevel thresh="25000"/>
            <a:extLst>
              <a:ext uri="{28A0092B-C50C-407E-A947-70E740481C1C}">
                <a14:useLocalDpi xmlns:a14="http://schemas.microsoft.com/office/drawing/2010/main"/>
              </a:ext>
            </a:extLst>
          </a:blip>
          <a:stretch>
            <a:fillRect/>
          </a:stretch>
        </p:blipFill>
        <p:spPr>
          <a:xfrm>
            <a:off x="469638" y="6260507"/>
            <a:ext cx="1075427" cy="414929"/>
          </a:xfrm>
          <a:prstGeom prst="rect">
            <a:avLst/>
          </a:prstGeom>
        </p:spPr>
      </p:pic>
      <p:sp>
        <p:nvSpPr>
          <p:cNvPr id="11" name="Овал 10">
            <a:extLst>
              <a:ext uri="{FF2B5EF4-FFF2-40B4-BE49-F238E27FC236}">
                <a16:creationId xmlns:a16="http://schemas.microsoft.com/office/drawing/2014/main" xmlns="" id="{8931D2A9-0B92-4197-8802-80424C14EA7E}"/>
              </a:ext>
            </a:extLst>
          </p:cNvPr>
          <p:cNvSpPr/>
          <p:nvPr userDrawn="1"/>
        </p:nvSpPr>
        <p:spPr>
          <a:xfrm>
            <a:off x="11371669" y="6409397"/>
            <a:ext cx="280051" cy="28005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ru-RU" noProof="0" dirty="0"/>
          </a:p>
        </p:txBody>
      </p:sp>
      <p:sp>
        <p:nvSpPr>
          <p:cNvPr id="6" name="Номер слайда 5">
            <a:extLst>
              <a:ext uri="{FF2B5EF4-FFF2-40B4-BE49-F238E27FC236}">
                <a16:creationId xmlns:a16="http://schemas.microsoft.com/office/drawing/2014/main" xmlns="" id="{533B74B0-30B9-45C2-9AE6-45D1978AAFAE}"/>
              </a:ext>
            </a:extLst>
          </p:cNvPr>
          <p:cNvSpPr>
            <a:spLocks noGrp="1"/>
          </p:cNvSpPr>
          <p:nvPr>
            <p:ph type="sldNum" sz="quarter" idx="12"/>
          </p:nvPr>
        </p:nvSpPr>
        <p:spPr>
          <a:xfrm>
            <a:off x="11363696" y="6455739"/>
            <a:ext cx="294460" cy="187367"/>
          </a:xfrm>
        </p:spPr>
        <p:txBody>
          <a:bodyPr lIns="0" tIns="0" rIns="0" bIns="0" rtlCol="0"/>
          <a:lstStyle>
            <a:lvl1pPr algn="ctr">
              <a:defRPr sz="900">
                <a:solidFill>
                  <a:srgbClr val="2C567A"/>
                </a:solidFill>
                <a:latin typeface="+mn-lt"/>
              </a:defRPr>
            </a:lvl1pPr>
          </a:lstStyle>
          <a:p>
            <a:pPr rtl="0"/>
            <a:fld id="{9EC71654-96A5-4280-94F3-931C61A9F92C}" type="slidenum">
              <a:rPr lang="ru-RU" noProof="0" smtClean="0"/>
              <a:pPr/>
              <a:t>‹#›</a:t>
            </a:fld>
            <a:endParaRPr lang="ru-RU" noProof="0" dirty="0"/>
          </a:p>
        </p:txBody>
      </p:sp>
      <p:grpSp>
        <p:nvGrpSpPr>
          <p:cNvPr id="4" name="Группа 3">
            <a:extLst>
              <a:ext uri="{FF2B5EF4-FFF2-40B4-BE49-F238E27FC236}">
                <a16:creationId xmlns:a16="http://schemas.microsoft.com/office/drawing/2014/main" xmlns="" id="{AD5251EA-F450-4DD1-995B-DC89513424C8}"/>
              </a:ext>
            </a:extLst>
          </p:cNvPr>
          <p:cNvGrpSpPr/>
          <p:nvPr userDrawn="1"/>
        </p:nvGrpSpPr>
        <p:grpSpPr>
          <a:xfrm rot="16200000">
            <a:off x="1637386" y="1473117"/>
            <a:ext cx="8917229" cy="10769768"/>
            <a:chOff x="-1728305" y="-2049517"/>
            <a:chExt cx="8917229" cy="10769768"/>
          </a:xfrm>
        </p:grpSpPr>
        <p:sp>
          <p:nvSpPr>
            <p:cNvPr id="17" name="Овал 16">
              <a:extLst>
                <a:ext uri="{FF2B5EF4-FFF2-40B4-BE49-F238E27FC236}">
                  <a16:creationId xmlns:a16="http://schemas.microsoft.com/office/drawing/2014/main" xmlns="" id="{44882F4E-E8C8-46FE-A9C8-7B79782767F6}"/>
                </a:ext>
              </a:extLst>
            </p:cNvPr>
            <p:cNvSpPr/>
            <p:nvPr userDrawn="1"/>
          </p:nvSpPr>
          <p:spPr>
            <a:xfrm>
              <a:off x="754010" y="708293"/>
              <a:ext cx="5334029" cy="5334029"/>
            </a:xfrm>
            <a:prstGeom prst="ellipse">
              <a:avLst/>
            </a:prstGeom>
            <a:solidFill>
              <a:schemeClr val="bg1">
                <a:alpha val="1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ru-RU" noProof="0" dirty="0"/>
            </a:p>
          </p:txBody>
        </p:sp>
        <p:grpSp>
          <p:nvGrpSpPr>
            <p:cNvPr id="18" name="Группа 17">
              <a:extLst>
                <a:ext uri="{FF2B5EF4-FFF2-40B4-BE49-F238E27FC236}">
                  <a16:creationId xmlns:a16="http://schemas.microsoft.com/office/drawing/2014/main" xmlns="" id="{965CD13B-04FB-40D5-AF62-2F43CF49BA9B}"/>
                </a:ext>
              </a:extLst>
            </p:cNvPr>
            <p:cNvGrpSpPr/>
            <p:nvPr userDrawn="1"/>
          </p:nvGrpSpPr>
          <p:grpSpPr>
            <a:xfrm>
              <a:off x="-1728305" y="-2049517"/>
              <a:ext cx="8917229" cy="10769768"/>
              <a:chOff x="11114088" y="2241550"/>
              <a:chExt cx="1905000" cy="2354263"/>
            </a:xfrm>
            <a:solidFill>
              <a:schemeClr val="bg1">
                <a:alpha val="16000"/>
              </a:schemeClr>
            </a:solidFill>
          </p:grpSpPr>
          <p:sp>
            <p:nvSpPr>
              <p:cNvPr id="19" name="Полилиния 5">
                <a:extLst>
                  <a:ext uri="{FF2B5EF4-FFF2-40B4-BE49-F238E27FC236}">
                    <a16:creationId xmlns:a16="http://schemas.microsoft.com/office/drawing/2014/main" xmlns="" id="{01876F8F-C11E-4FB2-8150-1F0602752F97}"/>
                  </a:ext>
                </a:extLst>
              </p:cNvPr>
              <p:cNvSpPr>
                <a:spLocks/>
              </p:cNvSpPr>
              <p:nvPr/>
            </p:nvSpPr>
            <p:spPr bwMode="auto">
              <a:xfrm>
                <a:off x="11114088" y="2241550"/>
                <a:ext cx="1905000" cy="2354263"/>
              </a:xfrm>
              <a:custGeom>
                <a:avLst/>
                <a:gdLst>
                  <a:gd name="T0" fmla="*/ 0 w 447"/>
                  <a:gd name="T1" fmla="*/ 264 h 553"/>
                  <a:gd name="T2" fmla="*/ 141 w 447"/>
                  <a:gd name="T3" fmla="*/ 48 h 553"/>
                  <a:gd name="T4" fmla="*/ 414 w 447"/>
                  <a:gd name="T5" fmla="*/ 67 h 553"/>
                  <a:gd name="T6" fmla="*/ 438 w 447"/>
                  <a:gd name="T7" fmla="*/ 98 h 553"/>
                  <a:gd name="T8" fmla="*/ 391 w 447"/>
                  <a:gd name="T9" fmla="*/ 111 h 553"/>
                  <a:gd name="T10" fmla="*/ 94 w 447"/>
                  <a:gd name="T11" fmla="*/ 149 h 553"/>
                  <a:gd name="T12" fmla="*/ 107 w 447"/>
                  <a:gd name="T13" fmla="*/ 424 h 553"/>
                  <a:gd name="T14" fmla="*/ 383 w 447"/>
                  <a:gd name="T15" fmla="*/ 453 h 553"/>
                  <a:gd name="T16" fmla="*/ 393 w 447"/>
                  <a:gd name="T17" fmla="*/ 446 h 553"/>
                  <a:gd name="T18" fmla="*/ 433 w 447"/>
                  <a:gd name="T19" fmla="*/ 449 h 553"/>
                  <a:gd name="T20" fmla="*/ 421 w 447"/>
                  <a:gd name="T21" fmla="*/ 485 h 553"/>
                  <a:gd name="T22" fmla="*/ 194 w 447"/>
                  <a:gd name="T23" fmla="*/ 531 h 553"/>
                  <a:gd name="T24" fmla="*/ 0 w 447"/>
                  <a:gd name="T25" fmla="*/ 264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7" h="553">
                    <a:moveTo>
                      <a:pt x="0" y="264"/>
                    </a:moveTo>
                    <a:cubicBezTo>
                      <a:pt x="5" y="176"/>
                      <a:pt x="49" y="96"/>
                      <a:pt x="141" y="48"/>
                    </a:cubicBezTo>
                    <a:cubicBezTo>
                      <a:pt x="235" y="0"/>
                      <a:pt x="327" y="9"/>
                      <a:pt x="414" y="67"/>
                    </a:cubicBezTo>
                    <a:cubicBezTo>
                      <a:pt x="425" y="75"/>
                      <a:pt x="439" y="82"/>
                      <a:pt x="438" y="98"/>
                    </a:cubicBezTo>
                    <a:cubicBezTo>
                      <a:pt x="437" y="120"/>
                      <a:pt x="413" y="127"/>
                      <a:pt x="391" y="111"/>
                    </a:cubicBezTo>
                    <a:cubicBezTo>
                      <a:pt x="294" y="40"/>
                      <a:pt x="166" y="56"/>
                      <a:pt x="94" y="149"/>
                    </a:cubicBezTo>
                    <a:cubicBezTo>
                      <a:pt x="30" y="231"/>
                      <a:pt x="36" y="349"/>
                      <a:pt x="107" y="424"/>
                    </a:cubicBezTo>
                    <a:cubicBezTo>
                      <a:pt x="180" y="502"/>
                      <a:pt x="296" y="514"/>
                      <a:pt x="383" y="453"/>
                    </a:cubicBezTo>
                    <a:cubicBezTo>
                      <a:pt x="386" y="451"/>
                      <a:pt x="390" y="449"/>
                      <a:pt x="393" y="446"/>
                    </a:cubicBezTo>
                    <a:cubicBezTo>
                      <a:pt x="407" y="433"/>
                      <a:pt x="420" y="433"/>
                      <a:pt x="433" y="449"/>
                    </a:cubicBezTo>
                    <a:cubicBezTo>
                      <a:pt x="447" y="467"/>
                      <a:pt x="433" y="477"/>
                      <a:pt x="421" y="485"/>
                    </a:cubicBezTo>
                    <a:cubicBezTo>
                      <a:pt x="353" y="537"/>
                      <a:pt x="277" y="553"/>
                      <a:pt x="194" y="531"/>
                    </a:cubicBezTo>
                    <a:cubicBezTo>
                      <a:pt x="79" y="501"/>
                      <a:pt x="1" y="397"/>
                      <a:pt x="0" y="2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rtlCol="0" anchor="t" anchorCtr="0" compatLnSpc="1">
                <a:prstTxWarp prst="textNoShape">
                  <a:avLst/>
                </a:prstTxWarp>
              </a:bodyPr>
              <a:lstStyle/>
              <a:p>
                <a:pPr rtl="0"/>
                <a:endParaRPr lang="ru-RU" noProof="0" dirty="0"/>
              </a:p>
            </p:txBody>
          </p:sp>
          <p:sp>
            <p:nvSpPr>
              <p:cNvPr id="20" name="Полилиния 6">
                <a:extLst>
                  <a:ext uri="{FF2B5EF4-FFF2-40B4-BE49-F238E27FC236}">
                    <a16:creationId xmlns:a16="http://schemas.microsoft.com/office/drawing/2014/main" xmlns="" id="{08A1D05F-5F61-4156-8C83-1A002AA1E886}"/>
                  </a:ext>
                </a:extLst>
              </p:cNvPr>
              <p:cNvSpPr>
                <a:spLocks/>
              </p:cNvSpPr>
              <p:nvPr/>
            </p:nvSpPr>
            <p:spPr bwMode="auto">
              <a:xfrm>
                <a:off x="11412538" y="2590800"/>
                <a:ext cx="835025" cy="1673225"/>
              </a:xfrm>
              <a:custGeom>
                <a:avLst/>
                <a:gdLst>
                  <a:gd name="T0" fmla="*/ 0 w 196"/>
                  <a:gd name="T1" fmla="*/ 198 h 393"/>
                  <a:gd name="T2" fmla="*/ 157 w 196"/>
                  <a:gd name="T3" fmla="*/ 8 h 393"/>
                  <a:gd name="T4" fmla="*/ 192 w 196"/>
                  <a:gd name="T5" fmla="*/ 22 h 393"/>
                  <a:gd name="T6" fmla="*/ 167 w 196"/>
                  <a:gd name="T7" fmla="*/ 56 h 393"/>
                  <a:gd name="T8" fmla="*/ 48 w 196"/>
                  <a:gd name="T9" fmla="*/ 198 h 393"/>
                  <a:gd name="T10" fmla="*/ 170 w 196"/>
                  <a:gd name="T11" fmla="*/ 339 h 393"/>
                  <a:gd name="T12" fmla="*/ 193 w 196"/>
                  <a:gd name="T13" fmla="*/ 372 h 393"/>
                  <a:gd name="T14" fmla="*/ 160 w 196"/>
                  <a:gd name="T15" fmla="*/ 387 h 393"/>
                  <a:gd name="T16" fmla="*/ 0 w 196"/>
                  <a:gd name="T17" fmla="*/ 198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6" h="393">
                    <a:moveTo>
                      <a:pt x="0" y="198"/>
                    </a:moveTo>
                    <a:cubicBezTo>
                      <a:pt x="0" y="103"/>
                      <a:pt x="64" y="26"/>
                      <a:pt x="157" y="8"/>
                    </a:cubicBezTo>
                    <a:cubicBezTo>
                      <a:pt x="171" y="6"/>
                      <a:pt x="188" y="0"/>
                      <a:pt x="192" y="22"/>
                    </a:cubicBezTo>
                    <a:cubicBezTo>
                      <a:pt x="196" y="41"/>
                      <a:pt x="190" y="52"/>
                      <a:pt x="167" y="56"/>
                    </a:cubicBezTo>
                    <a:cubicBezTo>
                      <a:pt x="95" y="70"/>
                      <a:pt x="47" y="129"/>
                      <a:pt x="48" y="198"/>
                    </a:cubicBezTo>
                    <a:cubicBezTo>
                      <a:pt x="48" y="267"/>
                      <a:pt x="97" y="325"/>
                      <a:pt x="170" y="339"/>
                    </a:cubicBezTo>
                    <a:cubicBezTo>
                      <a:pt x="191" y="343"/>
                      <a:pt x="195" y="354"/>
                      <a:pt x="193" y="372"/>
                    </a:cubicBezTo>
                    <a:cubicBezTo>
                      <a:pt x="190" y="393"/>
                      <a:pt x="174" y="389"/>
                      <a:pt x="160" y="387"/>
                    </a:cubicBezTo>
                    <a:cubicBezTo>
                      <a:pt x="70" y="375"/>
                      <a:pt x="0" y="293"/>
                      <a:pt x="0" y="1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rtlCol="0" anchor="t" anchorCtr="0" compatLnSpc="1">
                <a:prstTxWarp prst="textNoShape">
                  <a:avLst/>
                </a:prstTxWarp>
              </a:bodyPr>
              <a:lstStyle/>
              <a:p>
                <a:pPr rtl="0"/>
                <a:endParaRPr lang="ru-RU" noProof="0" dirty="0"/>
              </a:p>
            </p:txBody>
          </p:sp>
        </p:grpSp>
      </p:grpSp>
      <p:sp>
        <p:nvSpPr>
          <p:cNvPr id="21" name="Текст 2">
            <a:extLst>
              <a:ext uri="{FF2B5EF4-FFF2-40B4-BE49-F238E27FC236}">
                <a16:creationId xmlns:a16="http://schemas.microsoft.com/office/drawing/2014/main" xmlns="" id="{4D77C47B-CC1E-41DA-9146-5DFD63065491}"/>
              </a:ext>
            </a:extLst>
          </p:cNvPr>
          <p:cNvSpPr>
            <a:spLocks noGrp="1"/>
          </p:cNvSpPr>
          <p:nvPr>
            <p:ph type="body" idx="1"/>
          </p:nvPr>
        </p:nvSpPr>
        <p:spPr>
          <a:xfrm>
            <a:off x="831850" y="1153348"/>
            <a:ext cx="10515600" cy="648543"/>
          </a:xfrm>
        </p:spPr>
        <p:txBody>
          <a:bodyPr rtlCol="0">
            <a:normAutofit/>
          </a:bodyPr>
          <a:lstStyle>
            <a:lvl1pPr marL="0" indent="0" algn="ctr">
              <a:buNone/>
              <a:defRPr sz="18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ru-RU" noProof="0" smtClean="0"/>
              <a:t>Образец текста</a:t>
            </a:r>
          </a:p>
        </p:txBody>
      </p:sp>
    </p:spTree>
    <p:extLst>
      <p:ext uri="{BB962C8B-B14F-4D97-AF65-F5344CB8AC3E}">
        <p14:creationId xmlns:p14="http://schemas.microsoft.com/office/powerpoint/2010/main" val="4226544123"/>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Заголовок и объект">
    <p:spTree>
      <p:nvGrpSpPr>
        <p:cNvPr id="1" name=""/>
        <p:cNvGrpSpPr/>
        <p:nvPr/>
      </p:nvGrpSpPr>
      <p:grpSpPr>
        <a:xfrm>
          <a:off x="0" y="0"/>
          <a:ext cx="0" cy="0"/>
          <a:chOff x="0" y="0"/>
          <a:chExt cx="0" cy="0"/>
        </a:xfrm>
      </p:grpSpPr>
      <p:grpSp>
        <p:nvGrpSpPr>
          <p:cNvPr id="22" name="Группа 21">
            <a:extLst>
              <a:ext uri="{FF2B5EF4-FFF2-40B4-BE49-F238E27FC236}">
                <a16:creationId xmlns:a16="http://schemas.microsoft.com/office/drawing/2014/main" xmlns="" id="{60E0B501-22AA-4685-BE9B-A267F6F675A7}"/>
              </a:ext>
            </a:extLst>
          </p:cNvPr>
          <p:cNvGrpSpPr/>
          <p:nvPr userDrawn="1"/>
        </p:nvGrpSpPr>
        <p:grpSpPr>
          <a:xfrm rot="8650774" flipH="1" flipV="1">
            <a:off x="7430044" y="-1843126"/>
            <a:ext cx="4436224" cy="5482435"/>
            <a:chOff x="11114088" y="2241550"/>
            <a:chExt cx="1905000" cy="2354263"/>
          </a:xfrm>
          <a:solidFill>
            <a:schemeClr val="bg2">
              <a:alpha val="53000"/>
            </a:schemeClr>
          </a:solidFill>
        </p:grpSpPr>
        <p:sp>
          <p:nvSpPr>
            <p:cNvPr id="24" name="Полилиния 5">
              <a:extLst>
                <a:ext uri="{FF2B5EF4-FFF2-40B4-BE49-F238E27FC236}">
                  <a16:creationId xmlns:a16="http://schemas.microsoft.com/office/drawing/2014/main" xmlns="" id="{5D0E179E-CA3D-4874-9ACD-F8990F48F4BF}"/>
                </a:ext>
              </a:extLst>
            </p:cNvPr>
            <p:cNvSpPr>
              <a:spLocks/>
            </p:cNvSpPr>
            <p:nvPr/>
          </p:nvSpPr>
          <p:spPr bwMode="auto">
            <a:xfrm>
              <a:off x="11114088" y="2241550"/>
              <a:ext cx="1905000" cy="2354263"/>
            </a:xfrm>
            <a:custGeom>
              <a:avLst/>
              <a:gdLst>
                <a:gd name="T0" fmla="*/ 0 w 447"/>
                <a:gd name="T1" fmla="*/ 264 h 553"/>
                <a:gd name="T2" fmla="*/ 141 w 447"/>
                <a:gd name="T3" fmla="*/ 48 h 553"/>
                <a:gd name="T4" fmla="*/ 414 w 447"/>
                <a:gd name="T5" fmla="*/ 67 h 553"/>
                <a:gd name="T6" fmla="*/ 438 w 447"/>
                <a:gd name="T7" fmla="*/ 98 h 553"/>
                <a:gd name="T8" fmla="*/ 391 w 447"/>
                <a:gd name="T9" fmla="*/ 111 h 553"/>
                <a:gd name="T10" fmla="*/ 94 w 447"/>
                <a:gd name="T11" fmla="*/ 149 h 553"/>
                <a:gd name="T12" fmla="*/ 107 w 447"/>
                <a:gd name="T13" fmla="*/ 424 h 553"/>
                <a:gd name="T14" fmla="*/ 383 w 447"/>
                <a:gd name="T15" fmla="*/ 453 h 553"/>
                <a:gd name="T16" fmla="*/ 393 w 447"/>
                <a:gd name="T17" fmla="*/ 446 h 553"/>
                <a:gd name="T18" fmla="*/ 433 w 447"/>
                <a:gd name="T19" fmla="*/ 449 h 553"/>
                <a:gd name="T20" fmla="*/ 421 w 447"/>
                <a:gd name="T21" fmla="*/ 485 h 553"/>
                <a:gd name="T22" fmla="*/ 194 w 447"/>
                <a:gd name="T23" fmla="*/ 531 h 553"/>
                <a:gd name="T24" fmla="*/ 0 w 447"/>
                <a:gd name="T25" fmla="*/ 264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7" h="553">
                  <a:moveTo>
                    <a:pt x="0" y="264"/>
                  </a:moveTo>
                  <a:cubicBezTo>
                    <a:pt x="5" y="176"/>
                    <a:pt x="49" y="96"/>
                    <a:pt x="141" y="48"/>
                  </a:cubicBezTo>
                  <a:cubicBezTo>
                    <a:pt x="235" y="0"/>
                    <a:pt x="327" y="9"/>
                    <a:pt x="414" y="67"/>
                  </a:cubicBezTo>
                  <a:cubicBezTo>
                    <a:pt x="425" y="75"/>
                    <a:pt x="439" y="82"/>
                    <a:pt x="438" y="98"/>
                  </a:cubicBezTo>
                  <a:cubicBezTo>
                    <a:pt x="437" y="120"/>
                    <a:pt x="413" y="127"/>
                    <a:pt x="391" y="111"/>
                  </a:cubicBezTo>
                  <a:cubicBezTo>
                    <a:pt x="294" y="40"/>
                    <a:pt x="166" y="56"/>
                    <a:pt x="94" y="149"/>
                  </a:cubicBezTo>
                  <a:cubicBezTo>
                    <a:pt x="30" y="231"/>
                    <a:pt x="36" y="349"/>
                    <a:pt x="107" y="424"/>
                  </a:cubicBezTo>
                  <a:cubicBezTo>
                    <a:pt x="180" y="502"/>
                    <a:pt x="296" y="514"/>
                    <a:pt x="383" y="453"/>
                  </a:cubicBezTo>
                  <a:cubicBezTo>
                    <a:pt x="386" y="451"/>
                    <a:pt x="390" y="449"/>
                    <a:pt x="393" y="446"/>
                  </a:cubicBezTo>
                  <a:cubicBezTo>
                    <a:pt x="407" y="433"/>
                    <a:pt x="420" y="433"/>
                    <a:pt x="433" y="449"/>
                  </a:cubicBezTo>
                  <a:cubicBezTo>
                    <a:pt x="447" y="467"/>
                    <a:pt x="433" y="477"/>
                    <a:pt x="421" y="485"/>
                  </a:cubicBezTo>
                  <a:cubicBezTo>
                    <a:pt x="353" y="537"/>
                    <a:pt x="277" y="553"/>
                    <a:pt x="194" y="531"/>
                  </a:cubicBezTo>
                  <a:cubicBezTo>
                    <a:pt x="79" y="501"/>
                    <a:pt x="1" y="397"/>
                    <a:pt x="0" y="2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rtlCol="0" anchor="t" anchorCtr="0" compatLnSpc="1">
              <a:prstTxWarp prst="textNoShape">
                <a:avLst/>
              </a:prstTxWarp>
            </a:bodyPr>
            <a:lstStyle/>
            <a:p>
              <a:pPr rtl="0"/>
              <a:endParaRPr lang="en-US" noProof="0" dirty="0"/>
            </a:p>
          </p:txBody>
        </p:sp>
        <p:sp>
          <p:nvSpPr>
            <p:cNvPr id="25" name="Полилиния 6">
              <a:extLst>
                <a:ext uri="{FF2B5EF4-FFF2-40B4-BE49-F238E27FC236}">
                  <a16:creationId xmlns:a16="http://schemas.microsoft.com/office/drawing/2014/main" xmlns="" id="{A9C53936-B93A-4CF6-8766-2FA93ACFEBE3}"/>
                </a:ext>
              </a:extLst>
            </p:cNvPr>
            <p:cNvSpPr>
              <a:spLocks/>
            </p:cNvSpPr>
            <p:nvPr/>
          </p:nvSpPr>
          <p:spPr bwMode="auto">
            <a:xfrm>
              <a:off x="11412538" y="2590800"/>
              <a:ext cx="835025" cy="1673225"/>
            </a:xfrm>
            <a:custGeom>
              <a:avLst/>
              <a:gdLst>
                <a:gd name="T0" fmla="*/ 0 w 196"/>
                <a:gd name="T1" fmla="*/ 198 h 393"/>
                <a:gd name="T2" fmla="*/ 157 w 196"/>
                <a:gd name="T3" fmla="*/ 8 h 393"/>
                <a:gd name="T4" fmla="*/ 192 w 196"/>
                <a:gd name="T5" fmla="*/ 22 h 393"/>
                <a:gd name="T6" fmla="*/ 167 w 196"/>
                <a:gd name="T7" fmla="*/ 56 h 393"/>
                <a:gd name="T8" fmla="*/ 48 w 196"/>
                <a:gd name="T9" fmla="*/ 198 h 393"/>
                <a:gd name="T10" fmla="*/ 170 w 196"/>
                <a:gd name="T11" fmla="*/ 339 h 393"/>
                <a:gd name="T12" fmla="*/ 193 w 196"/>
                <a:gd name="T13" fmla="*/ 372 h 393"/>
                <a:gd name="T14" fmla="*/ 160 w 196"/>
                <a:gd name="T15" fmla="*/ 387 h 393"/>
                <a:gd name="T16" fmla="*/ 0 w 196"/>
                <a:gd name="T17" fmla="*/ 198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6" h="393">
                  <a:moveTo>
                    <a:pt x="0" y="198"/>
                  </a:moveTo>
                  <a:cubicBezTo>
                    <a:pt x="0" y="103"/>
                    <a:pt x="64" y="26"/>
                    <a:pt x="157" y="8"/>
                  </a:cubicBezTo>
                  <a:cubicBezTo>
                    <a:pt x="171" y="6"/>
                    <a:pt x="188" y="0"/>
                    <a:pt x="192" y="22"/>
                  </a:cubicBezTo>
                  <a:cubicBezTo>
                    <a:pt x="196" y="41"/>
                    <a:pt x="190" y="52"/>
                    <a:pt x="167" y="56"/>
                  </a:cubicBezTo>
                  <a:cubicBezTo>
                    <a:pt x="95" y="70"/>
                    <a:pt x="47" y="129"/>
                    <a:pt x="48" y="198"/>
                  </a:cubicBezTo>
                  <a:cubicBezTo>
                    <a:pt x="48" y="267"/>
                    <a:pt x="97" y="325"/>
                    <a:pt x="170" y="339"/>
                  </a:cubicBezTo>
                  <a:cubicBezTo>
                    <a:pt x="191" y="343"/>
                    <a:pt x="195" y="354"/>
                    <a:pt x="193" y="372"/>
                  </a:cubicBezTo>
                  <a:cubicBezTo>
                    <a:pt x="190" y="393"/>
                    <a:pt x="174" y="389"/>
                    <a:pt x="160" y="387"/>
                  </a:cubicBezTo>
                  <a:cubicBezTo>
                    <a:pt x="70" y="375"/>
                    <a:pt x="0" y="293"/>
                    <a:pt x="0" y="1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rtlCol="0" anchor="t" anchorCtr="0" compatLnSpc="1">
              <a:prstTxWarp prst="textNoShape">
                <a:avLst/>
              </a:prstTxWarp>
            </a:bodyPr>
            <a:lstStyle/>
            <a:p>
              <a:pPr rtl="0"/>
              <a:endParaRPr lang="en-US" noProof="0" dirty="0"/>
            </a:p>
          </p:txBody>
        </p:sp>
        <p:sp>
          <p:nvSpPr>
            <p:cNvPr id="26" name="Полилиния 7">
              <a:extLst>
                <a:ext uri="{FF2B5EF4-FFF2-40B4-BE49-F238E27FC236}">
                  <a16:creationId xmlns:a16="http://schemas.microsoft.com/office/drawing/2014/main" xmlns="" id="{5776DEA2-5422-4F51-B359-652B71274D31}"/>
                </a:ext>
              </a:extLst>
            </p:cNvPr>
            <p:cNvSpPr>
              <a:spLocks/>
            </p:cNvSpPr>
            <p:nvPr/>
          </p:nvSpPr>
          <p:spPr bwMode="auto">
            <a:xfrm>
              <a:off x="11728451" y="3071813"/>
              <a:ext cx="306388" cy="719138"/>
            </a:xfrm>
            <a:custGeom>
              <a:avLst/>
              <a:gdLst>
                <a:gd name="T0" fmla="*/ 0 w 72"/>
                <a:gd name="T1" fmla="*/ 84 h 169"/>
                <a:gd name="T2" fmla="*/ 20 w 72"/>
                <a:gd name="T3" fmla="*/ 20 h 169"/>
                <a:gd name="T4" fmla="*/ 42 w 72"/>
                <a:gd name="T5" fmla="*/ 9 h 169"/>
                <a:gd name="T6" fmla="*/ 62 w 72"/>
                <a:gd name="T7" fmla="*/ 44 h 169"/>
                <a:gd name="T8" fmla="*/ 62 w 72"/>
                <a:gd name="T9" fmla="*/ 125 h 169"/>
                <a:gd name="T10" fmla="*/ 43 w 72"/>
                <a:gd name="T11" fmla="*/ 159 h 169"/>
                <a:gd name="T12" fmla="*/ 20 w 72"/>
                <a:gd name="T13" fmla="*/ 148 h 169"/>
                <a:gd name="T14" fmla="*/ 0 w 72"/>
                <a:gd name="T15" fmla="*/ 84 h 1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2" h="169">
                  <a:moveTo>
                    <a:pt x="0" y="84"/>
                  </a:moveTo>
                  <a:cubicBezTo>
                    <a:pt x="2" y="62"/>
                    <a:pt x="6" y="39"/>
                    <a:pt x="20" y="20"/>
                  </a:cubicBezTo>
                  <a:cubicBezTo>
                    <a:pt x="25" y="13"/>
                    <a:pt x="31" y="0"/>
                    <a:pt x="42" y="9"/>
                  </a:cubicBezTo>
                  <a:cubicBezTo>
                    <a:pt x="53" y="18"/>
                    <a:pt x="72" y="25"/>
                    <a:pt x="62" y="44"/>
                  </a:cubicBezTo>
                  <a:cubicBezTo>
                    <a:pt x="47" y="72"/>
                    <a:pt x="47" y="97"/>
                    <a:pt x="62" y="125"/>
                  </a:cubicBezTo>
                  <a:cubicBezTo>
                    <a:pt x="72" y="143"/>
                    <a:pt x="53" y="151"/>
                    <a:pt x="43" y="159"/>
                  </a:cubicBezTo>
                  <a:cubicBezTo>
                    <a:pt x="31" y="169"/>
                    <a:pt x="25" y="156"/>
                    <a:pt x="20" y="148"/>
                  </a:cubicBezTo>
                  <a:cubicBezTo>
                    <a:pt x="6" y="129"/>
                    <a:pt x="2" y="107"/>
                    <a:pt x="0" y="8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rtlCol="0" anchor="t" anchorCtr="0" compatLnSpc="1">
              <a:prstTxWarp prst="textNoShape">
                <a:avLst/>
              </a:prstTxWarp>
            </a:bodyPr>
            <a:lstStyle/>
            <a:p>
              <a:pPr rtl="0"/>
              <a:endParaRPr lang="en-US" noProof="0" dirty="0"/>
            </a:p>
          </p:txBody>
        </p:sp>
      </p:grpSp>
      <p:sp>
        <p:nvSpPr>
          <p:cNvPr id="7" name="Прямоугольник 6">
            <a:extLst>
              <a:ext uri="{FF2B5EF4-FFF2-40B4-BE49-F238E27FC236}">
                <a16:creationId xmlns:a16="http://schemas.microsoft.com/office/drawing/2014/main" xmlns="" id="{76627016-BFC4-46D4-89DB-F72E3C3461EC}"/>
              </a:ext>
            </a:extLst>
          </p:cNvPr>
          <p:cNvSpPr/>
          <p:nvPr userDrawn="1"/>
        </p:nvSpPr>
        <p:spPr>
          <a:xfrm rot="10800000">
            <a:off x="515938" y="-16721"/>
            <a:ext cx="1258618" cy="11050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dirty="0">
              <a:solidFill>
                <a:schemeClr val="bg1"/>
              </a:solidFill>
            </a:endParaRPr>
          </a:p>
        </p:txBody>
      </p:sp>
      <p:sp>
        <p:nvSpPr>
          <p:cNvPr id="15" name="Овал 14">
            <a:extLst>
              <a:ext uri="{FF2B5EF4-FFF2-40B4-BE49-F238E27FC236}">
                <a16:creationId xmlns:a16="http://schemas.microsoft.com/office/drawing/2014/main" xmlns="" id="{EF515B4A-CB20-4847-8E00-0DD66F1FEBB4}"/>
              </a:ext>
            </a:extLst>
          </p:cNvPr>
          <p:cNvSpPr/>
          <p:nvPr userDrawn="1"/>
        </p:nvSpPr>
        <p:spPr>
          <a:xfrm>
            <a:off x="11371669" y="6409397"/>
            <a:ext cx="280051" cy="280051"/>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dirty="0"/>
          </a:p>
        </p:txBody>
      </p:sp>
      <p:sp>
        <p:nvSpPr>
          <p:cNvPr id="16" name="Номер слайда 5">
            <a:extLst>
              <a:ext uri="{FF2B5EF4-FFF2-40B4-BE49-F238E27FC236}">
                <a16:creationId xmlns:a16="http://schemas.microsoft.com/office/drawing/2014/main" xmlns="" id="{996B64B9-1DF0-4EE9-BAB5-72AFA94B9AFD}"/>
              </a:ext>
            </a:extLst>
          </p:cNvPr>
          <p:cNvSpPr>
            <a:spLocks noGrp="1"/>
          </p:cNvSpPr>
          <p:nvPr>
            <p:ph type="sldNum" sz="quarter" idx="12"/>
          </p:nvPr>
        </p:nvSpPr>
        <p:spPr>
          <a:xfrm>
            <a:off x="11363696" y="6455739"/>
            <a:ext cx="294460" cy="187367"/>
          </a:xfrm>
        </p:spPr>
        <p:txBody>
          <a:bodyPr lIns="0" tIns="0" rIns="0" bIns="0" rtlCol="0"/>
          <a:lstStyle>
            <a:lvl1pPr algn="ctr">
              <a:defRPr sz="900">
                <a:solidFill>
                  <a:schemeClr val="bg1"/>
                </a:solidFill>
                <a:latin typeface="+mn-lt"/>
              </a:defRPr>
            </a:lvl1pPr>
          </a:lstStyle>
          <a:p>
            <a:pPr rtl="0"/>
            <a:fld id="{9EC71654-96A5-4280-94F3-931C61A9F92C}" type="slidenum">
              <a:rPr lang="en-US" noProof="0" smtClean="0"/>
              <a:pPr/>
              <a:t>‹#›</a:t>
            </a:fld>
            <a:endParaRPr lang="en-US" noProof="0" dirty="0"/>
          </a:p>
        </p:txBody>
      </p:sp>
      <p:sp>
        <p:nvSpPr>
          <p:cNvPr id="27" name="Объект 2">
            <a:extLst>
              <a:ext uri="{FF2B5EF4-FFF2-40B4-BE49-F238E27FC236}">
                <a16:creationId xmlns:a16="http://schemas.microsoft.com/office/drawing/2014/main" xmlns="" id="{1A1F33A2-66F7-4D85-99DD-7B00F265AC6D}"/>
              </a:ext>
            </a:extLst>
          </p:cNvPr>
          <p:cNvSpPr>
            <a:spLocks noGrp="1"/>
          </p:cNvSpPr>
          <p:nvPr>
            <p:ph idx="1"/>
          </p:nvPr>
        </p:nvSpPr>
        <p:spPr>
          <a:xfrm>
            <a:off x="515938" y="1825625"/>
            <a:ext cx="10837862" cy="4351338"/>
          </a:xfrm>
        </p:spPr>
        <p:txBody>
          <a:bodyPr rtlCol="0"/>
          <a:lstStyle/>
          <a:p>
            <a:pPr lvl="0" rtl="0"/>
            <a:r>
              <a:rPr lang="ru-RU" noProof="0" smtClean="0"/>
              <a:t>Образец текста</a:t>
            </a:r>
          </a:p>
          <a:p>
            <a:pPr lvl="1" rtl="0"/>
            <a:r>
              <a:rPr lang="ru-RU" noProof="0" smtClean="0"/>
              <a:t>Второй уровень</a:t>
            </a:r>
          </a:p>
          <a:p>
            <a:pPr lvl="2" rtl="0"/>
            <a:r>
              <a:rPr lang="ru-RU" noProof="0" smtClean="0"/>
              <a:t>Третий уровень</a:t>
            </a:r>
          </a:p>
          <a:p>
            <a:pPr lvl="3" rtl="0"/>
            <a:r>
              <a:rPr lang="ru-RU" noProof="0" smtClean="0"/>
              <a:t>Четвертый уровень</a:t>
            </a:r>
          </a:p>
          <a:p>
            <a:pPr lvl="4" rtl="0"/>
            <a:r>
              <a:rPr lang="ru-RU" noProof="0" smtClean="0"/>
              <a:t>Пятый уровень</a:t>
            </a:r>
            <a:endParaRPr lang="ru-RU" noProof="0" dirty="0"/>
          </a:p>
        </p:txBody>
      </p:sp>
      <p:pic>
        <p:nvPicPr>
          <p:cNvPr id="12" name="Рисунок 11">
            <a:extLst>
              <a:ext uri="{FF2B5EF4-FFF2-40B4-BE49-F238E27FC236}">
                <a16:creationId xmlns:a16="http://schemas.microsoft.com/office/drawing/2014/main" xmlns="" id="{EC2DFD46-BF74-47BA-A496-92ED1979C360}"/>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472046" y="6261436"/>
            <a:ext cx="1073019" cy="414000"/>
          </a:xfrm>
          <a:prstGeom prst="rect">
            <a:avLst/>
          </a:prstGeom>
        </p:spPr>
      </p:pic>
      <p:sp>
        <p:nvSpPr>
          <p:cNvPr id="13" name="Заголовок 1">
            <a:extLst>
              <a:ext uri="{FF2B5EF4-FFF2-40B4-BE49-F238E27FC236}">
                <a16:creationId xmlns:a16="http://schemas.microsoft.com/office/drawing/2014/main" xmlns="" id="{EF788279-D710-447A-9E71-4D1344575691}"/>
              </a:ext>
            </a:extLst>
          </p:cNvPr>
          <p:cNvSpPr>
            <a:spLocks noGrp="1"/>
          </p:cNvSpPr>
          <p:nvPr>
            <p:ph type="title"/>
          </p:nvPr>
        </p:nvSpPr>
        <p:spPr>
          <a:xfrm>
            <a:off x="515938" y="246621"/>
            <a:ext cx="11150600" cy="920336"/>
          </a:xfrm>
        </p:spPr>
        <p:txBody>
          <a:bodyPr lIns="0" tIns="0" rIns="0" bIns="0" rtlCol="0" anchor="b">
            <a:noAutofit/>
          </a:bodyPr>
          <a:lstStyle>
            <a:lvl1pPr>
              <a:defRPr sz="3200" b="1" cap="all" baseline="0"/>
            </a:lvl1pPr>
          </a:lstStyle>
          <a:p>
            <a:pPr rtl="0"/>
            <a:r>
              <a:rPr lang="ru-RU" noProof="0" smtClean="0"/>
              <a:t>Образец заголовка</a:t>
            </a:r>
            <a:endParaRPr lang="ru" noProof="0"/>
          </a:p>
        </p:txBody>
      </p:sp>
    </p:spTree>
    <p:extLst>
      <p:ext uri="{BB962C8B-B14F-4D97-AF65-F5344CB8AC3E}">
        <p14:creationId xmlns:p14="http://schemas.microsoft.com/office/powerpoint/2010/main" val="378975897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Два объекта">
    <p:spTree>
      <p:nvGrpSpPr>
        <p:cNvPr id="1" name=""/>
        <p:cNvGrpSpPr/>
        <p:nvPr/>
      </p:nvGrpSpPr>
      <p:grpSpPr>
        <a:xfrm>
          <a:off x="0" y="0"/>
          <a:ext cx="0" cy="0"/>
          <a:chOff x="0" y="0"/>
          <a:chExt cx="0" cy="0"/>
        </a:xfrm>
      </p:grpSpPr>
      <p:grpSp>
        <p:nvGrpSpPr>
          <p:cNvPr id="18" name="Группа 17">
            <a:extLst>
              <a:ext uri="{FF2B5EF4-FFF2-40B4-BE49-F238E27FC236}">
                <a16:creationId xmlns:a16="http://schemas.microsoft.com/office/drawing/2014/main" xmlns="" id="{C2A6B906-ACDA-40FD-8AC8-0B693AB12796}"/>
              </a:ext>
            </a:extLst>
          </p:cNvPr>
          <p:cNvGrpSpPr/>
          <p:nvPr userDrawn="1"/>
        </p:nvGrpSpPr>
        <p:grpSpPr>
          <a:xfrm rot="8650774" flipH="1" flipV="1">
            <a:off x="7430044" y="-1843126"/>
            <a:ext cx="4436224" cy="5482435"/>
            <a:chOff x="11114088" y="2241550"/>
            <a:chExt cx="1905000" cy="2354263"/>
          </a:xfrm>
          <a:solidFill>
            <a:schemeClr val="bg2">
              <a:alpha val="53000"/>
            </a:schemeClr>
          </a:solidFill>
        </p:grpSpPr>
        <p:sp>
          <p:nvSpPr>
            <p:cNvPr id="19" name="Полилиния 5">
              <a:extLst>
                <a:ext uri="{FF2B5EF4-FFF2-40B4-BE49-F238E27FC236}">
                  <a16:creationId xmlns:a16="http://schemas.microsoft.com/office/drawing/2014/main" xmlns="" id="{717F7366-5A99-4065-90C2-AE7DF5DD0F44}"/>
                </a:ext>
              </a:extLst>
            </p:cNvPr>
            <p:cNvSpPr>
              <a:spLocks/>
            </p:cNvSpPr>
            <p:nvPr/>
          </p:nvSpPr>
          <p:spPr bwMode="auto">
            <a:xfrm>
              <a:off x="11114088" y="2241550"/>
              <a:ext cx="1905000" cy="2354263"/>
            </a:xfrm>
            <a:custGeom>
              <a:avLst/>
              <a:gdLst>
                <a:gd name="T0" fmla="*/ 0 w 447"/>
                <a:gd name="T1" fmla="*/ 264 h 553"/>
                <a:gd name="T2" fmla="*/ 141 w 447"/>
                <a:gd name="T3" fmla="*/ 48 h 553"/>
                <a:gd name="T4" fmla="*/ 414 w 447"/>
                <a:gd name="T5" fmla="*/ 67 h 553"/>
                <a:gd name="T6" fmla="*/ 438 w 447"/>
                <a:gd name="T7" fmla="*/ 98 h 553"/>
                <a:gd name="T8" fmla="*/ 391 w 447"/>
                <a:gd name="T9" fmla="*/ 111 h 553"/>
                <a:gd name="T10" fmla="*/ 94 w 447"/>
                <a:gd name="T11" fmla="*/ 149 h 553"/>
                <a:gd name="T12" fmla="*/ 107 w 447"/>
                <a:gd name="T13" fmla="*/ 424 h 553"/>
                <a:gd name="T14" fmla="*/ 383 w 447"/>
                <a:gd name="T15" fmla="*/ 453 h 553"/>
                <a:gd name="T16" fmla="*/ 393 w 447"/>
                <a:gd name="T17" fmla="*/ 446 h 553"/>
                <a:gd name="T18" fmla="*/ 433 w 447"/>
                <a:gd name="T19" fmla="*/ 449 h 553"/>
                <a:gd name="T20" fmla="*/ 421 w 447"/>
                <a:gd name="T21" fmla="*/ 485 h 553"/>
                <a:gd name="T22" fmla="*/ 194 w 447"/>
                <a:gd name="T23" fmla="*/ 531 h 553"/>
                <a:gd name="T24" fmla="*/ 0 w 447"/>
                <a:gd name="T25" fmla="*/ 264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7" h="553">
                  <a:moveTo>
                    <a:pt x="0" y="264"/>
                  </a:moveTo>
                  <a:cubicBezTo>
                    <a:pt x="5" y="176"/>
                    <a:pt x="49" y="96"/>
                    <a:pt x="141" y="48"/>
                  </a:cubicBezTo>
                  <a:cubicBezTo>
                    <a:pt x="235" y="0"/>
                    <a:pt x="327" y="9"/>
                    <a:pt x="414" y="67"/>
                  </a:cubicBezTo>
                  <a:cubicBezTo>
                    <a:pt x="425" y="75"/>
                    <a:pt x="439" y="82"/>
                    <a:pt x="438" y="98"/>
                  </a:cubicBezTo>
                  <a:cubicBezTo>
                    <a:pt x="437" y="120"/>
                    <a:pt x="413" y="127"/>
                    <a:pt x="391" y="111"/>
                  </a:cubicBezTo>
                  <a:cubicBezTo>
                    <a:pt x="294" y="40"/>
                    <a:pt x="166" y="56"/>
                    <a:pt x="94" y="149"/>
                  </a:cubicBezTo>
                  <a:cubicBezTo>
                    <a:pt x="30" y="231"/>
                    <a:pt x="36" y="349"/>
                    <a:pt x="107" y="424"/>
                  </a:cubicBezTo>
                  <a:cubicBezTo>
                    <a:pt x="180" y="502"/>
                    <a:pt x="296" y="514"/>
                    <a:pt x="383" y="453"/>
                  </a:cubicBezTo>
                  <a:cubicBezTo>
                    <a:pt x="386" y="451"/>
                    <a:pt x="390" y="449"/>
                    <a:pt x="393" y="446"/>
                  </a:cubicBezTo>
                  <a:cubicBezTo>
                    <a:pt x="407" y="433"/>
                    <a:pt x="420" y="433"/>
                    <a:pt x="433" y="449"/>
                  </a:cubicBezTo>
                  <a:cubicBezTo>
                    <a:pt x="447" y="467"/>
                    <a:pt x="433" y="477"/>
                    <a:pt x="421" y="485"/>
                  </a:cubicBezTo>
                  <a:cubicBezTo>
                    <a:pt x="353" y="537"/>
                    <a:pt x="277" y="553"/>
                    <a:pt x="194" y="531"/>
                  </a:cubicBezTo>
                  <a:cubicBezTo>
                    <a:pt x="79" y="501"/>
                    <a:pt x="1" y="397"/>
                    <a:pt x="0" y="2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rtlCol="0" anchor="t" anchorCtr="0" compatLnSpc="1">
              <a:prstTxWarp prst="textNoShape">
                <a:avLst/>
              </a:prstTxWarp>
            </a:bodyPr>
            <a:lstStyle/>
            <a:p>
              <a:pPr rtl="0"/>
              <a:endParaRPr lang="ru-RU" noProof="0" dirty="0"/>
            </a:p>
          </p:txBody>
        </p:sp>
        <p:sp>
          <p:nvSpPr>
            <p:cNvPr id="20" name="Полилиния 6">
              <a:extLst>
                <a:ext uri="{FF2B5EF4-FFF2-40B4-BE49-F238E27FC236}">
                  <a16:creationId xmlns:a16="http://schemas.microsoft.com/office/drawing/2014/main" xmlns="" id="{90A089CA-63B9-4456-B0B1-17C75EBFB982}"/>
                </a:ext>
              </a:extLst>
            </p:cNvPr>
            <p:cNvSpPr>
              <a:spLocks/>
            </p:cNvSpPr>
            <p:nvPr/>
          </p:nvSpPr>
          <p:spPr bwMode="auto">
            <a:xfrm>
              <a:off x="11412538" y="2590800"/>
              <a:ext cx="835025" cy="1673225"/>
            </a:xfrm>
            <a:custGeom>
              <a:avLst/>
              <a:gdLst>
                <a:gd name="T0" fmla="*/ 0 w 196"/>
                <a:gd name="T1" fmla="*/ 198 h 393"/>
                <a:gd name="T2" fmla="*/ 157 w 196"/>
                <a:gd name="T3" fmla="*/ 8 h 393"/>
                <a:gd name="T4" fmla="*/ 192 w 196"/>
                <a:gd name="T5" fmla="*/ 22 h 393"/>
                <a:gd name="T6" fmla="*/ 167 w 196"/>
                <a:gd name="T7" fmla="*/ 56 h 393"/>
                <a:gd name="T8" fmla="*/ 48 w 196"/>
                <a:gd name="T9" fmla="*/ 198 h 393"/>
                <a:gd name="T10" fmla="*/ 170 w 196"/>
                <a:gd name="T11" fmla="*/ 339 h 393"/>
                <a:gd name="T12" fmla="*/ 193 w 196"/>
                <a:gd name="T13" fmla="*/ 372 h 393"/>
                <a:gd name="T14" fmla="*/ 160 w 196"/>
                <a:gd name="T15" fmla="*/ 387 h 393"/>
                <a:gd name="T16" fmla="*/ 0 w 196"/>
                <a:gd name="T17" fmla="*/ 198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6" h="393">
                  <a:moveTo>
                    <a:pt x="0" y="198"/>
                  </a:moveTo>
                  <a:cubicBezTo>
                    <a:pt x="0" y="103"/>
                    <a:pt x="64" y="26"/>
                    <a:pt x="157" y="8"/>
                  </a:cubicBezTo>
                  <a:cubicBezTo>
                    <a:pt x="171" y="6"/>
                    <a:pt x="188" y="0"/>
                    <a:pt x="192" y="22"/>
                  </a:cubicBezTo>
                  <a:cubicBezTo>
                    <a:pt x="196" y="41"/>
                    <a:pt x="190" y="52"/>
                    <a:pt x="167" y="56"/>
                  </a:cubicBezTo>
                  <a:cubicBezTo>
                    <a:pt x="95" y="70"/>
                    <a:pt x="47" y="129"/>
                    <a:pt x="48" y="198"/>
                  </a:cubicBezTo>
                  <a:cubicBezTo>
                    <a:pt x="48" y="267"/>
                    <a:pt x="97" y="325"/>
                    <a:pt x="170" y="339"/>
                  </a:cubicBezTo>
                  <a:cubicBezTo>
                    <a:pt x="191" y="343"/>
                    <a:pt x="195" y="354"/>
                    <a:pt x="193" y="372"/>
                  </a:cubicBezTo>
                  <a:cubicBezTo>
                    <a:pt x="190" y="393"/>
                    <a:pt x="174" y="389"/>
                    <a:pt x="160" y="387"/>
                  </a:cubicBezTo>
                  <a:cubicBezTo>
                    <a:pt x="70" y="375"/>
                    <a:pt x="0" y="293"/>
                    <a:pt x="0" y="1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rtlCol="0" anchor="t" anchorCtr="0" compatLnSpc="1">
              <a:prstTxWarp prst="textNoShape">
                <a:avLst/>
              </a:prstTxWarp>
            </a:bodyPr>
            <a:lstStyle/>
            <a:p>
              <a:pPr rtl="0"/>
              <a:endParaRPr lang="ru-RU" noProof="0" dirty="0"/>
            </a:p>
          </p:txBody>
        </p:sp>
        <p:sp>
          <p:nvSpPr>
            <p:cNvPr id="22" name="Полилиния 7">
              <a:extLst>
                <a:ext uri="{FF2B5EF4-FFF2-40B4-BE49-F238E27FC236}">
                  <a16:creationId xmlns:a16="http://schemas.microsoft.com/office/drawing/2014/main" xmlns="" id="{8D36B2D1-BCFE-43FC-8743-7B7A30E1AD5D}"/>
                </a:ext>
              </a:extLst>
            </p:cNvPr>
            <p:cNvSpPr>
              <a:spLocks/>
            </p:cNvSpPr>
            <p:nvPr/>
          </p:nvSpPr>
          <p:spPr bwMode="auto">
            <a:xfrm>
              <a:off x="11728451" y="3071813"/>
              <a:ext cx="306388" cy="719138"/>
            </a:xfrm>
            <a:custGeom>
              <a:avLst/>
              <a:gdLst>
                <a:gd name="T0" fmla="*/ 0 w 72"/>
                <a:gd name="T1" fmla="*/ 84 h 169"/>
                <a:gd name="T2" fmla="*/ 20 w 72"/>
                <a:gd name="T3" fmla="*/ 20 h 169"/>
                <a:gd name="T4" fmla="*/ 42 w 72"/>
                <a:gd name="T5" fmla="*/ 9 h 169"/>
                <a:gd name="T6" fmla="*/ 62 w 72"/>
                <a:gd name="T7" fmla="*/ 44 h 169"/>
                <a:gd name="T8" fmla="*/ 62 w 72"/>
                <a:gd name="T9" fmla="*/ 125 h 169"/>
                <a:gd name="T10" fmla="*/ 43 w 72"/>
                <a:gd name="T11" fmla="*/ 159 h 169"/>
                <a:gd name="T12" fmla="*/ 20 w 72"/>
                <a:gd name="T13" fmla="*/ 148 h 169"/>
                <a:gd name="T14" fmla="*/ 0 w 72"/>
                <a:gd name="T15" fmla="*/ 84 h 1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2" h="169">
                  <a:moveTo>
                    <a:pt x="0" y="84"/>
                  </a:moveTo>
                  <a:cubicBezTo>
                    <a:pt x="2" y="62"/>
                    <a:pt x="6" y="39"/>
                    <a:pt x="20" y="20"/>
                  </a:cubicBezTo>
                  <a:cubicBezTo>
                    <a:pt x="25" y="13"/>
                    <a:pt x="31" y="0"/>
                    <a:pt x="42" y="9"/>
                  </a:cubicBezTo>
                  <a:cubicBezTo>
                    <a:pt x="53" y="18"/>
                    <a:pt x="72" y="25"/>
                    <a:pt x="62" y="44"/>
                  </a:cubicBezTo>
                  <a:cubicBezTo>
                    <a:pt x="47" y="72"/>
                    <a:pt x="47" y="97"/>
                    <a:pt x="62" y="125"/>
                  </a:cubicBezTo>
                  <a:cubicBezTo>
                    <a:pt x="72" y="143"/>
                    <a:pt x="53" y="151"/>
                    <a:pt x="43" y="159"/>
                  </a:cubicBezTo>
                  <a:cubicBezTo>
                    <a:pt x="31" y="169"/>
                    <a:pt x="25" y="156"/>
                    <a:pt x="20" y="148"/>
                  </a:cubicBezTo>
                  <a:cubicBezTo>
                    <a:pt x="6" y="129"/>
                    <a:pt x="2" y="107"/>
                    <a:pt x="0" y="8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rtlCol="0" anchor="t" anchorCtr="0" compatLnSpc="1">
              <a:prstTxWarp prst="textNoShape">
                <a:avLst/>
              </a:prstTxWarp>
            </a:bodyPr>
            <a:lstStyle/>
            <a:p>
              <a:pPr rtl="0"/>
              <a:endParaRPr lang="ru-RU" noProof="0" dirty="0"/>
            </a:p>
          </p:txBody>
        </p:sp>
      </p:grpSp>
      <p:sp>
        <p:nvSpPr>
          <p:cNvPr id="7" name="Прямоугольник 6">
            <a:extLst>
              <a:ext uri="{FF2B5EF4-FFF2-40B4-BE49-F238E27FC236}">
                <a16:creationId xmlns:a16="http://schemas.microsoft.com/office/drawing/2014/main" xmlns="" id="{76627016-BFC4-46D4-89DB-F72E3C3461EC}"/>
              </a:ext>
            </a:extLst>
          </p:cNvPr>
          <p:cNvSpPr/>
          <p:nvPr userDrawn="1"/>
        </p:nvSpPr>
        <p:spPr>
          <a:xfrm rot="10800000">
            <a:off x="515938" y="-16721"/>
            <a:ext cx="1258618" cy="11050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ru-RU" noProof="0" dirty="0">
              <a:solidFill>
                <a:schemeClr val="bg1"/>
              </a:solidFill>
            </a:endParaRPr>
          </a:p>
        </p:txBody>
      </p:sp>
      <p:sp>
        <p:nvSpPr>
          <p:cNvPr id="15" name="Овал 14">
            <a:extLst>
              <a:ext uri="{FF2B5EF4-FFF2-40B4-BE49-F238E27FC236}">
                <a16:creationId xmlns:a16="http://schemas.microsoft.com/office/drawing/2014/main" xmlns="" id="{EF515B4A-CB20-4847-8E00-0DD66F1FEBB4}"/>
              </a:ext>
            </a:extLst>
          </p:cNvPr>
          <p:cNvSpPr/>
          <p:nvPr userDrawn="1"/>
        </p:nvSpPr>
        <p:spPr>
          <a:xfrm>
            <a:off x="11371669" y="6409397"/>
            <a:ext cx="280051" cy="280051"/>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ru-RU" noProof="0" dirty="0"/>
          </a:p>
        </p:txBody>
      </p:sp>
      <p:sp>
        <p:nvSpPr>
          <p:cNvPr id="16" name="Номер слайда 5">
            <a:extLst>
              <a:ext uri="{FF2B5EF4-FFF2-40B4-BE49-F238E27FC236}">
                <a16:creationId xmlns:a16="http://schemas.microsoft.com/office/drawing/2014/main" xmlns="" id="{996B64B9-1DF0-4EE9-BAB5-72AFA94B9AFD}"/>
              </a:ext>
            </a:extLst>
          </p:cNvPr>
          <p:cNvSpPr>
            <a:spLocks noGrp="1"/>
          </p:cNvSpPr>
          <p:nvPr>
            <p:ph type="sldNum" sz="quarter" idx="12"/>
          </p:nvPr>
        </p:nvSpPr>
        <p:spPr>
          <a:xfrm>
            <a:off x="11363696" y="6455739"/>
            <a:ext cx="294460" cy="187367"/>
          </a:xfrm>
        </p:spPr>
        <p:txBody>
          <a:bodyPr lIns="0" tIns="0" rIns="0" bIns="0" rtlCol="0"/>
          <a:lstStyle>
            <a:lvl1pPr algn="ctr">
              <a:defRPr sz="900">
                <a:solidFill>
                  <a:schemeClr val="bg1"/>
                </a:solidFill>
                <a:latin typeface="+mn-lt"/>
              </a:defRPr>
            </a:lvl1pPr>
          </a:lstStyle>
          <a:p>
            <a:pPr rtl="0"/>
            <a:fld id="{9EC71654-96A5-4280-94F3-931C61A9F92C}" type="slidenum">
              <a:rPr lang="ru-RU" noProof="0" smtClean="0"/>
              <a:pPr/>
              <a:t>‹#›</a:t>
            </a:fld>
            <a:endParaRPr lang="ru-RU" noProof="0" dirty="0"/>
          </a:p>
        </p:txBody>
      </p:sp>
      <p:sp>
        <p:nvSpPr>
          <p:cNvPr id="14" name="Объект 2">
            <a:extLst>
              <a:ext uri="{FF2B5EF4-FFF2-40B4-BE49-F238E27FC236}">
                <a16:creationId xmlns:a16="http://schemas.microsoft.com/office/drawing/2014/main" xmlns="" id="{079DA8F4-EDD3-4D62-A90B-8C3C1AFB0083}"/>
              </a:ext>
            </a:extLst>
          </p:cNvPr>
          <p:cNvSpPr>
            <a:spLocks noGrp="1"/>
          </p:cNvSpPr>
          <p:nvPr>
            <p:ph sz="half" idx="1"/>
          </p:nvPr>
        </p:nvSpPr>
        <p:spPr>
          <a:xfrm>
            <a:off x="515938" y="1825625"/>
            <a:ext cx="5503862" cy="4351338"/>
          </a:xfrm>
        </p:spPr>
        <p:txBody>
          <a:bodyPr rtlCol="0"/>
          <a:lstStyle/>
          <a:p>
            <a:pPr lvl="0" rtl="0"/>
            <a:r>
              <a:rPr lang="ru-RU" noProof="0" smtClean="0"/>
              <a:t>Образец текста</a:t>
            </a:r>
          </a:p>
          <a:p>
            <a:pPr lvl="1" rtl="0"/>
            <a:r>
              <a:rPr lang="ru-RU" noProof="0" smtClean="0"/>
              <a:t>Второй уровень</a:t>
            </a:r>
          </a:p>
          <a:p>
            <a:pPr lvl="2" rtl="0"/>
            <a:r>
              <a:rPr lang="ru-RU" noProof="0" smtClean="0"/>
              <a:t>Третий уровень</a:t>
            </a:r>
          </a:p>
          <a:p>
            <a:pPr lvl="3" rtl="0"/>
            <a:r>
              <a:rPr lang="ru-RU" noProof="0" smtClean="0"/>
              <a:t>Четвертый уровень</a:t>
            </a:r>
          </a:p>
          <a:p>
            <a:pPr lvl="4" rtl="0"/>
            <a:r>
              <a:rPr lang="ru-RU" noProof="0" smtClean="0"/>
              <a:t>Пятый уровень</a:t>
            </a:r>
            <a:endParaRPr lang="ru-RU" noProof="0" dirty="0"/>
          </a:p>
        </p:txBody>
      </p:sp>
      <p:sp>
        <p:nvSpPr>
          <p:cNvPr id="17" name="Объект 3">
            <a:extLst>
              <a:ext uri="{FF2B5EF4-FFF2-40B4-BE49-F238E27FC236}">
                <a16:creationId xmlns:a16="http://schemas.microsoft.com/office/drawing/2014/main" xmlns="" id="{DA0DA994-B4A9-447A-BEBF-3EA31D3755A2}"/>
              </a:ext>
            </a:extLst>
          </p:cNvPr>
          <p:cNvSpPr>
            <a:spLocks noGrp="1"/>
          </p:cNvSpPr>
          <p:nvPr>
            <p:ph sz="half" idx="2"/>
          </p:nvPr>
        </p:nvSpPr>
        <p:spPr>
          <a:xfrm>
            <a:off x="6172200" y="1825625"/>
            <a:ext cx="5181600" cy="4351338"/>
          </a:xfrm>
        </p:spPr>
        <p:txBody>
          <a:bodyPr rtlCol="0"/>
          <a:lstStyle/>
          <a:p>
            <a:pPr lvl="0" rtl="0"/>
            <a:r>
              <a:rPr lang="ru-RU" noProof="0" smtClean="0"/>
              <a:t>Образец текста</a:t>
            </a:r>
          </a:p>
          <a:p>
            <a:pPr lvl="1" rtl="0"/>
            <a:r>
              <a:rPr lang="ru-RU" noProof="0" smtClean="0"/>
              <a:t>Второй уровень</a:t>
            </a:r>
          </a:p>
          <a:p>
            <a:pPr lvl="2" rtl="0"/>
            <a:r>
              <a:rPr lang="ru-RU" noProof="0" smtClean="0"/>
              <a:t>Третий уровень</a:t>
            </a:r>
          </a:p>
          <a:p>
            <a:pPr lvl="3" rtl="0"/>
            <a:r>
              <a:rPr lang="ru-RU" noProof="0" smtClean="0"/>
              <a:t>Четвертый уровень</a:t>
            </a:r>
          </a:p>
          <a:p>
            <a:pPr lvl="4" rtl="0"/>
            <a:r>
              <a:rPr lang="ru-RU" noProof="0" smtClean="0"/>
              <a:t>Пятый уровень</a:t>
            </a:r>
            <a:endParaRPr lang="ru-RU" noProof="0" dirty="0"/>
          </a:p>
        </p:txBody>
      </p:sp>
      <p:pic>
        <p:nvPicPr>
          <p:cNvPr id="13" name="Рисунок 12">
            <a:extLst>
              <a:ext uri="{FF2B5EF4-FFF2-40B4-BE49-F238E27FC236}">
                <a16:creationId xmlns:a16="http://schemas.microsoft.com/office/drawing/2014/main" xmlns="" id="{332150F9-14BF-4DCB-884D-49596914C290}"/>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472046" y="6261436"/>
            <a:ext cx="1073019" cy="414000"/>
          </a:xfrm>
          <a:prstGeom prst="rect">
            <a:avLst/>
          </a:prstGeom>
        </p:spPr>
      </p:pic>
      <p:sp>
        <p:nvSpPr>
          <p:cNvPr id="21" name="Заголовок 1">
            <a:extLst>
              <a:ext uri="{FF2B5EF4-FFF2-40B4-BE49-F238E27FC236}">
                <a16:creationId xmlns:a16="http://schemas.microsoft.com/office/drawing/2014/main" xmlns="" id="{19DEF115-82C2-4E9D-A22C-8DA561FB37B8}"/>
              </a:ext>
            </a:extLst>
          </p:cNvPr>
          <p:cNvSpPr>
            <a:spLocks noGrp="1"/>
          </p:cNvSpPr>
          <p:nvPr>
            <p:ph type="title"/>
          </p:nvPr>
        </p:nvSpPr>
        <p:spPr>
          <a:xfrm>
            <a:off x="515938" y="246621"/>
            <a:ext cx="11150600" cy="920336"/>
          </a:xfrm>
        </p:spPr>
        <p:txBody>
          <a:bodyPr lIns="0" tIns="0" rIns="0" bIns="0" rtlCol="0" anchor="b">
            <a:noAutofit/>
          </a:bodyPr>
          <a:lstStyle>
            <a:lvl1pPr>
              <a:defRPr sz="3200" b="1" cap="all" baseline="0"/>
            </a:lvl1pPr>
          </a:lstStyle>
          <a:p>
            <a:pPr rtl="0"/>
            <a:r>
              <a:rPr lang="ru-RU" noProof="0" smtClean="0"/>
              <a:t>Образец заголовка</a:t>
            </a:r>
            <a:endParaRPr lang="ru-RU" noProof="0" dirty="0"/>
          </a:p>
        </p:txBody>
      </p:sp>
    </p:spTree>
    <p:extLst>
      <p:ext uri="{BB962C8B-B14F-4D97-AF65-F5344CB8AC3E}">
        <p14:creationId xmlns:p14="http://schemas.microsoft.com/office/powerpoint/2010/main" val="209293422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Сравнение">
    <p:spTree>
      <p:nvGrpSpPr>
        <p:cNvPr id="1" name=""/>
        <p:cNvGrpSpPr/>
        <p:nvPr/>
      </p:nvGrpSpPr>
      <p:grpSpPr>
        <a:xfrm>
          <a:off x="0" y="0"/>
          <a:ext cx="0" cy="0"/>
          <a:chOff x="0" y="0"/>
          <a:chExt cx="0" cy="0"/>
        </a:xfrm>
      </p:grpSpPr>
      <p:grpSp>
        <p:nvGrpSpPr>
          <p:cNvPr id="20" name="Группа 19">
            <a:extLst>
              <a:ext uri="{FF2B5EF4-FFF2-40B4-BE49-F238E27FC236}">
                <a16:creationId xmlns:a16="http://schemas.microsoft.com/office/drawing/2014/main" xmlns="" id="{616F52B4-215E-4237-893C-E22B23804744}"/>
              </a:ext>
            </a:extLst>
          </p:cNvPr>
          <p:cNvGrpSpPr/>
          <p:nvPr userDrawn="1"/>
        </p:nvGrpSpPr>
        <p:grpSpPr>
          <a:xfrm rot="8650774" flipH="1" flipV="1">
            <a:off x="7430044" y="-1843126"/>
            <a:ext cx="4436224" cy="5482435"/>
            <a:chOff x="11114088" y="2241550"/>
            <a:chExt cx="1905000" cy="2354263"/>
          </a:xfrm>
          <a:solidFill>
            <a:schemeClr val="bg2">
              <a:alpha val="53000"/>
            </a:schemeClr>
          </a:solidFill>
        </p:grpSpPr>
        <p:sp>
          <p:nvSpPr>
            <p:cNvPr id="22" name="Полилиния 5">
              <a:extLst>
                <a:ext uri="{FF2B5EF4-FFF2-40B4-BE49-F238E27FC236}">
                  <a16:creationId xmlns:a16="http://schemas.microsoft.com/office/drawing/2014/main" xmlns="" id="{B7C40C77-B795-4B07-B92D-2E8A56635773}"/>
                </a:ext>
              </a:extLst>
            </p:cNvPr>
            <p:cNvSpPr>
              <a:spLocks/>
            </p:cNvSpPr>
            <p:nvPr/>
          </p:nvSpPr>
          <p:spPr bwMode="auto">
            <a:xfrm>
              <a:off x="11114088" y="2241550"/>
              <a:ext cx="1905000" cy="2354263"/>
            </a:xfrm>
            <a:custGeom>
              <a:avLst/>
              <a:gdLst>
                <a:gd name="T0" fmla="*/ 0 w 447"/>
                <a:gd name="T1" fmla="*/ 264 h 553"/>
                <a:gd name="T2" fmla="*/ 141 w 447"/>
                <a:gd name="T3" fmla="*/ 48 h 553"/>
                <a:gd name="T4" fmla="*/ 414 w 447"/>
                <a:gd name="T5" fmla="*/ 67 h 553"/>
                <a:gd name="T6" fmla="*/ 438 w 447"/>
                <a:gd name="T7" fmla="*/ 98 h 553"/>
                <a:gd name="T8" fmla="*/ 391 w 447"/>
                <a:gd name="T9" fmla="*/ 111 h 553"/>
                <a:gd name="T10" fmla="*/ 94 w 447"/>
                <a:gd name="T11" fmla="*/ 149 h 553"/>
                <a:gd name="T12" fmla="*/ 107 w 447"/>
                <a:gd name="T13" fmla="*/ 424 h 553"/>
                <a:gd name="T14" fmla="*/ 383 w 447"/>
                <a:gd name="T15" fmla="*/ 453 h 553"/>
                <a:gd name="T16" fmla="*/ 393 w 447"/>
                <a:gd name="T17" fmla="*/ 446 h 553"/>
                <a:gd name="T18" fmla="*/ 433 w 447"/>
                <a:gd name="T19" fmla="*/ 449 h 553"/>
                <a:gd name="T20" fmla="*/ 421 w 447"/>
                <a:gd name="T21" fmla="*/ 485 h 553"/>
                <a:gd name="T22" fmla="*/ 194 w 447"/>
                <a:gd name="T23" fmla="*/ 531 h 553"/>
                <a:gd name="T24" fmla="*/ 0 w 447"/>
                <a:gd name="T25" fmla="*/ 264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7" h="553">
                  <a:moveTo>
                    <a:pt x="0" y="264"/>
                  </a:moveTo>
                  <a:cubicBezTo>
                    <a:pt x="5" y="176"/>
                    <a:pt x="49" y="96"/>
                    <a:pt x="141" y="48"/>
                  </a:cubicBezTo>
                  <a:cubicBezTo>
                    <a:pt x="235" y="0"/>
                    <a:pt x="327" y="9"/>
                    <a:pt x="414" y="67"/>
                  </a:cubicBezTo>
                  <a:cubicBezTo>
                    <a:pt x="425" y="75"/>
                    <a:pt x="439" y="82"/>
                    <a:pt x="438" y="98"/>
                  </a:cubicBezTo>
                  <a:cubicBezTo>
                    <a:pt x="437" y="120"/>
                    <a:pt x="413" y="127"/>
                    <a:pt x="391" y="111"/>
                  </a:cubicBezTo>
                  <a:cubicBezTo>
                    <a:pt x="294" y="40"/>
                    <a:pt x="166" y="56"/>
                    <a:pt x="94" y="149"/>
                  </a:cubicBezTo>
                  <a:cubicBezTo>
                    <a:pt x="30" y="231"/>
                    <a:pt x="36" y="349"/>
                    <a:pt x="107" y="424"/>
                  </a:cubicBezTo>
                  <a:cubicBezTo>
                    <a:pt x="180" y="502"/>
                    <a:pt x="296" y="514"/>
                    <a:pt x="383" y="453"/>
                  </a:cubicBezTo>
                  <a:cubicBezTo>
                    <a:pt x="386" y="451"/>
                    <a:pt x="390" y="449"/>
                    <a:pt x="393" y="446"/>
                  </a:cubicBezTo>
                  <a:cubicBezTo>
                    <a:pt x="407" y="433"/>
                    <a:pt x="420" y="433"/>
                    <a:pt x="433" y="449"/>
                  </a:cubicBezTo>
                  <a:cubicBezTo>
                    <a:pt x="447" y="467"/>
                    <a:pt x="433" y="477"/>
                    <a:pt x="421" y="485"/>
                  </a:cubicBezTo>
                  <a:cubicBezTo>
                    <a:pt x="353" y="537"/>
                    <a:pt x="277" y="553"/>
                    <a:pt x="194" y="531"/>
                  </a:cubicBezTo>
                  <a:cubicBezTo>
                    <a:pt x="79" y="501"/>
                    <a:pt x="1" y="397"/>
                    <a:pt x="0" y="2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rtlCol="0" anchor="t" anchorCtr="0" compatLnSpc="1">
              <a:prstTxWarp prst="textNoShape">
                <a:avLst/>
              </a:prstTxWarp>
            </a:bodyPr>
            <a:lstStyle/>
            <a:p>
              <a:pPr rtl="0"/>
              <a:endParaRPr lang="ru-RU" noProof="0" dirty="0"/>
            </a:p>
          </p:txBody>
        </p:sp>
        <p:sp>
          <p:nvSpPr>
            <p:cNvPr id="23" name="Полилиния 6">
              <a:extLst>
                <a:ext uri="{FF2B5EF4-FFF2-40B4-BE49-F238E27FC236}">
                  <a16:creationId xmlns:a16="http://schemas.microsoft.com/office/drawing/2014/main" xmlns="" id="{6E703A1E-5F10-4BB5-9D52-77CB6F5994C0}"/>
                </a:ext>
              </a:extLst>
            </p:cNvPr>
            <p:cNvSpPr>
              <a:spLocks/>
            </p:cNvSpPr>
            <p:nvPr/>
          </p:nvSpPr>
          <p:spPr bwMode="auto">
            <a:xfrm>
              <a:off x="11412538" y="2590800"/>
              <a:ext cx="835025" cy="1673225"/>
            </a:xfrm>
            <a:custGeom>
              <a:avLst/>
              <a:gdLst>
                <a:gd name="T0" fmla="*/ 0 w 196"/>
                <a:gd name="T1" fmla="*/ 198 h 393"/>
                <a:gd name="T2" fmla="*/ 157 w 196"/>
                <a:gd name="T3" fmla="*/ 8 h 393"/>
                <a:gd name="T4" fmla="*/ 192 w 196"/>
                <a:gd name="T5" fmla="*/ 22 h 393"/>
                <a:gd name="T6" fmla="*/ 167 w 196"/>
                <a:gd name="T7" fmla="*/ 56 h 393"/>
                <a:gd name="T8" fmla="*/ 48 w 196"/>
                <a:gd name="T9" fmla="*/ 198 h 393"/>
                <a:gd name="T10" fmla="*/ 170 w 196"/>
                <a:gd name="T11" fmla="*/ 339 h 393"/>
                <a:gd name="T12" fmla="*/ 193 w 196"/>
                <a:gd name="T13" fmla="*/ 372 h 393"/>
                <a:gd name="T14" fmla="*/ 160 w 196"/>
                <a:gd name="T15" fmla="*/ 387 h 393"/>
                <a:gd name="T16" fmla="*/ 0 w 196"/>
                <a:gd name="T17" fmla="*/ 198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6" h="393">
                  <a:moveTo>
                    <a:pt x="0" y="198"/>
                  </a:moveTo>
                  <a:cubicBezTo>
                    <a:pt x="0" y="103"/>
                    <a:pt x="64" y="26"/>
                    <a:pt x="157" y="8"/>
                  </a:cubicBezTo>
                  <a:cubicBezTo>
                    <a:pt x="171" y="6"/>
                    <a:pt x="188" y="0"/>
                    <a:pt x="192" y="22"/>
                  </a:cubicBezTo>
                  <a:cubicBezTo>
                    <a:pt x="196" y="41"/>
                    <a:pt x="190" y="52"/>
                    <a:pt x="167" y="56"/>
                  </a:cubicBezTo>
                  <a:cubicBezTo>
                    <a:pt x="95" y="70"/>
                    <a:pt x="47" y="129"/>
                    <a:pt x="48" y="198"/>
                  </a:cubicBezTo>
                  <a:cubicBezTo>
                    <a:pt x="48" y="267"/>
                    <a:pt x="97" y="325"/>
                    <a:pt x="170" y="339"/>
                  </a:cubicBezTo>
                  <a:cubicBezTo>
                    <a:pt x="191" y="343"/>
                    <a:pt x="195" y="354"/>
                    <a:pt x="193" y="372"/>
                  </a:cubicBezTo>
                  <a:cubicBezTo>
                    <a:pt x="190" y="393"/>
                    <a:pt x="174" y="389"/>
                    <a:pt x="160" y="387"/>
                  </a:cubicBezTo>
                  <a:cubicBezTo>
                    <a:pt x="70" y="375"/>
                    <a:pt x="0" y="293"/>
                    <a:pt x="0" y="1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rtlCol="0" anchor="t" anchorCtr="0" compatLnSpc="1">
              <a:prstTxWarp prst="textNoShape">
                <a:avLst/>
              </a:prstTxWarp>
            </a:bodyPr>
            <a:lstStyle/>
            <a:p>
              <a:pPr rtl="0"/>
              <a:endParaRPr lang="ru-RU" noProof="0" dirty="0"/>
            </a:p>
          </p:txBody>
        </p:sp>
        <p:sp>
          <p:nvSpPr>
            <p:cNvPr id="24" name="Полилиния 7">
              <a:extLst>
                <a:ext uri="{FF2B5EF4-FFF2-40B4-BE49-F238E27FC236}">
                  <a16:creationId xmlns:a16="http://schemas.microsoft.com/office/drawing/2014/main" xmlns="" id="{22CEE04C-09CE-41CF-937D-EC2D3C23ECC6}"/>
                </a:ext>
              </a:extLst>
            </p:cNvPr>
            <p:cNvSpPr>
              <a:spLocks/>
            </p:cNvSpPr>
            <p:nvPr/>
          </p:nvSpPr>
          <p:spPr bwMode="auto">
            <a:xfrm>
              <a:off x="11728451" y="3071813"/>
              <a:ext cx="306388" cy="719138"/>
            </a:xfrm>
            <a:custGeom>
              <a:avLst/>
              <a:gdLst>
                <a:gd name="T0" fmla="*/ 0 w 72"/>
                <a:gd name="T1" fmla="*/ 84 h 169"/>
                <a:gd name="T2" fmla="*/ 20 w 72"/>
                <a:gd name="T3" fmla="*/ 20 h 169"/>
                <a:gd name="T4" fmla="*/ 42 w 72"/>
                <a:gd name="T5" fmla="*/ 9 h 169"/>
                <a:gd name="T6" fmla="*/ 62 w 72"/>
                <a:gd name="T7" fmla="*/ 44 h 169"/>
                <a:gd name="T8" fmla="*/ 62 w 72"/>
                <a:gd name="T9" fmla="*/ 125 h 169"/>
                <a:gd name="T10" fmla="*/ 43 w 72"/>
                <a:gd name="T11" fmla="*/ 159 h 169"/>
                <a:gd name="T12" fmla="*/ 20 w 72"/>
                <a:gd name="T13" fmla="*/ 148 h 169"/>
                <a:gd name="T14" fmla="*/ 0 w 72"/>
                <a:gd name="T15" fmla="*/ 84 h 1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2" h="169">
                  <a:moveTo>
                    <a:pt x="0" y="84"/>
                  </a:moveTo>
                  <a:cubicBezTo>
                    <a:pt x="2" y="62"/>
                    <a:pt x="6" y="39"/>
                    <a:pt x="20" y="20"/>
                  </a:cubicBezTo>
                  <a:cubicBezTo>
                    <a:pt x="25" y="13"/>
                    <a:pt x="31" y="0"/>
                    <a:pt x="42" y="9"/>
                  </a:cubicBezTo>
                  <a:cubicBezTo>
                    <a:pt x="53" y="18"/>
                    <a:pt x="72" y="25"/>
                    <a:pt x="62" y="44"/>
                  </a:cubicBezTo>
                  <a:cubicBezTo>
                    <a:pt x="47" y="72"/>
                    <a:pt x="47" y="97"/>
                    <a:pt x="62" y="125"/>
                  </a:cubicBezTo>
                  <a:cubicBezTo>
                    <a:pt x="72" y="143"/>
                    <a:pt x="53" y="151"/>
                    <a:pt x="43" y="159"/>
                  </a:cubicBezTo>
                  <a:cubicBezTo>
                    <a:pt x="31" y="169"/>
                    <a:pt x="25" y="156"/>
                    <a:pt x="20" y="148"/>
                  </a:cubicBezTo>
                  <a:cubicBezTo>
                    <a:pt x="6" y="129"/>
                    <a:pt x="2" y="107"/>
                    <a:pt x="0" y="8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rtlCol="0" anchor="t" anchorCtr="0" compatLnSpc="1">
              <a:prstTxWarp prst="textNoShape">
                <a:avLst/>
              </a:prstTxWarp>
            </a:bodyPr>
            <a:lstStyle/>
            <a:p>
              <a:pPr rtl="0"/>
              <a:endParaRPr lang="ru-RU" noProof="0" dirty="0"/>
            </a:p>
          </p:txBody>
        </p:sp>
      </p:grpSp>
      <p:sp>
        <p:nvSpPr>
          <p:cNvPr id="7" name="Прямоугольник 6">
            <a:extLst>
              <a:ext uri="{FF2B5EF4-FFF2-40B4-BE49-F238E27FC236}">
                <a16:creationId xmlns:a16="http://schemas.microsoft.com/office/drawing/2014/main" xmlns="" id="{76627016-BFC4-46D4-89DB-F72E3C3461EC}"/>
              </a:ext>
            </a:extLst>
          </p:cNvPr>
          <p:cNvSpPr/>
          <p:nvPr userDrawn="1"/>
        </p:nvSpPr>
        <p:spPr>
          <a:xfrm rot="10800000">
            <a:off x="515938" y="-16721"/>
            <a:ext cx="1258618" cy="11050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ru-RU" noProof="0" dirty="0">
              <a:solidFill>
                <a:schemeClr val="bg1"/>
              </a:solidFill>
            </a:endParaRPr>
          </a:p>
        </p:txBody>
      </p:sp>
      <p:sp>
        <p:nvSpPr>
          <p:cNvPr id="15" name="Овал 14">
            <a:extLst>
              <a:ext uri="{FF2B5EF4-FFF2-40B4-BE49-F238E27FC236}">
                <a16:creationId xmlns:a16="http://schemas.microsoft.com/office/drawing/2014/main" xmlns="" id="{EF515B4A-CB20-4847-8E00-0DD66F1FEBB4}"/>
              </a:ext>
            </a:extLst>
          </p:cNvPr>
          <p:cNvSpPr/>
          <p:nvPr userDrawn="1"/>
        </p:nvSpPr>
        <p:spPr>
          <a:xfrm>
            <a:off x="11371669" y="6409397"/>
            <a:ext cx="280051" cy="280051"/>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ru-RU" noProof="0" dirty="0"/>
          </a:p>
        </p:txBody>
      </p:sp>
      <p:sp>
        <p:nvSpPr>
          <p:cNvPr id="16" name="Номер слайда 5">
            <a:extLst>
              <a:ext uri="{FF2B5EF4-FFF2-40B4-BE49-F238E27FC236}">
                <a16:creationId xmlns:a16="http://schemas.microsoft.com/office/drawing/2014/main" xmlns="" id="{996B64B9-1DF0-4EE9-BAB5-72AFA94B9AFD}"/>
              </a:ext>
            </a:extLst>
          </p:cNvPr>
          <p:cNvSpPr>
            <a:spLocks noGrp="1"/>
          </p:cNvSpPr>
          <p:nvPr>
            <p:ph type="sldNum" sz="quarter" idx="12"/>
          </p:nvPr>
        </p:nvSpPr>
        <p:spPr>
          <a:xfrm>
            <a:off x="11363696" y="6455739"/>
            <a:ext cx="294460" cy="187367"/>
          </a:xfrm>
        </p:spPr>
        <p:txBody>
          <a:bodyPr lIns="0" tIns="0" rIns="0" bIns="0" rtlCol="0"/>
          <a:lstStyle>
            <a:lvl1pPr algn="ctr">
              <a:defRPr sz="900">
                <a:solidFill>
                  <a:schemeClr val="bg1"/>
                </a:solidFill>
                <a:latin typeface="+mn-lt"/>
              </a:defRPr>
            </a:lvl1pPr>
          </a:lstStyle>
          <a:p>
            <a:pPr rtl="0"/>
            <a:fld id="{9EC71654-96A5-4280-94F3-931C61A9F92C}" type="slidenum">
              <a:rPr lang="ru-RU" noProof="0" smtClean="0"/>
              <a:pPr/>
              <a:t>‹#›</a:t>
            </a:fld>
            <a:endParaRPr lang="ru-RU" noProof="0" dirty="0"/>
          </a:p>
        </p:txBody>
      </p:sp>
      <p:sp>
        <p:nvSpPr>
          <p:cNvPr id="14" name="Текст 2">
            <a:extLst>
              <a:ext uri="{FF2B5EF4-FFF2-40B4-BE49-F238E27FC236}">
                <a16:creationId xmlns:a16="http://schemas.microsoft.com/office/drawing/2014/main" xmlns="" id="{774CF4BA-8DCB-42CF-A2C4-D6AF95EE3F54}"/>
              </a:ext>
            </a:extLst>
          </p:cNvPr>
          <p:cNvSpPr>
            <a:spLocks noGrp="1"/>
          </p:cNvSpPr>
          <p:nvPr>
            <p:ph type="body" idx="1"/>
          </p:nvPr>
        </p:nvSpPr>
        <p:spPr>
          <a:xfrm>
            <a:off x="515938" y="1681163"/>
            <a:ext cx="5157787" cy="823912"/>
          </a:xfrm>
        </p:spPr>
        <p:txBody>
          <a:bodyPr rtlCol="0"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ru-RU" noProof="0" smtClean="0"/>
              <a:t>Образец текста</a:t>
            </a:r>
          </a:p>
        </p:txBody>
      </p:sp>
      <p:sp>
        <p:nvSpPr>
          <p:cNvPr id="17" name="Объект 3">
            <a:extLst>
              <a:ext uri="{FF2B5EF4-FFF2-40B4-BE49-F238E27FC236}">
                <a16:creationId xmlns:a16="http://schemas.microsoft.com/office/drawing/2014/main" xmlns="" id="{67BA8B6E-A28D-4658-8C91-6CA7BD539B85}"/>
              </a:ext>
            </a:extLst>
          </p:cNvPr>
          <p:cNvSpPr>
            <a:spLocks noGrp="1"/>
          </p:cNvSpPr>
          <p:nvPr>
            <p:ph sz="half" idx="2"/>
          </p:nvPr>
        </p:nvSpPr>
        <p:spPr>
          <a:xfrm>
            <a:off x="515938" y="2505075"/>
            <a:ext cx="5157787" cy="3684588"/>
          </a:xfrm>
        </p:spPr>
        <p:txBody>
          <a:bodyPr rtlCol="0"/>
          <a:lstStyle/>
          <a:p>
            <a:pPr lvl="0" rtl="0"/>
            <a:r>
              <a:rPr lang="ru-RU" noProof="0" smtClean="0"/>
              <a:t>Образец текста</a:t>
            </a:r>
          </a:p>
          <a:p>
            <a:pPr lvl="1" rtl="0"/>
            <a:r>
              <a:rPr lang="ru-RU" noProof="0" smtClean="0"/>
              <a:t>Второй уровень</a:t>
            </a:r>
          </a:p>
          <a:p>
            <a:pPr lvl="2" rtl="0"/>
            <a:r>
              <a:rPr lang="ru-RU" noProof="0" smtClean="0"/>
              <a:t>Третий уровень</a:t>
            </a:r>
          </a:p>
          <a:p>
            <a:pPr lvl="3" rtl="0"/>
            <a:r>
              <a:rPr lang="ru-RU" noProof="0" smtClean="0"/>
              <a:t>Четвертый уровень</a:t>
            </a:r>
          </a:p>
          <a:p>
            <a:pPr lvl="4" rtl="0"/>
            <a:r>
              <a:rPr lang="ru-RU" noProof="0" smtClean="0"/>
              <a:t>Пятый уровень</a:t>
            </a:r>
            <a:endParaRPr lang="ru-RU" noProof="0" dirty="0"/>
          </a:p>
        </p:txBody>
      </p:sp>
      <p:sp>
        <p:nvSpPr>
          <p:cNvPr id="18" name="Текст 4">
            <a:extLst>
              <a:ext uri="{FF2B5EF4-FFF2-40B4-BE49-F238E27FC236}">
                <a16:creationId xmlns:a16="http://schemas.microsoft.com/office/drawing/2014/main" xmlns="" id="{F73B3215-82DB-4DBF-9E77-3AE2308C6920}"/>
              </a:ext>
            </a:extLst>
          </p:cNvPr>
          <p:cNvSpPr>
            <a:spLocks noGrp="1"/>
          </p:cNvSpPr>
          <p:nvPr>
            <p:ph type="body" sz="quarter" idx="3"/>
          </p:nvPr>
        </p:nvSpPr>
        <p:spPr>
          <a:xfrm>
            <a:off x="6172200" y="1681163"/>
            <a:ext cx="5183188" cy="823912"/>
          </a:xfrm>
        </p:spPr>
        <p:txBody>
          <a:bodyPr rtlCol="0" anchor="b"/>
          <a:lstStyle>
            <a:lvl1pPr marL="0" indent="0">
              <a:buNone/>
              <a:defRPr sz="2400" b="1">
                <a:solidFill>
                  <a:schemeClr val="accent5"/>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ru-RU" noProof="0" smtClean="0"/>
              <a:t>Образец текста</a:t>
            </a:r>
          </a:p>
        </p:txBody>
      </p:sp>
      <p:sp>
        <p:nvSpPr>
          <p:cNvPr id="19" name="Объект 5">
            <a:extLst>
              <a:ext uri="{FF2B5EF4-FFF2-40B4-BE49-F238E27FC236}">
                <a16:creationId xmlns:a16="http://schemas.microsoft.com/office/drawing/2014/main" xmlns="" id="{8DFD34E8-36CC-4FFE-926B-C170208FEDB8}"/>
              </a:ext>
            </a:extLst>
          </p:cNvPr>
          <p:cNvSpPr>
            <a:spLocks noGrp="1"/>
          </p:cNvSpPr>
          <p:nvPr>
            <p:ph sz="quarter" idx="4"/>
          </p:nvPr>
        </p:nvSpPr>
        <p:spPr>
          <a:xfrm>
            <a:off x="6172200" y="2505075"/>
            <a:ext cx="5183188" cy="3684588"/>
          </a:xfrm>
        </p:spPr>
        <p:txBody>
          <a:bodyPr rtlCol="0"/>
          <a:lstStyle/>
          <a:p>
            <a:pPr lvl="0" rtl="0"/>
            <a:r>
              <a:rPr lang="ru-RU" noProof="0" smtClean="0"/>
              <a:t>Образец текста</a:t>
            </a:r>
          </a:p>
          <a:p>
            <a:pPr lvl="1" rtl="0"/>
            <a:r>
              <a:rPr lang="ru-RU" noProof="0" smtClean="0"/>
              <a:t>Второй уровень</a:t>
            </a:r>
          </a:p>
          <a:p>
            <a:pPr lvl="2" rtl="0"/>
            <a:r>
              <a:rPr lang="ru-RU" noProof="0" smtClean="0"/>
              <a:t>Третий уровень</a:t>
            </a:r>
          </a:p>
          <a:p>
            <a:pPr lvl="3" rtl="0"/>
            <a:r>
              <a:rPr lang="ru-RU" noProof="0" smtClean="0"/>
              <a:t>Четвертый уровень</a:t>
            </a:r>
          </a:p>
          <a:p>
            <a:pPr lvl="4" rtl="0"/>
            <a:r>
              <a:rPr lang="ru-RU" noProof="0" smtClean="0"/>
              <a:t>Пятый уровень</a:t>
            </a:r>
            <a:endParaRPr lang="ru-RU" noProof="0" dirty="0"/>
          </a:p>
        </p:txBody>
      </p:sp>
      <p:pic>
        <p:nvPicPr>
          <p:cNvPr id="21" name="Рисунок 20">
            <a:extLst>
              <a:ext uri="{FF2B5EF4-FFF2-40B4-BE49-F238E27FC236}">
                <a16:creationId xmlns:a16="http://schemas.microsoft.com/office/drawing/2014/main" xmlns="" id="{03383C6B-3BE4-4380-AF26-1C21492FCE8A}"/>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472046" y="6261436"/>
            <a:ext cx="1073019" cy="414000"/>
          </a:xfrm>
          <a:prstGeom prst="rect">
            <a:avLst/>
          </a:prstGeom>
        </p:spPr>
      </p:pic>
      <p:sp>
        <p:nvSpPr>
          <p:cNvPr id="25" name="Заголовок 1">
            <a:extLst>
              <a:ext uri="{FF2B5EF4-FFF2-40B4-BE49-F238E27FC236}">
                <a16:creationId xmlns:a16="http://schemas.microsoft.com/office/drawing/2014/main" xmlns="" id="{AE3770E9-CB74-47B0-8229-91F6F756015E}"/>
              </a:ext>
            </a:extLst>
          </p:cNvPr>
          <p:cNvSpPr>
            <a:spLocks noGrp="1"/>
          </p:cNvSpPr>
          <p:nvPr>
            <p:ph type="title"/>
          </p:nvPr>
        </p:nvSpPr>
        <p:spPr>
          <a:xfrm>
            <a:off x="515938" y="246621"/>
            <a:ext cx="11150600" cy="920336"/>
          </a:xfrm>
        </p:spPr>
        <p:txBody>
          <a:bodyPr lIns="0" tIns="0" rIns="0" bIns="0" rtlCol="0" anchor="b">
            <a:noAutofit/>
          </a:bodyPr>
          <a:lstStyle>
            <a:lvl1pPr>
              <a:defRPr sz="3200" b="1" cap="all" baseline="0"/>
            </a:lvl1pPr>
          </a:lstStyle>
          <a:p>
            <a:pPr rtl="0"/>
            <a:r>
              <a:rPr lang="ru-RU" noProof="0" smtClean="0"/>
              <a:t>Образец заголовка</a:t>
            </a:r>
            <a:endParaRPr lang="ru-RU" noProof="0" dirty="0"/>
          </a:p>
        </p:txBody>
      </p:sp>
    </p:spTree>
    <p:extLst>
      <p:ext uri="{BB962C8B-B14F-4D97-AF65-F5344CB8AC3E}">
        <p14:creationId xmlns:p14="http://schemas.microsoft.com/office/powerpoint/2010/main" val="246179461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Рисунок с подписью">
    <p:spTree>
      <p:nvGrpSpPr>
        <p:cNvPr id="1" name=""/>
        <p:cNvGrpSpPr/>
        <p:nvPr/>
      </p:nvGrpSpPr>
      <p:grpSpPr>
        <a:xfrm>
          <a:off x="0" y="0"/>
          <a:ext cx="0" cy="0"/>
          <a:chOff x="0" y="0"/>
          <a:chExt cx="0" cy="0"/>
        </a:xfrm>
      </p:grpSpPr>
      <p:sp>
        <p:nvSpPr>
          <p:cNvPr id="22" name="Рисунок 21">
            <a:extLst>
              <a:ext uri="{FF2B5EF4-FFF2-40B4-BE49-F238E27FC236}">
                <a16:creationId xmlns:a16="http://schemas.microsoft.com/office/drawing/2014/main" xmlns="" id="{C57825D7-DD33-4B70-BBBE-D46E7A5352EC}"/>
              </a:ext>
            </a:extLst>
          </p:cNvPr>
          <p:cNvSpPr>
            <a:spLocks noGrp="1"/>
          </p:cNvSpPr>
          <p:nvPr>
            <p:ph type="pic" idx="1"/>
          </p:nvPr>
        </p:nvSpPr>
        <p:spPr>
          <a:xfrm>
            <a:off x="6096000" y="768485"/>
            <a:ext cx="5305662" cy="5305662"/>
          </a:xfrm>
          <a:custGeom>
            <a:avLst/>
            <a:gdLst>
              <a:gd name="connsiteX0" fmla="*/ 2652831 w 5305662"/>
              <a:gd name="connsiteY0" fmla="*/ 0 h 5305662"/>
              <a:gd name="connsiteX1" fmla="*/ 5305662 w 5305662"/>
              <a:gd name="connsiteY1" fmla="*/ 2652831 h 5305662"/>
              <a:gd name="connsiteX2" fmla="*/ 2652831 w 5305662"/>
              <a:gd name="connsiteY2" fmla="*/ 5305662 h 5305662"/>
              <a:gd name="connsiteX3" fmla="*/ 0 w 5305662"/>
              <a:gd name="connsiteY3" fmla="*/ 2652831 h 5305662"/>
              <a:gd name="connsiteX4" fmla="*/ 2652831 w 5305662"/>
              <a:gd name="connsiteY4" fmla="*/ 0 h 53056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05662" h="5305662">
                <a:moveTo>
                  <a:pt x="2652831" y="0"/>
                </a:moveTo>
                <a:cubicBezTo>
                  <a:pt x="4117949" y="0"/>
                  <a:pt x="5305662" y="1187713"/>
                  <a:pt x="5305662" y="2652831"/>
                </a:cubicBezTo>
                <a:cubicBezTo>
                  <a:pt x="5305662" y="4117949"/>
                  <a:pt x="4117949" y="5305662"/>
                  <a:pt x="2652831" y="5305662"/>
                </a:cubicBezTo>
                <a:cubicBezTo>
                  <a:pt x="1187713" y="5305662"/>
                  <a:pt x="0" y="4117949"/>
                  <a:pt x="0" y="2652831"/>
                </a:cubicBezTo>
                <a:cubicBezTo>
                  <a:pt x="0" y="1187713"/>
                  <a:pt x="1187713" y="0"/>
                  <a:pt x="2652831" y="0"/>
                </a:cubicBezTo>
                <a:close/>
              </a:path>
            </a:pathLst>
          </a:custGeom>
          <a:solidFill>
            <a:schemeClr val="bg2"/>
          </a:solidFill>
        </p:spPr>
        <p:txBody>
          <a:bodyPr wrap="square" rtlCol="0" anchor="ctr">
            <a:noAutofit/>
          </a:bodyPr>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ru-RU" noProof="0" smtClean="0"/>
              <a:t>Вставка рисунка</a:t>
            </a:r>
            <a:endParaRPr lang="ru-RU" noProof="0" dirty="0"/>
          </a:p>
        </p:txBody>
      </p:sp>
      <p:grpSp>
        <p:nvGrpSpPr>
          <p:cNvPr id="14" name="Группа 13">
            <a:extLst>
              <a:ext uri="{FF2B5EF4-FFF2-40B4-BE49-F238E27FC236}">
                <a16:creationId xmlns:a16="http://schemas.microsoft.com/office/drawing/2014/main" xmlns="" id="{0DC2055F-AE3F-46BE-B57E-A0F1A86D1C36}"/>
              </a:ext>
            </a:extLst>
          </p:cNvPr>
          <p:cNvGrpSpPr/>
          <p:nvPr userDrawn="1"/>
        </p:nvGrpSpPr>
        <p:grpSpPr>
          <a:xfrm flipH="1">
            <a:off x="5400786" y="-2003509"/>
            <a:ext cx="8917229" cy="10769768"/>
            <a:chOff x="11114088" y="2241550"/>
            <a:chExt cx="1905000" cy="2354263"/>
          </a:xfrm>
          <a:solidFill>
            <a:schemeClr val="bg2">
              <a:alpha val="91000"/>
            </a:schemeClr>
          </a:solidFill>
        </p:grpSpPr>
        <p:sp>
          <p:nvSpPr>
            <p:cNvPr id="15" name="Полилиния 5">
              <a:extLst>
                <a:ext uri="{FF2B5EF4-FFF2-40B4-BE49-F238E27FC236}">
                  <a16:creationId xmlns:a16="http://schemas.microsoft.com/office/drawing/2014/main" xmlns="" id="{C98EF042-A3B8-406D-BC16-153A989F571A}"/>
                </a:ext>
              </a:extLst>
            </p:cNvPr>
            <p:cNvSpPr>
              <a:spLocks/>
            </p:cNvSpPr>
            <p:nvPr/>
          </p:nvSpPr>
          <p:spPr bwMode="auto">
            <a:xfrm>
              <a:off x="11114088" y="2241550"/>
              <a:ext cx="1905000" cy="2354263"/>
            </a:xfrm>
            <a:custGeom>
              <a:avLst/>
              <a:gdLst>
                <a:gd name="T0" fmla="*/ 0 w 447"/>
                <a:gd name="T1" fmla="*/ 264 h 553"/>
                <a:gd name="T2" fmla="*/ 141 w 447"/>
                <a:gd name="T3" fmla="*/ 48 h 553"/>
                <a:gd name="T4" fmla="*/ 414 w 447"/>
                <a:gd name="T5" fmla="*/ 67 h 553"/>
                <a:gd name="T6" fmla="*/ 438 w 447"/>
                <a:gd name="T7" fmla="*/ 98 h 553"/>
                <a:gd name="T8" fmla="*/ 391 w 447"/>
                <a:gd name="T9" fmla="*/ 111 h 553"/>
                <a:gd name="T10" fmla="*/ 94 w 447"/>
                <a:gd name="T11" fmla="*/ 149 h 553"/>
                <a:gd name="T12" fmla="*/ 107 w 447"/>
                <a:gd name="T13" fmla="*/ 424 h 553"/>
                <a:gd name="T14" fmla="*/ 383 w 447"/>
                <a:gd name="T15" fmla="*/ 453 h 553"/>
                <a:gd name="T16" fmla="*/ 393 w 447"/>
                <a:gd name="T17" fmla="*/ 446 h 553"/>
                <a:gd name="T18" fmla="*/ 433 w 447"/>
                <a:gd name="T19" fmla="*/ 449 h 553"/>
                <a:gd name="T20" fmla="*/ 421 w 447"/>
                <a:gd name="T21" fmla="*/ 485 h 553"/>
                <a:gd name="T22" fmla="*/ 194 w 447"/>
                <a:gd name="T23" fmla="*/ 531 h 553"/>
                <a:gd name="T24" fmla="*/ 0 w 447"/>
                <a:gd name="T25" fmla="*/ 264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7" h="553">
                  <a:moveTo>
                    <a:pt x="0" y="264"/>
                  </a:moveTo>
                  <a:cubicBezTo>
                    <a:pt x="5" y="176"/>
                    <a:pt x="49" y="96"/>
                    <a:pt x="141" y="48"/>
                  </a:cubicBezTo>
                  <a:cubicBezTo>
                    <a:pt x="235" y="0"/>
                    <a:pt x="327" y="9"/>
                    <a:pt x="414" y="67"/>
                  </a:cubicBezTo>
                  <a:cubicBezTo>
                    <a:pt x="425" y="75"/>
                    <a:pt x="439" y="82"/>
                    <a:pt x="438" y="98"/>
                  </a:cubicBezTo>
                  <a:cubicBezTo>
                    <a:pt x="437" y="120"/>
                    <a:pt x="413" y="127"/>
                    <a:pt x="391" y="111"/>
                  </a:cubicBezTo>
                  <a:cubicBezTo>
                    <a:pt x="294" y="40"/>
                    <a:pt x="166" y="56"/>
                    <a:pt x="94" y="149"/>
                  </a:cubicBezTo>
                  <a:cubicBezTo>
                    <a:pt x="30" y="231"/>
                    <a:pt x="36" y="349"/>
                    <a:pt x="107" y="424"/>
                  </a:cubicBezTo>
                  <a:cubicBezTo>
                    <a:pt x="180" y="502"/>
                    <a:pt x="296" y="514"/>
                    <a:pt x="383" y="453"/>
                  </a:cubicBezTo>
                  <a:cubicBezTo>
                    <a:pt x="386" y="451"/>
                    <a:pt x="390" y="449"/>
                    <a:pt x="393" y="446"/>
                  </a:cubicBezTo>
                  <a:cubicBezTo>
                    <a:pt x="407" y="433"/>
                    <a:pt x="420" y="433"/>
                    <a:pt x="433" y="449"/>
                  </a:cubicBezTo>
                  <a:cubicBezTo>
                    <a:pt x="447" y="467"/>
                    <a:pt x="433" y="477"/>
                    <a:pt x="421" y="485"/>
                  </a:cubicBezTo>
                  <a:cubicBezTo>
                    <a:pt x="353" y="537"/>
                    <a:pt x="277" y="553"/>
                    <a:pt x="194" y="531"/>
                  </a:cubicBezTo>
                  <a:cubicBezTo>
                    <a:pt x="79" y="501"/>
                    <a:pt x="1" y="397"/>
                    <a:pt x="0" y="2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rtlCol="0" anchor="t" anchorCtr="0" compatLnSpc="1">
              <a:prstTxWarp prst="textNoShape">
                <a:avLst/>
              </a:prstTxWarp>
            </a:bodyPr>
            <a:lstStyle/>
            <a:p>
              <a:pPr rtl="0"/>
              <a:endParaRPr lang="ru-RU" noProof="0" dirty="0"/>
            </a:p>
          </p:txBody>
        </p:sp>
        <p:sp>
          <p:nvSpPr>
            <p:cNvPr id="16" name="Полилиния 6">
              <a:extLst>
                <a:ext uri="{FF2B5EF4-FFF2-40B4-BE49-F238E27FC236}">
                  <a16:creationId xmlns:a16="http://schemas.microsoft.com/office/drawing/2014/main" xmlns="" id="{68E5FAC9-A660-4D7A-AC84-0A7C8CC3BB65}"/>
                </a:ext>
              </a:extLst>
            </p:cNvPr>
            <p:cNvSpPr>
              <a:spLocks/>
            </p:cNvSpPr>
            <p:nvPr/>
          </p:nvSpPr>
          <p:spPr bwMode="auto">
            <a:xfrm>
              <a:off x="11412538" y="2590800"/>
              <a:ext cx="835025" cy="1673225"/>
            </a:xfrm>
            <a:custGeom>
              <a:avLst/>
              <a:gdLst>
                <a:gd name="T0" fmla="*/ 0 w 196"/>
                <a:gd name="T1" fmla="*/ 198 h 393"/>
                <a:gd name="T2" fmla="*/ 157 w 196"/>
                <a:gd name="T3" fmla="*/ 8 h 393"/>
                <a:gd name="T4" fmla="*/ 192 w 196"/>
                <a:gd name="T5" fmla="*/ 22 h 393"/>
                <a:gd name="T6" fmla="*/ 167 w 196"/>
                <a:gd name="T7" fmla="*/ 56 h 393"/>
                <a:gd name="T8" fmla="*/ 48 w 196"/>
                <a:gd name="T9" fmla="*/ 198 h 393"/>
                <a:gd name="T10" fmla="*/ 170 w 196"/>
                <a:gd name="T11" fmla="*/ 339 h 393"/>
                <a:gd name="T12" fmla="*/ 193 w 196"/>
                <a:gd name="T13" fmla="*/ 372 h 393"/>
                <a:gd name="T14" fmla="*/ 160 w 196"/>
                <a:gd name="T15" fmla="*/ 387 h 393"/>
                <a:gd name="T16" fmla="*/ 0 w 196"/>
                <a:gd name="T17" fmla="*/ 198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6" h="393">
                  <a:moveTo>
                    <a:pt x="0" y="198"/>
                  </a:moveTo>
                  <a:cubicBezTo>
                    <a:pt x="0" y="103"/>
                    <a:pt x="64" y="26"/>
                    <a:pt x="157" y="8"/>
                  </a:cubicBezTo>
                  <a:cubicBezTo>
                    <a:pt x="171" y="6"/>
                    <a:pt x="188" y="0"/>
                    <a:pt x="192" y="22"/>
                  </a:cubicBezTo>
                  <a:cubicBezTo>
                    <a:pt x="196" y="41"/>
                    <a:pt x="190" y="52"/>
                    <a:pt x="167" y="56"/>
                  </a:cubicBezTo>
                  <a:cubicBezTo>
                    <a:pt x="95" y="70"/>
                    <a:pt x="47" y="129"/>
                    <a:pt x="48" y="198"/>
                  </a:cubicBezTo>
                  <a:cubicBezTo>
                    <a:pt x="48" y="267"/>
                    <a:pt x="97" y="325"/>
                    <a:pt x="170" y="339"/>
                  </a:cubicBezTo>
                  <a:cubicBezTo>
                    <a:pt x="191" y="343"/>
                    <a:pt x="195" y="354"/>
                    <a:pt x="193" y="372"/>
                  </a:cubicBezTo>
                  <a:cubicBezTo>
                    <a:pt x="190" y="393"/>
                    <a:pt x="174" y="389"/>
                    <a:pt x="160" y="387"/>
                  </a:cubicBezTo>
                  <a:cubicBezTo>
                    <a:pt x="70" y="375"/>
                    <a:pt x="0" y="293"/>
                    <a:pt x="0" y="1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rtlCol="0" anchor="t" anchorCtr="0" compatLnSpc="1">
              <a:prstTxWarp prst="textNoShape">
                <a:avLst/>
              </a:prstTxWarp>
            </a:bodyPr>
            <a:lstStyle/>
            <a:p>
              <a:pPr rtl="0"/>
              <a:endParaRPr lang="ru-RU" noProof="0" dirty="0"/>
            </a:p>
          </p:txBody>
        </p:sp>
      </p:grpSp>
      <p:sp>
        <p:nvSpPr>
          <p:cNvPr id="19" name="Заголовок 1">
            <a:extLst>
              <a:ext uri="{FF2B5EF4-FFF2-40B4-BE49-F238E27FC236}">
                <a16:creationId xmlns:a16="http://schemas.microsoft.com/office/drawing/2014/main" xmlns="" id="{19A1397F-1946-4CBE-9EC5-159C3CBC78B6}"/>
              </a:ext>
            </a:extLst>
          </p:cNvPr>
          <p:cNvSpPr>
            <a:spLocks noGrp="1"/>
          </p:cNvSpPr>
          <p:nvPr>
            <p:ph type="title"/>
          </p:nvPr>
        </p:nvSpPr>
        <p:spPr>
          <a:xfrm>
            <a:off x="839788" y="457200"/>
            <a:ext cx="3932237" cy="1600200"/>
          </a:xfrm>
        </p:spPr>
        <p:txBody>
          <a:bodyPr rtlCol="0" anchor="b"/>
          <a:lstStyle>
            <a:lvl1pPr>
              <a:defRPr sz="3200"/>
            </a:lvl1pPr>
          </a:lstStyle>
          <a:p>
            <a:pPr rtl="0"/>
            <a:r>
              <a:rPr lang="ru-RU" noProof="0" smtClean="0"/>
              <a:t>Образец заголовка</a:t>
            </a:r>
            <a:endParaRPr lang="ru-RU" noProof="0" dirty="0"/>
          </a:p>
        </p:txBody>
      </p:sp>
      <p:sp>
        <p:nvSpPr>
          <p:cNvPr id="20" name="Текст 3">
            <a:extLst>
              <a:ext uri="{FF2B5EF4-FFF2-40B4-BE49-F238E27FC236}">
                <a16:creationId xmlns:a16="http://schemas.microsoft.com/office/drawing/2014/main" xmlns="" id="{C535F2AB-153E-44A9-97BE-00553BEC1770}"/>
              </a:ext>
            </a:extLst>
          </p:cNvPr>
          <p:cNvSpPr>
            <a:spLocks noGrp="1"/>
          </p:cNvSpPr>
          <p:nvPr>
            <p:ph type="body" sz="half" idx="2"/>
          </p:nvPr>
        </p:nvSpPr>
        <p:spPr>
          <a:xfrm>
            <a:off x="839788" y="2057400"/>
            <a:ext cx="3932237" cy="3811588"/>
          </a:xfrm>
        </p:spPr>
        <p:txBody>
          <a:bodyPr rtlCol="0"/>
          <a:lstStyle>
            <a:lvl1pPr marL="0" indent="0">
              <a:buFont typeface="Arial" panose="020B0604020202020204" pitchFamily="34" charse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ru-RU" noProof="0" smtClean="0"/>
              <a:t>Образец текста</a:t>
            </a:r>
          </a:p>
        </p:txBody>
      </p:sp>
      <p:pic>
        <p:nvPicPr>
          <p:cNvPr id="8" name="Рисунок 7">
            <a:extLst>
              <a:ext uri="{FF2B5EF4-FFF2-40B4-BE49-F238E27FC236}">
                <a16:creationId xmlns:a16="http://schemas.microsoft.com/office/drawing/2014/main" xmlns="" id="{06298D65-1027-4897-A948-DCEEF8FC3D98}"/>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472046" y="6261436"/>
            <a:ext cx="1073019" cy="414000"/>
          </a:xfrm>
          <a:prstGeom prst="rect">
            <a:avLst/>
          </a:prstGeom>
        </p:spPr>
      </p:pic>
    </p:spTree>
    <p:extLst>
      <p:ext uri="{BB962C8B-B14F-4D97-AF65-F5344CB8AC3E}">
        <p14:creationId xmlns:p14="http://schemas.microsoft.com/office/powerpoint/2010/main" val="21071857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Объект с подписью">
    <p:spTree>
      <p:nvGrpSpPr>
        <p:cNvPr id="1" name=""/>
        <p:cNvGrpSpPr/>
        <p:nvPr/>
      </p:nvGrpSpPr>
      <p:grpSpPr>
        <a:xfrm>
          <a:off x="0" y="0"/>
          <a:ext cx="0" cy="0"/>
          <a:chOff x="0" y="0"/>
          <a:chExt cx="0" cy="0"/>
        </a:xfrm>
      </p:grpSpPr>
      <p:grpSp>
        <p:nvGrpSpPr>
          <p:cNvPr id="19" name="Группа 18">
            <a:extLst>
              <a:ext uri="{FF2B5EF4-FFF2-40B4-BE49-F238E27FC236}">
                <a16:creationId xmlns:a16="http://schemas.microsoft.com/office/drawing/2014/main" xmlns="" id="{9F866E5C-B8AA-4805-B232-831BA01AAF16}"/>
              </a:ext>
            </a:extLst>
          </p:cNvPr>
          <p:cNvGrpSpPr/>
          <p:nvPr userDrawn="1"/>
        </p:nvGrpSpPr>
        <p:grpSpPr>
          <a:xfrm rot="8650774" flipH="1" flipV="1">
            <a:off x="7430044" y="-1843126"/>
            <a:ext cx="4436224" cy="5482435"/>
            <a:chOff x="11114088" y="2241550"/>
            <a:chExt cx="1905000" cy="2354263"/>
          </a:xfrm>
          <a:solidFill>
            <a:schemeClr val="bg2">
              <a:alpha val="53000"/>
            </a:schemeClr>
          </a:solidFill>
        </p:grpSpPr>
        <p:sp>
          <p:nvSpPr>
            <p:cNvPr id="20" name="Полилиния 5">
              <a:extLst>
                <a:ext uri="{FF2B5EF4-FFF2-40B4-BE49-F238E27FC236}">
                  <a16:creationId xmlns:a16="http://schemas.microsoft.com/office/drawing/2014/main" xmlns="" id="{F98614F0-2DA3-4F29-8CB3-D61424AC8506}"/>
                </a:ext>
              </a:extLst>
            </p:cNvPr>
            <p:cNvSpPr>
              <a:spLocks/>
            </p:cNvSpPr>
            <p:nvPr/>
          </p:nvSpPr>
          <p:spPr bwMode="auto">
            <a:xfrm>
              <a:off x="11114088" y="2241550"/>
              <a:ext cx="1905000" cy="2354263"/>
            </a:xfrm>
            <a:custGeom>
              <a:avLst/>
              <a:gdLst>
                <a:gd name="T0" fmla="*/ 0 w 447"/>
                <a:gd name="T1" fmla="*/ 264 h 553"/>
                <a:gd name="T2" fmla="*/ 141 w 447"/>
                <a:gd name="T3" fmla="*/ 48 h 553"/>
                <a:gd name="T4" fmla="*/ 414 w 447"/>
                <a:gd name="T5" fmla="*/ 67 h 553"/>
                <a:gd name="T6" fmla="*/ 438 w 447"/>
                <a:gd name="T7" fmla="*/ 98 h 553"/>
                <a:gd name="T8" fmla="*/ 391 w 447"/>
                <a:gd name="T9" fmla="*/ 111 h 553"/>
                <a:gd name="T10" fmla="*/ 94 w 447"/>
                <a:gd name="T11" fmla="*/ 149 h 553"/>
                <a:gd name="T12" fmla="*/ 107 w 447"/>
                <a:gd name="T13" fmla="*/ 424 h 553"/>
                <a:gd name="T14" fmla="*/ 383 w 447"/>
                <a:gd name="T15" fmla="*/ 453 h 553"/>
                <a:gd name="T16" fmla="*/ 393 w 447"/>
                <a:gd name="T17" fmla="*/ 446 h 553"/>
                <a:gd name="T18" fmla="*/ 433 w 447"/>
                <a:gd name="T19" fmla="*/ 449 h 553"/>
                <a:gd name="T20" fmla="*/ 421 w 447"/>
                <a:gd name="T21" fmla="*/ 485 h 553"/>
                <a:gd name="T22" fmla="*/ 194 w 447"/>
                <a:gd name="T23" fmla="*/ 531 h 553"/>
                <a:gd name="T24" fmla="*/ 0 w 447"/>
                <a:gd name="T25" fmla="*/ 264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7" h="553">
                  <a:moveTo>
                    <a:pt x="0" y="264"/>
                  </a:moveTo>
                  <a:cubicBezTo>
                    <a:pt x="5" y="176"/>
                    <a:pt x="49" y="96"/>
                    <a:pt x="141" y="48"/>
                  </a:cubicBezTo>
                  <a:cubicBezTo>
                    <a:pt x="235" y="0"/>
                    <a:pt x="327" y="9"/>
                    <a:pt x="414" y="67"/>
                  </a:cubicBezTo>
                  <a:cubicBezTo>
                    <a:pt x="425" y="75"/>
                    <a:pt x="439" y="82"/>
                    <a:pt x="438" y="98"/>
                  </a:cubicBezTo>
                  <a:cubicBezTo>
                    <a:pt x="437" y="120"/>
                    <a:pt x="413" y="127"/>
                    <a:pt x="391" y="111"/>
                  </a:cubicBezTo>
                  <a:cubicBezTo>
                    <a:pt x="294" y="40"/>
                    <a:pt x="166" y="56"/>
                    <a:pt x="94" y="149"/>
                  </a:cubicBezTo>
                  <a:cubicBezTo>
                    <a:pt x="30" y="231"/>
                    <a:pt x="36" y="349"/>
                    <a:pt x="107" y="424"/>
                  </a:cubicBezTo>
                  <a:cubicBezTo>
                    <a:pt x="180" y="502"/>
                    <a:pt x="296" y="514"/>
                    <a:pt x="383" y="453"/>
                  </a:cubicBezTo>
                  <a:cubicBezTo>
                    <a:pt x="386" y="451"/>
                    <a:pt x="390" y="449"/>
                    <a:pt x="393" y="446"/>
                  </a:cubicBezTo>
                  <a:cubicBezTo>
                    <a:pt x="407" y="433"/>
                    <a:pt x="420" y="433"/>
                    <a:pt x="433" y="449"/>
                  </a:cubicBezTo>
                  <a:cubicBezTo>
                    <a:pt x="447" y="467"/>
                    <a:pt x="433" y="477"/>
                    <a:pt x="421" y="485"/>
                  </a:cubicBezTo>
                  <a:cubicBezTo>
                    <a:pt x="353" y="537"/>
                    <a:pt x="277" y="553"/>
                    <a:pt x="194" y="531"/>
                  </a:cubicBezTo>
                  <a:cubicBezTo>
                    <a:pt x="79" y="501"/>
                    <a:pt x="1" y="397"/>
                    <a:pt x="0" y="2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rtlCol="0" anchor="t" anchorCtr="0" compatLnSpc="1">
              <a:prstTxWarp prst="textNoShape">
                <a:avLst/>
              </a:prstTxWarp>
            </a:bodyPr>
            <a:lstStyle/>
            <a:p>
              <a:pPr rtl="0"/>
              <a:endParaRPr lang="ru-RU" noProof="0" dirty="0"/>
            </a:p>
          </p:txBody>
        </p:sp>
        <p:sp>
          <p:nvSpPr>
            <p:cNvPr id="22" name="Полилиния 6">
              <a:extLst>
                <a:ext uri="{FF2B5EF4-FFF2-40B4-BE49-F238E27FC236}">
                  <a16:creationId xmlns:a16="http://schemas.microsoft.com/office/drawing/2014/main" xmlns="" id="{66D52F08-13EC-4AB4-BB79-89A5395A03BF}"/>
                </a:ext>
              </a:extLst>
            </p:cNvPr>
            <p:cNvSpPr>
              <a:spLocks/>
            </p:cNvSpPr>
            <p:nvPr/>
          </p:nvSpPr>
          <p:spPr bwMode="auto">
            <a:xfrm>
              <a:off x="11412538" y="2590800"/>
              <a:ext cx="835025" cy="1673225"/>
            </a:xfrm>
            <a:custGeom>
              <a:avLst/>
              <a:gdLst>
                <a:gd name="T0" fmla="*/ 0 w 196"/>
                <a:gd name="T1" fmla="*/ 198 h 393"/>
                <a:gd name="T2" fmla="*/ 157 w 196"/>
                <a:gd name="T3" fmla="*/ 8 h 393"/>
                <a:gd name="T4" fmla="*/ 192 w 196"/>
                <a:gd name="T5" fmla="*/ 22 h 393"/>
                <a:gd name="T6" fmla="*/ 167 w 196"/>
                <a:gd name="T7" fmla="*/ 56 h 393"/>
                <a:gd name="T8" fmla="*/ 48 w 196"/>
                <a:gd name="T9" fmla="*/ 198 h 393"/>
                <a:gd name="T10" fmla="*/ 170 w 196"/>
                <a:gd name="T11" fmla="*/ 339 h 393"/>
                <a:gd name="T12" fmla="*/ 193 w 196"/>
                <a:gd name="T13" fmla="*/ 372 h 393"/>
                <a:gd name="T14" fmla="*/ 160 w 196"/>
                <a:gd name="T15" fmla="*/ 387 h 393"/>
                <a:gd name="T16" fmla="*/ 0 w 196"/>
                <a:gd name="T17" fmla="*/ 198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6" h="393">
                  <a:moveTo>
                    <a:pt x="0" y="198"/>
                  </a:moveTo>
                  <a:cubicBezTo>
                    <a:pt x="0" y="103"/>
                    <a:pt x="64" y="26"/>
                    <a:pt x="157" y="8"/>
                  </a:cubicBezTo>
                  <a:cubicBezTo>
                    <a:pt x="171" y="6"/>
                    <a:pt x="188" y="0"/>
                    <a:pt x="192" y="22"/>
                  </a:cubicBezTo>
                  <a:cubicBezTo>
                    <a:pt x="196" y="41"/>
                    <a:pt x="190" y="52"/>
                    <a:pt x="167" y="56"/>
                  </a:cubicBezTo>
                  <a:cubicBezTo>
                    <a:pt x="95" y="70"/>
                    <a:pt x="47" y="129"/>
                    <a:pt x="48" y="198"/>
                  </a:cubicBezTo>
                  <a:cubicBezTo>
                    <a:pt x="48" y="267"/>
                    <a:pt x="97" y="325"/>
                    <a:pt x="170" y="339"/>
                  </a:cubicBezTo>
                  <a:cubicBezTo>
                    <a:pt x="191" y="343"/>
                    <a:pt x="195" y="354"/>
                    <a:pt x="193" y="372"/>
                  </a:cubicBezTo>
                  <a:cubicBezTo>
                    <a:pt x="190" y="393"/>
                    <a:pt x="174" y="389"/>
                    <a:pt x="160" y="387"/>
                  </a:cubicBezTo>
                  <a:cubicBezTo>
                    <a:pt x="70" y="375"/>
                    <a:pt x="0" y="293"/>
                    <a:pt x="0" y="1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rtlCol="0" anchor="t" anchorCtr="0" compatLnSpc="1">
              <a:prstTxWarp prst="textNoShape">
                <a:avLst/>
              </a:prstTxWarp>
            </a:bodyPr>
            <a:lstStyle/>
            <a:p>
              <a:pPr rtl="0"/>
              <a:endParaRPr lang="ru-RU" noProof="0" dirty="0"/>
            </a:p>
          </p:txBody>
        </p:sp>
        <p:sp>
          <p:nvSpPr>
            <p:cNvPr id="23" name="Полилиния 7">
              <a:extLst>
                <a:ext uri="{FF2B5EF4-FFF2-40B4-BE49-F238E27FC236}">
                  <a16:creationId xmlns:a16="http://schemas.microsoft.com/office/drawing/2014/main" xmlns="" id="{2544236D-8C3A-41EF-9A68-C84A8A7D0F5A}"/>
                </a:ext>
              </a:extLst>
            </p:cNvPr>
            <p:cNvSpPr>
              <a:spLocks/>
            </p:cNvSpPr>
            <p:nvPr/>
          </p:nvSpPr>
          <p:spPr bwMode="auto">
            <a:xfrm>
              <a:off x="11728451" y="3071813"/>
              <a:ext cx="306388" cy="719138"/>
            </a:xfrm>
            <a:custGeom>
              <a:avLst/>
              <a:gdLst>
                <a:gd name="T0" fmla="*/ 0 w 72"/>
                <a:gd name="T1" fmla="*/ 84 h 169"/>
                <a:gd name="T2" fmla="*/ 20 w 72"/>
                <a:gd name="T3" fmla="*/ 20 h 169"/>
                <a:gd name="T4" fmla="*/ 42 w 72"/>
                <a:gd name="T5" fmla="*/ 9 h 169"/>
                <a:gd name="T6" fmla="*/ 62 w 72"/>
                <a:gd name="T7" fmla="*/ 44 h 169"/>
                <a:gd name="T8" fmla="*/ 62 w 72"/>
                <a:gd name="T9" fmla="*/ 125 h 169"/>
                <a:gd name="T10" fmla="*/ 43 w 72"/>
                <a:gd name="T11" fmla="*/ 159 h 169"/>
                <a:gd name="T12" fmla="*/ 20 w 72"/>
                <a:gd name="T13" fmla="*/ 148 h 169"/>
                <a:gd name="T14" fmla="*/ 0 w 72"/>
                <a:gd name="T15" fmla="*/ 84 h 1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2" h="169">
                  <a:moveTo>
                    <a:pt x="0" y="84"/>
                  </a:moveTo>
                  <a:cubicBezTo>
                    <a:pt x="2" y="62"/>
                    <a:pt x="6" y="39"/>
                    <a:pt x="20" y="20"/>
                  </a:cubicBezTo>
                  <a:cubicBezTo>
                    <a:pt x="25" y="13"/>
                    <a:pt x="31" y="0"/>
                    <a:pt x="42" y="9"/>
                  </a:cubicBezTo>
                  <a:cubicBezTo>
                    <a:pt x="53" y="18"/>
                    <a:pt x="72" y="25"/>
                    <a:pt x="62" y="44"/>
                  </a:cubicBezTo>
                  <a:cubicBezTo>
                    <a:pt x="47" y="72"/>
                    <a:pt x="47" y="97"/>
                    <a:pt x="62" y="125"/>
                  </a:cubicBezTo>
                  <a:cubicBezTo>
                    <a:pt x="72" y="143"/>
                    <a:pt x="53" y="151"/>
                    <a:pt x="43" y="159"/>
                  </a:cubicBezTo>
                  <a:cubicBezTo>
                    <a:pt x="31" y="169"/>
                    <a:pt x="25" y="156"/>
                    <a:pt x="20" y="148"/>
                  </a:cubicBezTo>
                  <a:cubicBezTo>
                    <a:pt x="6" y="129"/>
                    <a:pt x="2" y="107"/>
                    <a:pt x="0" y="8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rtlCol="0" anchor="t" anchorCtr="0" compatLnSpc="1">
              <a:prstTxWarp prst="textNoShape">
                <a:avLst/>
              </a:prstTxWarp>
            </a:bodyPr>
            <a:lstStyle/>
            <a:p>
              <a:pPr rtl="0"/>
              <a:endParaRPr lang="ru-RU" noProof="0" dirty="0"/>
            </a:p>
          </p:txBody>
        </p:sp>
      </p:grpSp>
      <p:sp>
        <p:nvSpPr>
          <p:cNvPr id="7" name="Прямоугольник 6">
            <a:extLst>
              <a:ext uri="{FF2B5EF4-FFF2-40B4-BE49-F238E27FC236}">
                <a16:creationId xmlns:a16="http://schemas.microsoft.com/office/drawing/2014/main" xmlns="" id="{76627016-BFC4-46D4-89DB-F72E3C3461EC}"/>
              </a:ext>
            </a:extLst>
          </p:cNvPr>
          <p:cNvSpPr/>
          <p:nvPr userDrawn="1"/>
        </p:nvSpPr>
        <p:spPr>
          <a:xfrm rot="10800000">
            <a:off x="515938" y="-16721"/>
            <a:ext cx="1258618" cy="11050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ru-RU" noProof="0" dirty="0">
              <a:solidFill>
                <a:schemeClr val="bg1"/>
              </a:solidFill>
            </a:endParaRPr>
          </a:p>
        </p:txBody>
      </p:sp>
      <p:sp>
        <p:nvSpPr>
          <p:cNvPr id="15" name="Овал 14">
            <a:extLst>
              <a:ext uri="{FF2B5EF4-FFF2-40B4-BE49-F238E27FC236}">
                <a16:creationId xmlns:a16="http://schemas.microsoft.com/office/drawing/2014/main" xmlns="" id="{EF515B4A-CB20-4847-8E00-0DD66F1FEBB4}"/>
              </a:ext>
            </a:extLst>
          </p:cNvPr>
          <p:cNvSpPr/>
          <p:nvPr userDrawn="1"/>
        </p:nvSpPr>
        <p:spPr>
          <a:xfrm>
            <a:off x="11371669" y="6409397"/>
            <a:ext cx="280051" cy="280051"/>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ru-RU" noProof="0" dirty="0"/>
          </a:p>
        </p:txBody>
      </p:sp>
      <p:sp>
        <p:nvSpPr>
          <p:cNvPr id="16" name="Номер слайда 5">
            <a:extLst>
              <a:ext uri="{FF2B5EF4-FFF2-40B4-BE49-F238E27FC236}">
                <a16:creationId xmlns:a16="http://schemas.microsoft.com/office/drawing/2014/main" xmlns="" id="{996B64B9-1DF0-4EE9-BAB5-72AFA94B9AFD}"/>
              </a:ext>
            </a:extLst>
          </p:cNvPr>
          <p:cNvSpPr>
            <a:spLocks noGrp="1"/>
          </p:cNvSpPr>
          <p:nvPr>
            <p:ph type="sldNum" sz="quarter" idx="12"/>
          </p:nvPr>
        </p:nvSpPr>
        <p:spPr>
          <a:xfrm>
            <a:off x="11363696" y="6455739"/>
            <a:ext cx="294460" cy="187367"/>
          </a:xfrm>
        </p:spPr>
        <p:txBody>
          <a:bodyPr lIns="0" tIns="0" rIns="0" bIns="0" rtlCol="0"/>
          <a:lstStyle>
            <a:lvl1pPr algn="ctr">
              <a:defRPr sz="900">
                <a:solidFill>
                  <a:schemeClr val="bg1"/>
                </a:solidFill>
                <a:latin typeface="+mn-lt"/>
              </a:defRPr>
            </a:lvl1pPr>
          </a:lstStyle>
          <a:p>
            <a:pPr rtl="0"/>
            <a:fld id="{9EC71654-96A5-4280-94F3-931C61A9F92C}" type="slidenum">
              <a:rPr lang="ru-RU" noProof="0" smtClean="0"/>
              <a:pPr/>
              <a:t>‹#›</a:t>
            </a:fld>
            <a:endParaRPr lang="ru-RU" noProof="0" dirty="0"/>
          </a:p>
        </p:txBody>
      </p:sp>
      <p:sp>
        <p:nvSpPr>
          <p:cNvPr id="14" name="Заголовок 1">
            <a:extLst>
              <a:ext uri="{FF2B5EF4-FFF2-40B4-BE49-F238E27FC236}">
                <a16:creationId xmlns:a16="http://schemas.microsoft.com/office/drawing/2014/main" xmlns="" id="{9009D5C6-6206-4291-8037-67DC025F0B4C}"/>
              </a:ext>
            </a:extLst>
          </p:cNvPr>
          <p:cNvSpPr>
            <a:spLocks noGrp="1"/>
          </p:cNvSpPr>
          <p:nvPr>
            <p:ph type="title"/>
          </p:nvPr>
        </p:nvSpPr>
        <p:spPr>
          <a:xfrm>
            <a:off x="839788" y="457200"/>
            <a:ext cx="3932237" cy="1600200"/>
          </a:xfrm>
        </p:spPr>
        <p:txBody>
          <a:bodyPr rtlCol="0" anchor="b"/>
          <a:lstStyle>
            <a:lvl1pPr>
              <a:defRPr sz="3200"/>
            </a:lvl1pPr>
          </a:lstStyle>
          <a:p>
            <a:pPr rtl="0"/>
            <a:r>
              <a:rPr lang="ru-RU" noProof="0" smtClean="0"/>
              <a:t>Образец заголовка</a:t>
            </a:r>
            <a:endParaRPr lang="ru-RU" noProof="0" dirty="0"/>
          </a:p>
        </p:txBody>
      </p:sp>
      <p:sp>
        <p:nvSpPr>
          <p:cNvPr id="17" name="Текст 3">
            <a:extLst>
              <a:ext uri="{FF2B5EF4-FFF2-40B4-BE49-F238E27FC236}">
                <a16:creationId xmlns:a16="http://schemas.microsoft.com/office/drawing/2014/main" xmlns="" id="{BEB643FD-AA85-4A43-8EBD-AFD10DD98793}"/>
              </a:ext>
            </a:extLst>
          </p:cNvPr>
          <p:cNvSpPr>
            <a:spLocks noGrp="1"/>
          </p:cNvSpPr>
          <p:nvPr>
            <p:ph type="body" sz="half" idx="2"/>
          </p:nvPr>
        </p:nvSpPr>
        <p:spPr>
          <a:xfrm>
            <a:off x="839788" y="2057400"/>
            <a:ext cx="3932237" cy="3811588"/>
          </a:xfrm>
        </p:spPr>
        <p:txBody>
          <a:bodyPr rtlCol="0"/>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ru-RU" noProof="0" smtClean="0"/>
              <a:t>Образец текста</a:t>
            </a:r>
          </a:p>
        </p:txBody>
      </p:sp>
      <p:sp>
        <p:nvSpPr>
          <p:cNvPr id="18" name="Объект 2">
            <a:extLst>
              <a:ext uri="{FF2B5EF4-FFF2-40B4-BE49-F238E27FC236}">
                <a16:creationId xmlns:a16="http://schemas.microsoft.com/office/drawing/2014/main" xmlns="" id="{9001F313-F798-43BE-AFF0-A68C84C3640D}"/>
              </a:ext>
            </a:extLst>
          </p:cNvPr>
          <p:cNvSpPr>
            <a:spLocks noGrp="1"/>
          </p:cNvSpPr>
          <p:nvPr>
            <p:ph idx="1"/>
          </p:nvPr>
        </p:nvSpPr>
        <p:spPr>
          <a:xfrm>
            <a:off x="5183188" y="457201"/>
            <a:ext cx="6172200" cy="5403850"/>
          </a:xfrm>
        </p:spPr>
        <p:txBody>
          <a:bodyPr rtlCol="0"/>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rtl="0"/>
            <a:r>
              <a:rPr lang="ru-RU" noProof="0" smtClean="0"/>
              <a:t>Образец текста</a:t>
            </a:r>
          </a:p>
          <a:p>
            <a:pPr lvl="1" rtl="0"/>
            <a:r>
              <a:rPr lang="ru-RU" noProof="0" smtClean="0"/>
              <a:t>Второй уровень</a:t>
            </a:r>
          </a:p>
          <a:p>
            <a:pPr lvl="2" rtl="0"/>
            <a:r>
              <a:rPr lang="ru-RU" noProof="0" smtClean="0"/>
              <a:t>Третий уровень</a:t>
            </a:r>
          </a:p>
          <a:p>
            <a:pPr lvl="3" rtl="0"/>
            <a:r>
              <a:rPr lang="ru-RU" noProof="0" smtClean="0"/>
              <a:t>Четвертый уровень</a:t>
            </a:r>
          </a:p>
          <a:p>
            <a:pPr lvl="4" rtl="0"/>
            <a:r>
              <a:rPr lang="ru-RU" noProof="0" smtClean="0"/>
              <a:t>Пятый уровень</a:t>
            </a:r>
            <a:endParaRPr lang="ru-RU" noProof="0" dirty="0"/>
          </a:p>
        </p:txBody>
      </p:sp>
      <p:pic>
        <p:nvPicPr>
          <p:cNvPr id="13" name="Рисунок 12">
            <a:extLst>
              <a:ext uri="{FF2B5EF4-FFF2-40B4-BE49-F238E27FC236}">
                <a16:creationId xmlns:a16="http://schemas.microsoft.com/office/drawing/2014/main" xmlns="" id="{91881DEA-0ECB-4310-ADF5-4337ACB4338B}"/>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472046" y="6261436"/>
            <a:ext cx="1073019" cy="414000"/>
          </a:xfrm>
          <a:prstGeom prst="rect">
            <a:avLst/>
          </a:prstGeom>
        </p:spPr>
      </p:pic>
    </p:spTree>
    <p:extLst>
      <p:ext uri="{BB962C8B-B14F-4D97-AF65-F5344CB8AC3E}">
        <p14:creationId xmlns:p14="http://schemas.microsoft.com/office/powerpoint/2010/main" val="30253102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BCC4D7FA-B85E-4477-8C62-94955B340F1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pPr rtl="0"/>
            <a:r>
              <a:rPr lang="ru-RU" noProof="0"/>
              <a:t>Образец заголовка</a:t>
            </a:r>
          </a:p>
        </p:txBody>
      </p:sp>
      <p:sp>
        <p:nvSpPr>
          <p:cNvPr id="3" name="Текст 2">
            <a:extLst>
              <a:ext uri="{FF2B5EF4-FFF2-40B4-BE49-F238E27FC236}">
                <a16:creationId xmlns:a16="http://schemas.microsoft.com/office/drawing/2014/main" xmlns="" id="{1F1226BB-3E56-4E7F-8172-7EC03C9F0BC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rtl="0"/>
            <a:r>
              <a:rPr lang="ru-RU" noProof="0"/>
              <a:t>Образец текста</a:t>
            </a:r>
          </a:p>
          <a:p>
            <a:pPr lvl="1" rtl="0"/>
            <a:r>
              <a:rPr lang="ru-RU" noProof="0"/>
              <a:t>Второй уровень</a:t>
            </a:r>
          </a:p>
          <a:p>
            <a:pPr lvl="2" rtl="0"/>
            <a:r>
              <a:rPr lang="ru-RU" noProof="0"/>
              <a:t>Третий уровень</a:t>
            </a:r>
          </a:p>
          <a:p>
            <a:pPr lvl="3" rtl="0"/>
            <a:r>
              <a:rPr lang="ru-RU" noProof="0"/>
              <a:t>Четвертый уровень</a:t>
            </a:r>
          </a:p>
          <a:p>
            <a:pPr lvl="4" rtl="0"/>
            <a:r>
              <a:rPr lang="ru-RU" noProof="0"/>
              <a:t>Пятый уровень</a:t>
            </a:r>
          </a:p>
        </p:txBody>
      </p:sp>
      <p:sp>
        <p:nvSpPr>
          <p:cNvPr id="4" name="Дата 3">
            <a:extLst>
              <a:ext uri="{FF2B5EF4-FFF2-40B4-BE49-F238E27FC236}">
                <a16:creationId xmlns:a16="http://schemas.microsoft.com/office/drawing/2014/main" xmlns="" id="{D95D08EF-72FB-4F19-9916-65815A9CA99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rtl="0"/>
            <a:fld id="{2A4B3A73-9DD3-4028-87DB-C033F5E3B44F}" type="datetime1">
              <a:rPr lang="ru-RU" noProof="0" smtClean="0"/>
              <a:t>12.10.2021</a:t>
            </a:fld>
            <a:endParaRPr lang="ru-RU" noProof="0"/>
          </a:p>
        </p:txBody>
      </p:sp>
      <p:sp>
        <p:nvSpPr>
          <p:cNvPr id="5" name="Нижний колонтитул 4">
            <a:extLst>
              <a:ext uri="{FF2B5EF4-FFF2-40B4-BE49-F238E27FC236}">
                <a16:creationId xmlns:a16="http://schemas.microsoft.com/office/drawing/2014/main" xmlns="" id="{1365084D-BC85-4A55-BD80-93876AD1010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rtl="0"/>
            <a:endParaRPr lang="ru-RU" noProof="0"/>
          </a:p>
        </p:txBody>
      </p:sp>
      <p:sp>
        <p:nvSpPr>
          <p:cNvPr id="6" name="Номер слайда 5">
            <a:extLst>
              <a:ext uri="{FF2B5EF4-FFF2-40B4-BE49-F238E27FC236}">
                <a16:creationId xmlns:a16="http://schemas.microsoft.com/office/drawing/2014/main" xmlns="" id="{45FDEF23-A140-4DD6-A0D0-A86BD4DF340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rtl="0"/>
            <a:fld id="{9EC71654-96A5-4280-94F3-931C61A9F92C}" type="slidenum">
              <a:rPr lang="ru-RU" noProof="0" smtClean="0"/>
              <a:t>‹#›</a:t>
            </a:fld>
            <a:endParaRPr lang="ru-RU" noProof="0"/>
          </a:p>
        </p:txBody>
      </p:sp>
    </p:spTree>
    <p:extLst>
      <p:ext uri="{BB962C8B-B14F-4D97-AF65-F5344CB8AC3E}">
        <p14:creationId xmlns:p14="http://schemas.microsoft.com/office/powerpoint/2010/main" val="2347082301"/>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51" r:id="rId3"/>
    <p:sldLayoutId id="2147483650" r:id="rId4"/>
    <p:sldLayoutId id="2147483661" r:id="rId5"/>
    <p:sldLayoutId id="2147483662" r:id="rId6"/>
    <p:sldLayoutId id="2147483663" r:id="rId7"/>
    <p:sldLayoutId id="2147483654" r:id="rId8"/>
    <p:sldLayoutId id="2147483664" r:id="rId9"/>
    <p:sldLayoutId id="2147483665" r:id="rId10"/>
    <p:sldLayoutId id="2147483666" r:id="rId11"/>
    <p:sldLayoutId id="2147483667" r:id="rId12"/>
    <p:sldLayoutId id="2147483668" r:id="rId13"/>
    <p:sldLayoutId id="2147483669" r:id="rId14"/>
    <p:sldLayoutId id="2147483670" r:id="rId15"/>
    <p:sldLayoutId id="2147483671" r:id="rId16"/>
    <p:sldLayoutId id="2147483672" r:id="rId17"/>
    <p:sldLayoutId id="2147483673" r:id="rId18"/>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userDrawn="1">
          <p15:clr>
            <a:srgbClr val="F26B43"/>
          </p15:clr>
        </p15:guide>
        <p15:guide id="2" pos="3840" userDrawn="1">
          <p15:clr>
            <a:srgbClr val="F26B43"/>
          </p15:clr>
        </p15:guide>
        <p15:guide id="3" pos="325" userDrawn="1">
          <p15:clr>
            <a:srgbClr val="F26B43"/>
          </p15:clr>
        </p15:guide>
        <p15:guide id="4" pos="7349"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2.xml.rels><?xml version="1.0" encoding="UTF-8" standalone="yes"?>
<Relationships xmlns="http://schemas.openxmlformats.org/package/2006/relationships"><Relationship Id="rId2" Type="http://schemas.openxmlformats.org/officeDocument/2006/relationships/hyperlink" Target="https://allmyworld.ru/dostoprimechatelnosti-rostova-velikogo/" TargetMode="External"/><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s://allmyworld.ru/dostoprimechatelnosti-moskvy/#Kreml" TargetMode="External"/><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s://allmyworld.ru/dostoprimechatelnosti-moskvy/#Tretiakovka" TargetMode="External"/><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https://allmyworld.ru/dostoprimechatelnosti-rostova-velikogo/#Hram-Ikony-Bozhiej-Materi-Odigitriya" TargetMode="Externa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hyperlink" Target="https://allmyworld.ru/dostoprimechatelnosti-moskvy/" TargetMode="Externa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hyperlink" Target="https://allmyworld.ru/dostoprimechatelnosti-moskvy/" TargetMode="Externa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998EF7BD-FE81-4B20-8DC5-0B3EB736F9F8}"/>
              </a:ext>
            </a:extLst>
          </p:cNvPr>
          <p:cNvSpPr>
            <a:spLocks noGrp="1"/>
          </p:cNvSpPr>
          <p:nvPr>
            <p:ph type="ctrTitle"/>
          </p:nvPr>
        </p:nvSpPr>
        <p:spPr>
          <a:xfrm>
            <a:off x="7503458" y="779930"/>
            <a:ext cx="4491318" cy="2030505"/>
          </a:xfrm>
        </p:spPr>
        <p:txBody>
          <a:bodyPr rtlCol="0"/>
          <a:lstStyle/>
          <a:p>
            <a:pPr algn="ctr" rtl="0"/>
            <a:r>
              <a:rPr lang="ru-RU" sz="7200" dirty="0" smtClean="0">
                <a:solidFill>
                  <a:srgbClr val="FF0000"/>
                </a:solidFill>
              </a:rPr>
              <a:t>Сергиев Посад</a:t>
            </a:r>
            <a:endParaRPr lang="ru-RU" sz="7200" dirty="0">
              <a:solidFill>
                <a:srgbClr val="FF0000"/>
              </a:solidFill>
            </a:endParaRPr>
          </a:p>
        </p:txBody>
      </p:sp>
      <p:sp>
        <p:nvSpPr>
          <p:cNvPr id="3" name="Подзаголовок 2">
            <a:extLst>
              <a:ext uri="{FF2B5EF4-FFF2-40B4-BE49-F238E27FC236}">
                <a16:creationId xmlns:a16="http://schemas.microsoft.com/office/drawing/2014/main" xmlns="" id="{1AFF0EFE-C50F-44EB-8978-B97795477C9E}"/>
              </a:ext>
            </a:extLst>
          </p:cNvPr>
          <p:cNvSpPr>
            <a:spLocks noGrp="1"/>
          </p:cNvSpPr>
          <p:nvPr>
            <p:ph type="subTitle" idx="1"/>
          </p:nvPr>
        </p:nvSpPr>
        <p:spPr>
          <a:xfrm>
            <a:off x="6682993" y="2030506"/>
            <a:ext cx="5311783" cy="4688541"/>
          </a:xfrm>
        </p:spPr>
        <p:txBody>
          <a:bodyPr rtlCol="0"/>
          <a:lstStyle/>
          <a:p>
            <a:pPr algn="ctr" rtl="0"/>
            <a:endParaRPr lang="ru-RU" sz="3600" b="1" i="1" dirty="0" smtClean="0">
              <a:solidFill>
                <a:srgbClr val="A27B00"/>
              </a:solidFill>
            </a:endParaRPr>
          </a:p>
          <a:p>
            <a:pPr algn="ctr" rtl="0"/>
            <a:r>
              <a:rPr lang="ru-RU" sz="3600" b="1" i="1" dirty="0" smtClean="0">
                <a:solidFill>
                  <a:srgbClr val="A27B00"/>
                </a:solidFill>
              </a:rPr>
              <a:t>Города </a:t>
            </a:r>
          </a:p>
          <a:p>
            <a:pPr algn="ctr" rtl="0"/>
            <a:r>
              <a:rPr lang="ru-RU" sz="3600" b="1" i="1" dirty="0" smtClean="0">
                <a:solidFill>
                  <a:srgbClr val="A27B00"/>
                </a:solidFill>
              </a:rPr>
              <a:t>«Золотого кольца»</a:t>
            </a:r>
            <a:endParaRPr lang="ru-RU" sz="2000" dirty="0" smtClean="0">
              <a:solidFill>
                <a:srgbClr val="222222"/>
              </a:solidFill>
              <a:latin typeface="Open Sans"/>
            </a:endParaRPr>
          </a:p>
          <a:p>
            <a:pPr fontAlgn="base"/>
            <a:endParaRPr lang="ru-RU" dirty="0" smtClean="0">
              <a:solidFill>
                <a:srgbClr val="222222"/>
              </a:solidFill>
              <a:latin typeface="Open Sans"/>
            </a:endParaRPr>
          </a:p>
          <a:p>
            <a:pPr fontAlgn="base"/>
            <a:r>
              <a:rPr lang="ru-RU" dirty="0" smtClean="0">
                <a:solidFill>
                  <a:srgbClr val="222222"/>
                </a:solidFill>
                <a:latin typeface="Open Sans"/>
              </a:rPr>
              <a:t>В </a:t>
            </a:r>
            <a:r>
              <a:rPr lang="ru-RU" dirty="0">
                <a:solidFill>
                  <a:srgbClr val="222222"/>
                </a:solidFill>
                <a:latin typeface="Open Sans"/>
              </a:rPr>
              <a:t>наше время Троице-Сергиева Лавра представляет собой великолепный архитектурный ансамбль, состоящий из 10 церквей и более чем 50 зданий – весь комплекс внесен в Список культурного наследия ЮНЕСКО.</a:t>
            </a:r>
          </a:p>
          <a:p>
            <a:pPr fontAlgn="base"/>
            <a:r>
              <a:rPr lang="ru-RU" b="1" dirty="0">
                <a:solidFill>
                  <a:srgbClr val="222222"/>
                </a:solidFill>
                <a:latin typeface="inherit"/>
              </a:rPr>
              <a:t>Адрес: Московская область, Сергиев-Посад, Свято-Троицкая Сергиева Лавра</a:t>
            </a:r>
            <a:r>
              <a:rPr lang="ru-RU" b="1" dirty="0" smtClean="0">
                <a:solidFill>
                  <a:srgbClr val="222222"/>
                </a:solidFill>
                <a:latin typeface="inherit"/>
              </a:rPr>
              <a:t>.</a:t>
            </a:r>
            <a:endParaRPr lang="ru-RU" dirty="0">
              <a:solidFill>
                <a:srgbClr val="222222"/>
              </a:solidFill>
              <a:latin typeface="Open Sans"/>
            </a:endParaRPr>
          </a:p>
        </p:txBody>
      </p:sp>
      <p:pic>
        <p:nvPicPr>
          <p:cNvPr id="10" name="Рисунок 9" descr="Городской пейзаж&#10;">
            <a:extLst>
              <a:ext uri="{FF2B5EF4-FFF2-40B4-BE49-F238E27FC236}">
                <a16:creationId xmlns:a16="http://schemas.microsoft.com/office/drawing/2014/main" xmlns="" id="{CF143FEA-6E93-4548-8A9B-318F437CD887}"/>
              </a:ext>
            </a:extLst>
          </p:cNvPr>
          <p:cNvPicPr>
            <a:picLocks noGrp="1" noChangeAspect="1"/>
          </p:cNvPicPr>
          <p:nvPr>
            <p:ph type="pic" sz="quarter" idx="10"/>
          </p:nvPr>
        </p:nvPicPr>
        <p:blipFill>
          <a:blip r:embed="rId3" cstate="print">
            <a:extLst>
              <a:ext uri="{28A0092B-C50C-407E-A947-70E740481C1C}">
                <a14:useLocalDpi xmlns:a14="http://schemas.microsoft.com/office/drawing/2010/main"/>
              </a:ext>
            </a:extLst>
          </a:blip>
          <a:srcRect/>
          <a:stretch>
            <a:fillRect/>
          </a:stretch>
        </p:blipFill>
        <p:spPr>
          <a:xfrm>
            <a:off x="-2310748" y="1935891"/>
            <a:ext cx="7010545" cy="4223369"/>
          </a:xfrm>
        </p:spPr>
      </p:pic>
      <p:pic>
        <p:nvPicPr>
          <p:cNvPr id="1026" name="Picture 2" descr="Достопримечательности Сергиева-Посада: Троице-Сергиева Лавра"/>
          <p:cNvPicPr>
            <a:picLocks noChangeAspect="1" noChangeArrowheads="1"/>
          </p:cNvPicPr>
          <p:nvPr/>
        </p:nvPicPr>
        <p:blipFill rotWithShape="1">
          <a:blip r:embed="rId4">
            <a:extLst>
              <a:ext uri="{28A0092B-C50C-407E-A947-70E740481C1C}">
                <a14:useLocalDpi xmlns:a14="http://schemas.microsoft.com/office/drawing/2010/main" val="0"/>
              </a:ext>
            </a:extLst>
          </a:blip>
          <a:srcRect b="5058"/>
          <a:stretch/>
        </p:blipFill>
        <p:spPr bwMode="auto">
          <a:xfrm>
            <a:off x="-2707695" y="0"/>
            <a:ext cx="9106401"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379898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1000"/>
                                        <p:tgtEl>
                                          <p:spTgt spid="1026"/>
                                        </p:tgtEl>
                                      </p:cBhvr>
                                    </p:animEffect>
                                    <p:anim calcmode="lin" valueType="num">
                                      <p:cBhvr>
                                        <p:cTn id="8" dur="1000" fill="hold"/>
                                        <p:tgtEl>
                                          <p:spTgt spid="1026"/>
                                        </p:tgtEl>
                                        <p:attrNameLst>
                                          <p:attrName>ppt_x</p:attrName>
                                        </p:attrNameLst>
                                      </p:cBhvr>
                                      <p:tavLst>
                                        <p:tav tm="0">
                                          <p:val>
                                            <p:strVal val="#ppt_x"/>
                                          </p:val>
                                        </p:tav>
                                        <p:tav tm="100000">
                                          <p:val>
                                            <p:strVal val="#ppt_x"/>
                                          </p:val>
                                        </p:tav>
                                      </p:tavLst>
                                    </p:anim>
                                    <p:anim calcmode="lin" valueType="num">
                                      <p:cBhvr>
                                        <p:cTn id="9" dur="1000" fill="hold"/>
                                        <p:tgtEl>
                                          <p:spTgt spid="102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Effect transition="in" filter="fade">
                                      <p:cBhvr>
                                        <p:cTn id="28" dur="1000"/>
                                        <p:tgtEl>
                                          <p:spTgt spid="3">
                                            <p:txEl>
                                              <p:pRg st="4" end="4"/>
                                            </p:txEl>
                                          </p:spTgt>
                                        </p:tgtEl>
                                      </p:cBhvr>
                                    </p:animEffect>
                                    <p:anim calcmode="lin" valueType="num">
                                      <p:cBhvr>
                                        <p:cTn id="29"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Effect transition="in" filter="fade">
                                      <p:cBhvr>
                                        <p:cTn id="35" dur="1000"/>
                                        <p:tgtEl>
                                          <p:spTgt spid="3">
                                            <p:txEl>
                                              <p:pRg st="5" end="5"/>
                                            </p:txEl>
                                          </p:spTgt>
                                        </p:tgtEl>
                                      </p:cBhvr>
                                    </p:animEffect>
                                    <p:anim calcmode="lin" valueType="num">
                                      <p:cBhvr>
                                        <p:cTn id="36"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pPr rtl="0"/>
            <a:fld id="{9EC71654-96A5-4280-94F3-931C61A9F92C}" type="slidenum">
              <a:rPr lang="en-US" noProof="0" smtClean="0"/>
              <a:pPr rtl="0"/>
              <a:t>2</a:t>
            </a:fld>
            <a:endParaRPr lang="en-US" noProof="0" dirty="0"/>
          </a:p>
        </p:txBody>
      </p:sp>
      <p:sp>
        <p:nvSpPr>
          <p:cNvPr id="3" name="Объект 2"/>
          <p:cNvSpPr>
            <a:spLocks noGrp="1"/>
          </p:cNvSpPr>
          <p:nvPr>
            <p:ph idx="1"/>
          </p:nvPr>
        </p:nvSpPr>
        <p:spPr>
          <a:xfrm>
            <a:off x="121024" y="1290918"/>
            <a:ext cx="11900647" cy="5459505"/>
          </a:xfrm>
        </p:spPr>
        <p:txBody>
          <a:bodyPr>
            <a:normAutofit/>
          </a:bodyPr>
          <a:lstStyle/>
          <a:p>
            <a:pPr fontAlgn="base"/>
            <a:r>
              <a:rPr lang="ru-RU" dirty="0" smtClean="0">
                <a:solidFill>
                  <a:srgbClr val="222222"/>
                </a:solidFill>
                <a:latin typeface="Open Sans"/>
              </a:rPr>
              <a:t>Троице-Сергиева </a:t>
            </a:r>
            <a:r>
              <a:rPr lang="ru-RU" dirty="0">
                <a:solidFill>
                  <a:srgbClr val="222222"/>
                </a:solidFill>
                <a:latin typeface="Open Sans"/>
              </a:rPr>
              <a:t>Лавра появилась более семисот лет назад, и своим возникновением главная религиозная святыня Руси отчасти, как ни странно, обязана татарам. После очередного разорения ими </a:t>
            </a:r>
            <a:r>
              <a:rPr lang="ru-RU" b="1" u="sng" dirty="0">
                <a:solidFill>
                  <a:srgbClr val="098900"/>
                </a:solidFill>
                <a:latin typeface="inherit"/>
                <a:hlinkClick r:id="rId2"/>
              </a:rPr>
              <a:t>Ростова Великого</a:t>
            </a:r>
            <a:r>
              <a:rPr lang="ru-RU" dirty="0">
                <a:solidFill>
                  <a:srgbClr val="222222"/>
                </a:solidFill>
                <a:latin typeface="Open Sans"/>
              </a:rPr>
              <a:t>, обнищавший боярин Кирилл с женой и сыновьями переселился в глухой «медвежий угол» — Московское княжество. Из трех сыновей двое — Степан и Варфоломей — решили посвятить жизнь Богу и срубили себе небольшую келью в лесу близ города Радонеж. Спустя какое-то время Степан не выдержал жизни в глухом лесу и ушел в монастырь. А Варфоломей (к тому времени принявший постриг под именем Сергий) остался.</a:t>
            </a:r>
          </a:p>
          <a:p>
            <a:pPr marL="0" indent="0">
              <a:buNone/>
            </a:pPr>
            <a:endParaRPr lang="ru-RU" dirty="0"/>
          </a:p>
        </p:txBody>
      </p:sp>
      <p:sp>
        <p:nvSpPr>
          <p:cNvPr id="4" name="Заголовок 3"/>
          <p:cNvSpPr>
            <a:spLocks noGrp="1"/>
          </p:cNvSpPr>
          <p:nvPr>
            <p:ph type="title"/>
          </p:nvPr>
        </p:nvSpPr>
        <p:spPr>
          <a:xfrm>
            <a:off x="510987" y="0"/>
            <a:ext cx="6158753" cy="1290918"/>
          </a:xfrm>
        </p:spPr>
        <p:txBody>
          <a:bodyPr/>
          <a:lstStyle/>
          <a:p>
            <a:pPr marL="228600" lvl="0" indent="-228600" fontAlgn="base">
              <a:spcBef>
                <a:spcPts val="1000"/>
              </a:spcBef>
            </a:pPr>
            <a:r>
              <a:rPr lang="ru-RU" sz="2800" dirty="0">
                <a:solidFill>
                  <a:srgbClr val="212121"/>
                </a:solidFill>
                <a:latin typeface="Open Sans"/>
                <a:ea typeface="+mn-ea"/>
                <a:cs typeface="+mn-cs"/>
              </a:rPr>
              <a:t>1. ТРОИЦЕ-СЕРГИЕВА ЛАВРА</a:t>
            </a:r>
            <a:br>
              <a:rPr lang="ru-RU" sz="2800" dirty="0">
                <a:solidFill>
                  <a:srgbClr val="212121"/>
                </a:solidFill>
                <a:latin typeface="Open Sans"/>
                <a:ea typeface="+mn-ea"/>
                <a:cs typeface="+mn-cs"/>
              </a:rPr>
            </a:br>
            <a:endParaRPr lang="ru-RU" dirty="0"/>
          </a:p>
        </p:txBody>
      </p:sp>
    </p:spTree>
    <p:extLst>
      <p:ext uri="{BB962C8B-B14F-4D97-AF65-F5344CB8AC3E}">
        <p14:creationId xmlns:p14="http://schemas.microsoft.com/office/powerpoint/2010/main" val="194183905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pPr rtl="0"/>
            <a:fld id="{9EC71654-96A5-4280-94F3-931C61A9F92C}" type="slidenum">
              <a:rPr lang="en-US" noProof="0" smtClean="0"/>
              <a:pPr rtl="0"/>
              <a:t>3</a:t>
            </a:fld>
            <a:endParaRPr lang="en-US" noProof="0" dirty="0"/>
          </a:p>
        </p:txBody>
      </p:sp>
      <p:pic>
        <p:nvPicPr>
          <p:cNvPr id="5" name="Объект 4"/>
          <p:cNvPicPr>
            <a:picLocks noGrp="1" noChangeAspect="1"/>
          </p:cNvPicPr>
          <p:nvPr>
            <p:ph idx="1"/>
          </p:nvPr>
        </p:nvPicPr>
        <p:blipFill rotWithShape="1">
          <a:blip r:embed="rId2"/>
          <a:srcRect t="6257" b="2729"/>
          <a:stretch/>
        </p:blipFill>
        <p:spPr>
          <a:xfrm>
            <a:off x="6804213" y="0"/>
            <a:ext cx="5387788" cy="6858000"/>
          </a:xfrm>
          <a:prstGeom prst="rect">
            <a:avLst/>
          </a:prstGeom>
        </p:spPr>
      </p:pic>
      <p:sp>
        <p:nvSpPr>
          <p:cNvPr id="4" name="Заголовок 3"/>
          <p:cNvSpPr>
            <a:spLocks noGrp="1"/>
          </p:cNvSpPr>
          <p:nvPr>
            <p:ph type="title"/>
          </p:nvPr>
        </p:nvSpPr>
        <p:spPr>
          <a:xfrm>
            <a:off x="215153" y="188259"/>
            <a:ext cx="6414248" cy="6064624"/>
          </a:xfrm>
        </p:spPr>
        <p:txBody>
          <a:bodyPr/>
          <a:lstStyle/>
          <a:p>
            <a:r>
              <a:rPr lang="ru-RU" sz="2000" b="0" dirty="0" smtClean="0">
                <a:solidFill>
                  <a:srgbClr val="222222"/>
                </a:solidFill>
                <a:latin typeface="Times New Roman" panose="02020603050405020304" pitchFamily="18" charset="0"/>
                <a:cs typeface="Times New Roman" panose="02020603050405020304" pitchFamily="18" charset="0"/>
              </a:rPr>
              <a:t>постепенно </a:t>
            </a:r>
            <a:r>
              <a:rPr lang="ru-RU" sz="2000" b="0" dirty="0">
                <a:solidFill>
                  <a:srgbClr val="222222"/>
                </a:solidFill>
                <a:latin typeface="Times New Roman" panose="02020603050405020304" pitchFamily="18" charset="0"/>
                <a:cs typeface="Times New Roman" panose="02020603050405020304" pitchFamily="18" charset="0"/>
              </a:rPr>
              <a:t>пошла по Руси слава о его скромности, </a:t>
            </a:r>
            <a:r>
              <a:rPr lang="ru-RU" sz="2000" b="0" dirty="0" err="1">
                <a:solidFill>
                  <a:srgbClr val="222222"/>
                </a:solidFill>
                <a:latin typeface="Times New Roman" panose="02020603050405020304" pitchFamily="18" charset="0"/>
                <a:cs typeface="Times New Roman" panose="02020603050405020304" pitchFamily="18" charset="0"/>
              </a:rPr>
              <a:t>нестяжании</a:t>
            </a:r>
            <a:r>
              <a:rPr lang="ru-RU" sz="2000" b="0" dirty="0">
                <a:solidFill>
                  <a:srgbClr val="222222"/>
                </a:solidFill>
                <a:latin typeface="Times New Roman" panose="02020603050405020304" pitchFamily="18" charset="0"/>
                <a:cs typeface="Times New Roman" panose="02020603050405020304" pitchFamily="18" charset="0"/>
              </a:rPr>
              <a:t>, готовности отказаться от жизненных благ ради поста и молитвы — и рядом с ним стали селиться другие монахи, дабы учиться у подвижника и получить его благословение. Сергий взял на себя заботы о жизни всей монашеской братии, и его трудами скромная обитель-келья превратилась в главную религиозную святыню страны: Свято-Троицкую Сергиеву Лавру. Первым из московский государей, пришедших к Сергию за благословением, был великий князь Дмитрий перед битвой на Куликовом поле. Преподобный Сергий не только благословил и напутствовал князя, но и дал ему в помощь двух своих иноков — Александра </a:t>
            </a:r>
            <a:r>
              <a:rPr lang="ru-RU" sz="2000" b="0" dirty="0" err="1">
                <a:solidFill>
                  <a:srgbClr val="222222"/>
                </a:solidFill>
                <a:latin typeface="Times New Roman" panose="02020603050405020304" pitchFamily="18" charset="0"/>
                <a:cs typeface="Times New Roman" panose="02020603050405020304" pitchFamily="18" charset="0"/>
              </a:rPr>
              <a:t>Пересвета</a:t>
            </a:r>
            <a:r>
              <a:rPr lang="ru-RU" sz="2000" b="0" dirty="0">
                <a:solidFill>
                  <a:srgbClr val="222222"/>
                </a:solidFill>
                <a:latin typeface="Times New Roman" panose="02020603050405020304" pitchFamily="18" charset="0"/>
                <a:cs typeface="Times New Roman" panose="02020603050405020304" pitchFamily="18" charset="0"/>
              </a:rPr>
              <a:t> и Андрея </a:t>
            </a:r>
            <a:r>
              <a:rPr lang="ru-RU" sz="2000" b="0" dirty="0" err="1">
                <a:solidFill>
                  <a:srgbClr val="222222"/>
                </a:solidFill>
                <a:latin typeface="Times New Roman" panose="02020603050405020304" pitchFamily="18" charset="0"/>
                <a:cs typeface="Times New Roman" panose="02020603050405020304" pitchFamily="18" charset="0"/>
              </a:rPr>
              <a:t>Ослябю</a:t>
            </a:r>
            <a:r>
              <a:rPr lang="ru-RU" sz="2000" b="0" dirty="0">
                <a:solidFill>
                  <a:srgbClr val="222222"/>
                </a:solidFill>
                <a:latin typeface="Times New Roman" panose="02020603050405020304" pitchFamily="18" charset="0"/>
                <a:cs typeface="Times New Roman" panose="02020603050405020304" pitchFamily="18" charset="0"/>
              </a:rPr>
              <a:t>. Как выяснилось позднее, во время битвы, православные монахи-воины ничем не уступали знаменитым латинским тамплиерам, разве что меньше занимались саморекламой.</a:t>
            </a:r>
            <a:endParaRPr lang="ru-RU"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193825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pPr rtl="0"/>
            <a:fld id="{9EC71654-96A5-4280-94F3-931C61A9F92C}" type="slidenum">
              <a:rPr lang="en-US" noProof="0" smtClean="0"/>
              <a:pPr rtl="0"/>
              <a:t>4</a:t>
            </a:fld>
            <a:endParaRPr lang="en-US" noProof="0" dirty="0"/>
          </a:p>
        </p:txBody>
      </p:sp>
      <p:sp>
        <p:nvSpPr>
          <p:cNvPr id="3" name="Объект 2"/>
          <p:cNvSpPr>
            <a:spLocks noGrp="1"/>
          </p:cNvSpPr>
          <p:nvPr>
            <p:ph idx="1"/>
          </p:nvPr>
        </p:nvSpPr>
        <p:spPr>
          <a:xfrm>
            <a:off x="94128" y="766482"/>
            <a:ext cx="4289613" cy="5876623"/>
          </a:xfrm>
        </p:spPr>
        <p:txBody>
          <a:bodyPr>
            <a:normAutofit/>
          </a:bodyPr>
          <a:lstStyle/>
          <a:p>
            <a:r>
              <a:rPr lang="ru-RU" sz="2000" dirty="0">
                <a:solidFill>
                  <a:srgbClr val="222222"/>
                </a:solidFill>
                <a:latin typeface="Open Sans"/>
              </a:rPr>
              <a:t>Инициатива создания Успенского собора принадлежит Ивану Грозному – церкви с таким названием были во всех крупных русских городах, и обычно они являлись там самыми главными. Царь полагал несправедливым отсутствие подобного собора в сердце Русского православия, Троице-Сергиевой Лавре. Успенский собор строился по образу одноименного храма </a:t>
            </a:r>
            <a:r>
              <a:rPr lang="ru-RU" sz="2000" b="1" u="sng" dirty="0">
                <a:solidFill>
                  <a:srgbClr val="098900"/>
                </a:solidFill>
                <a:latin typeface="Open Sans"/>
                <a:hlinkClick r:id="rId2"/>
              </a:rPr>
              <a:t>Московского Кремля</a:t>
            </a:r>
            <a:r>
              <a:rPr lang="ru-RU" sz="2000" dirty="0">
                <a:solidFill>
                  <a:srgbClr val="222222"/>
                </a:solidFill>
                <a:latin typeface="Open Sans"/>
              </a:rPr>
              <a:t>, но в итоге получился более масштабным. Строительство началось в 1559 году и заняло 26 лет, и Иван Грозный так и не увидел свое детище завершенным.</a:t>
            </a:r>
            <a:endParaRPr lang="ru-RU" sz="2000" dirty="0"/>
          </a:p>
        </p:txBody>
      </p:sp>
      <p:sp>
        <p:nvSpPr>
          <p:cNvPr id="4" name="Заголовок 3"/>
          <p:cNvSpPr>
            <a:spLocks noGrp="1"/>
          </p:cNvSpPr>
          <p:nvPr>
            <p:ph type="title"/>
          </p:nvPr>
        </p:nvSpPr>
        <p:spPr>
          <a:xfrm>
            <a:off x="201706" y="246621"/>
            <a:ext cx="4760259" cy="519862"/>
          </a:xfrm>
        </p:spPr>
        <p:txBody>
          <a:bodyPr/>
          <a:lstStyle/>
          <a:p>
            <a:pPr fontAlgn="base"/>
            <a:r>
              <a:rPr lang="ru-RU" dirty="0">
                <a:solidFill>
                  <a:srgbClr val="212121"/>
                </a:solidFill>
                <a:latin typeface="Open Sans"/>
              </a:rPr>
              <a:t>2. УСПЕНСКИЙ </a:t>
            </a:r>
            <a:r>
              <a:rPr lang="ru-RU" dirty="0" smtClean="0">
                <a:solidFill>
                  <a:srgbClr val="212121"/>
                </a:solidFill>
                <a:latin typeface="Open Sans"/>
              </a:rPr>
              <a:t>СОБОР</a:t>
            </a:r>
            <a:endParaRPr lang="ru-RU" dirty="0"/>
          </a:p>
        </p:txBody>
      </p:sp>
      <p:pic>
        <p:nvPicPr>
          <p:cNvPr id="5" name="Рисунок 4"/>
          <p:cNvPicPr>
            <a:picLocks noChangeAspect="1"/>
          </p:cNvPicPr>
          <p:nvPr/>
        </p:nvPicPr>
        <p:blipFill>
          <a:blip r:embed="rId3"/>
          <a:stretch>
            <a:fillRect/>
          </a:stretch>
        </p:blipFill>
        <p:spPr>
          <a:xfrm>
            <a:off x="4276165" y="766482"/>
            <a:ext cx="7915835" cy="6076161"/>
          </a:xfrm>
          <a:prstGeom prst="rect">
            <a:avLst/>
          </a:prstGeom>
        </p:spPr>
      </p:pic>
    </p:spTree>
    <p:extLst>
      <p:ext uri="{BB962C8B-B14F-4D97-AF65-F5344CB8AC3E}">
        <p14:creationId xmlns:p14="http://schemas.microsoft.com/office/powerpoint/2010/main" val="24551467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pPr rtl="0"/>
            <a:fld id="{9EC71654-96A5-4280-94F3-931C61A9F92C}" type="slidenum">
              <a:rPr lang="en-US" noProof="0" smtClean="0"/>
              <a:pPr rtl="0"/>
              <a:t>5</a:t>
            </a:fld>
            <a:endParaRPr lang="en-US" noProof="0" dirty="0"/>
          </a:p>
        </p:txBody>
      </p:sp>
      <p:sp>
        <p:nvSpPr>
          <p:cNvPr id="3" name="Объект 2"/>
          <p:cNvSpPr>
            <a:spLocks noGrp="1"/>
          </p:cNvSpPr>
          <p:nvPr>
            <p:ph idx="1"/>
          </p:nvPr>
        </p:nvSpPr>
        <p:spPr>
          <a:xfrm>
            <a:off x="147918" y="981634"/>
            <a:ext cx="4101353" cy="5311589"/>
          </a:xfrm>
        </p:spPr>
        <p:txBody>
          <a:bodyPr>
            <a:normAutofit fontScale="85000" lnSpcReduction="20000"/>
          </a:bodyPr>
          <a:lstStyle/>
          <a:p>
            <a:r>
              <a:rPr lang="ru-RU" dirty="0">
                <a:solidFill>
                  <a:srgbClr val="222222"/>
                </a:solidFill>
                <a:latin typeface="Open Sans"/>
              </a:rPr>
              <a:t>Здесь находится серебряная рака с мощами святого преподобного Сергия Радонежского, изготовленная по указу Ивана Грозного. Именно для Троицкого собора иконописец Андрей Рублев написал свою знаменитую «Троицу», ставшую позднее символом объединения раздробленной страны. Оригинал иконы сейчас хранится в </a:t>
            </a:r>
            <a:r>
              <a:rPr lang="ru-RU" b="1" u="sng" dirty="0">
                <a:solidFill>
                  <a:srgbClr val="098900"/>
                </a:solidFill>
                <a:latin typeface="Open Sans"/>
                <a:hlinkClick r:id="rId2"/>
              </a:rPr>
              <a:t>Третьяковской галерее в Москве</a:t>
            </a:r>
            <a:r>
              <a:rPr lang="ru-RU" dirty="0">
                <a:solidFill>
                  <a:srgbClr val="222222"/>
                </a:solidFill>
                <a:latin typeface="Open Sans"/>
              </a:rPr>
              <a:t>, копия же — здесь, правее Царских врат.</a:t>
            </a:r>
            <a:endParaRPr lang="ru-RU" dirty="0"/>
          </a:p>
        </p:txBody>
      </p:sp>
      <p:sp>
        <p:nvSpPr>
          <p:cNvPr id="4" name="Заголовок 3"/>
          <p:cNvSpPr>
            <a:spLocks noGrp="1"/>
          </p:cNvSpPr>
          <p:nvPr>
            <p:ph type="title"/>
          </p:nvPr>
        </p:nvSpPr>
        <p:spPr>
          <a:xfrm>
            <a:off x="147918" y="246621"/>
            <a:ext cx="4558553" cy="896379"/>
          </a:xfrm>
        </p:spPr>
        <p:txBody>
          <a:bodyPr/>
          <a:lstStyle/>
          <a:p>
            <a:pPr fontAlgn="base"/>
            <a:r>
              <a:rPr lang="ru-RU" dirty="0">
                <a:solidFill>
                  <a:srgbClr val="212121"/>
                </a:solidFill>
                <a:latin typeface="Open Sans"/>
              </a:rPr>
              <a:t>3. ТРОИЦКИЙ СОБОР</a:t>
            </a:r>
            <a:br>
              <a:rPr lang="ru-RU" dirty="0">
                <a:solidFill>
                  <a:srgbClr val="212121"/>
                </a:solidFill>
                <a:latin typeface="Open Sans"/>
              </a:rPr>
            </a:br>
            <a:endParaRPr lang="ru-RU" dirty="0"/>
          </a:p>
        </p:txBody>
      </p:sp>
      <p:pic>
        <p:nvPicPr>
          <p:cNvPr id="5" name="Рисунок 4"/>
          <p:cNvPicPr>
            <a:picLocks noChangeAspect="1"/>
          </p:cNvPicPr>
          <p:nvPr/>
        </p:nvPicPr>
        <p:blipFill>
          <a:blip r:embed="rId3"/>
          <a:stretch>
            <a:fillRect/>
          </a:stretch>
        </p:blipFill>
        <p:spPr>
          <a:xfrm>
            <a:off x="4178599" y="1143000"/>
            <a:ext cx="8013401" cy="5715000"/>
          </a:xfrm>
          <a:prstGeom prst="rect">
            <a:avLst/>
          </a:prstGeom>
        </p:spPr>
      </p:pic>
    </p:spTree>
    <p:extLst>
      <p:ext uri="{BB962C8B-B14F-4D97-AF65-F5344CB8AC3E}">
        <p14:creationId xmlns:p14="http://schemas.microsoft.com/office/powerpoint/2010/main" val="37598440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pPr rtl="0"/>
            <a:fld id="{9EC71654-96A5-4280-94F3-931C61A9F92C}" type="slidenum">
              <a:rPr lang="en-US" noProof="0" smtClean="0"/>
              <a:pPr rtl="0"/>
              <a:t>6</a:t>
            </a:fld>
            <a:endParaRPr lang="en-US" noProof="0" dirty="0"/>
          </a:p>
        </p:txBody>
      </p:sp>
      <p:sp>
        <p:nvSpPr>
          <p:cNvPr id="3" name="Объект 2"/>
          <p:cNvSpPr>
            <a:spLocks noGrp="1"/>
          </p:cNvSpPr>
          <p:nvPr>
            <p:ph idx="1"/>
          </p:nvPr>
        </p:nvSpPr>
        <p:spPr>
          <a:xfrm>
            <a:off x="94131" y="1062318"/>
            <a:ext cx="4908176" cy="5244353"/>
          </a:xfrm>
        </p:spPr>
        <p:txBody>
          <a:bodyPr>
            <a:normAutofit fontScale="92500" lnSpcReduction="10000"/>
          </a:bodyPr>
          <a:lstStyle/>
          <a:p>
            <a:r>
              <a:rPr lang="ru-RU" dirty="0" err="1">
                <a:solidFill>
                  <a:srgbClr val="222222"/>
                </a:solidFill>
                <a:latin typeface="Open Sans"/>
              </a:rPr>
              <a:t>Духовская</a:t>
            </a:r>
            <a:r>
              <a:rPr lang="ru-RU" dirty="0">
                <a:solidFill>
                  <a:srgbClr val="222222"/>
                </a:solidFill>
                <a:latin typeface="Open Sans"/>
              </a:rPr>
              <a:t> церковь, замыкающая собой юго-восточный угол Соборной площади Троице-Сергиевой Лавры, является уникальной для русской храмовой архитектуры церковью с </a:t>
            </a:r>
            <a:r>
              <a:rPr lang="ru-RU" dirty="0" err="1">
                <a:solidFill>
                  <a:srgbClr val="222222"/>
                </a:solidFill>
                <a:latin typeface="Open Sans"/>
              </a:rPr>
              <a:t>подкупольной</a:t>
            </a:r>
            <a:r>
              <a:rPr lang="ru-RU" dirty="0">
                <a:solidFill>
                  <a:srgbClr val="222222"/>
                </a:solidFill>
                <a:latin typeface="Open Sans"/>
              </a:rPr>
              <a:t> звонницей (церковь «иже под </a:t>
            </a:r>
            <a:r>
              <a:rPr lang="ru-RU" dirty="0" err="1">
                <a:solidFill>
                  <a:srgbClr val="222222"/>
                </a:solidFill>
                <a:latin typeface="Open Sans"/>
              </a:rPr>
              <a:t>колоколы</a:t>
            </a:r>
            <a:r>
              <a:rPr lang="ru-RU" dirty="0">
                <a:solidFill>
                  <a:srgbClr val="222222"/>
                </a:solidFill>
                <a:latin typeface="Open Sans"/>
              </a:rPr>
              <a:t>»). Колокол </a:t>
            </a:r>
            <a:r>
              <a:rPr lang="ru-RU" dirty="0" err="1">
                <a:solidFill>
                  <a:srgbClr val="222222"/>
                </a:solidFill>
                <a:latin typeface="Open Sans"/>
              </a:rPr>
              <a:t>Духовской</a:t>
            </a:r>
            <a:r>
              <a:rPr lang="ru-RU" dirty="0">
                <a:solidFill>
                  <a:srgbClr val="222222"/>
                </a:solidFill>
                <a:latin typeface="Open Sans"/>
              </a:rPr>
              <a:t> церкви назывался «</a:t>
            </a:r>
            <a:r>
              <a:rPr lang="ru-RU" dirty="0" err="1">
                <a:solidFill>
                  <a:srgbClr val="222222"/>
                </a:solidFill>
                <a:latin typeface="Open Sans"/>
              </a:rPr>
              <a:t>всполошным</a:t>
            </a:r>
            <a:r>
              <a:rPr lang="ru-RU" dirty="0">
                <a:solidFill>
                  <a:srgbClr val="222222"/>
                </a:solidFill>
                <a:latin typeface="Open Sans"/>
              </a:rPr>
              <a:t>» – во время польско-литовской осады монастыря в 1608-1610 годах он предупреждал защитников об опасности.</a:t>
            </a:r>
            <a:endParaRPr lang="ru-RU" dirty="0"/>
          </a:p>
        </p:txBody>
      </p:sp>
      <p:sp>
        <p:nvSpPr>
          <p:cNvPr id="4" name="Заголовок 3"/>
          <p:cNvSpPr>
            <a:spLocks noGrp="1"/>
          </p:cNvSpPr>
          <p:nvPr>
            <p:ph type="title"/>
          </p:nvPr>
        </p:nvSpPr>
        <p:spPr>
          <a:xfrm>
            <a:off x="94130" y="94129"/>
            <a:ext cx="7718612" cy="1371600"/>
          </a:xfrm>
        </p:spPr>
        <p:txBody>
          <a:bodyPr/>
          <a:lstStyle/>
          <a:p>
            <a:pPr fontAlgn="base"/>
            <a:r>
              <a:rPr lang="ru-RU" dirty="0">
                <a:solidFill>
                  <a:srgbClr val="212121"/>
                </a:solidFill>
                <a:latin typeface="Open Sans"/>
              </a:rPr>
              <a:t>4. ХРАМ СОШЕСТВИЯ СВЯТОГО ДУХА </a:t>
            </a:r>
            <a:r>
              <a:rPr lang="ru-RU" dirty="0" smtClean="0">
                <a:solidFill>
                  <a:srgbClr val="212121"/>
                </a:solidFill>
                <a:latin typeface="Open Sans"/>
              </a:rPr>
              <a:t/>
            </a:r>
            <a:br>
              <a:rPr lang="ru-RU" dirty="0" smtClean="0">
                <a:solidFill>
                  <a:srgbClr val="212121"/>
                </a:solidFill>
                <a:latin typeface="Open Sans"/>
              </a:rPr>
            </a:br>
            <a:r>
              <a:rPr lang="ru-RU" dirty="0" smtClean="0">
                <a:solidFill>
                  <a:srgbClr val="212121"/>
                </a:solidFill>
                <a:latin typeface="Open Sans"/>
              </a:rPr>
              <a:t>(</a:t>
            </a:r>
            <a:r>
              <a:rPr lang="ru-RU" dirty="0">
                <a:solidFill>
                  <a:srgbClr val="212121"/>
                </a:solidFill>
                <a:latin typeface="Open Sans"/>
              </a:rPr>
              <a:t>ДУХОВСКАЯ ЦЕРКОВЬ)</a:t>
            </a:r>
            <a:br>
              <a:rPr lang="ru-RU" dirty="0">
                <a:solidFill>
                  <a:srgbClr val="212121"/>
                </a:solidFill>
                <a:latin typeface="Open Sans"/>
              </a:rPr>
            </a:br>
            <a:endParaRPr lang="ru-RU" dirty="0"/>
          </a:p>
        </p:txBody>
      </p:sp>
      <p:pic>
        <p:nvPicPr>
          <p:cNvPr id="5" name="Рисунок 4"/>
          <p:cNvPicPr>
            <a:picLocks noChangeAspect="1"/>
          </p:cNvPicPr>
          <p:nvPr/>
        </p:nvPicPr>
        <p:blipFill>
          <a:blip r:embed="rId2"/>
          <a:stretch>
            <a:fillRect/>
          </a:stretch>
        </p:blipFill>
        <p:spPr>
          <a:xfrm>
            <a:off x="4995276" y="1166614"/>
            <a:ext cx="7196724" cy="5035759"/>
          </a:xfrm>
          <a:prstGeom prst="rect">
            <a:avLst/>
          </a:prstGeom>
        </p:spPr>
      </p:pic>
    </p:spTree>
    <p:extLst>
      <p:ext uri="{BB962C8B-B14F-4D97-AF65-F5344CB8AC3E}">
        <p14:creationId xmlns:p14="http://schemas.microsoft.com/office/powerpoint/2010/main" val="39730409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pPr rtl="0"/>
            <a:fld id="{9EC71654-96A5-4280-94F3-931C61A9F92C}" type="slidenum">
              <a:rPr lang="en-US" noProof="0" smtClean="0"/>
              <a:pPr rtl="0"/>
              <a:t>7</a:t>
            </a:fld>
            <a:endParaRPr lang="en-US" noProof="0" dirty="0"/>
          </a:p>
        </p:txBody>
      </p:sp>
      <p:sp>
        <p:nvSpPr>
          <p:cNvPr id="3" name="Объект 2"/>
          <p:cNvSpPr>
            <a:spLocks noGrp="1"/>
          </p:cNvSpPr>
          <p:nvPr>
            <p:ph idx="1"/>
          </p:nvPr>
        </p:nvSpPr>
        <p:spPr>
          <a:xfrm>
            <a:off x="107576" y="1317812"/>
            <a:ext cx="6575612" cy="4859151"/>
          </a:xfrm>
        </p:spPr>
        <p:txBody>
          <a:bodyPr>
            <a:normAutofit fontScale="92500" lnSpcReduction="20000"/>
          </a:bodyPr>
          <a:lstStyle/>
          <a:p>
            <a:pPr lvl="0"/>
            <a:r>
              <a:rPr lang="ru-RU" sz="3600" dirty="0">
                <a:solidFill>
                  <a:srgbClr val="222222"/>
                </a:solidFill>
                <a:latin typeface="Open Sans"/>
              </a:rPr>
              <a:t>До 1930 года на колокольне размещалось уникальное собрание церковных колоколов (в которое входил и Царь-колокол, самый большой в России, весом 64 тонны) – на волне борьбы с религией многие из колоколов были уничтожены. </a:t>
            </a:r>
            <a:endParaRPr lang="ru-RU" sz="3600" dirty="0" smtClean="0">
              <a:solidFill>
                <a:srgbClr val="222222"/>
              </a:solidFill>
              <a:latin typeface="Open Sans"/>
            </a:endParaRPr>
          </a:p>
          <a:p>
            <a:pPr lvl="0"/>
            <a:r>
              <a:rPr lang="ru-RU" sz="3600" dirty="0" smtClean="0">
                <a:solidFill>
                  <a:srgbClr val="222222"/>
                </a:solidFill>
                <a:latin typeface="Open Sans"/>
              </a:rPr>
              <a:t>В </a:t>
            </a:r>
            <a:r>
              <a:rPr lang="ru-RU" sz="3600" dirty="0">
                <a:solidFill>
                  <a:srgbClr val="222222"/>
                </a:solidFill>
                <a:latin typeface="Open Sans"/>
              </a:rPr>
              <a:t>настоящее время главным на колокольне является колокол, отлитый в 2003 году – его вес составляет 72 тонны.</a:t>
            </a:r>
            <a:endParaRPr lang="ru-RU" sz="3600" dirty="0">
              <a:solidFill>
                <a:prstClr val="black"/>
              </a:solidFill>
            </a:endParaRPr>
          </a:p>
        </p:txBody>
      </p:sp>
      <p:sp>
        <p:nvSpPr>
          <p:cNvPr id="4" name="Заголовок 3"/>
          <p:cNvSpPr>
            <a:spLocks noGrp="1"/>
          </p:cNvSpPr>
          <p:nvPr>
            <p:ph type="title"/>
          </p:nvPr>
        </p:nvSpPr>
        <p:spPr>
          <a:xfrm>
            <a:off x="753035" y="322728"/>
            <a:ext cx="5741894" cy="1358153"/>
          </a:xfrm>
        </p:spPr>
        <p:txBody>
          <a:bodyPr/>
          <a:lstStyle/>
          <a:p>
            <a:pPr fontAlgn="base"/>
            <a:r>
              <a:rPr lang="ru-RU" dirty="0">
                <a:solidFill>
                  <a:srgbClr val="212121"/>
                </a:solidFill>
                <a:latin typeface="Open Sans"/>
              </a:rPr>
              <a:t>5. КОЛОКОЛЬНЯ ТРОИЦЕ-СЕРГИЕВОЙ ЛАВРЫ</a:t>
            </a:r>
            <a:br>
              <a:rPr lang="ru-RU" dirty="0">
                <a:solidFill>
                  <a:srgbClr val="212121"/>
                </a:solidFill>
                <a:latin typeface="Open Sans"/>
              </a:rPr>
            </a:br>
            <a:endParaRPr lang="ru-RU" dirty="0"/>
          </a:p>
        </p:txBody>
      </p:sp>
      <p:pic>
        <p:nvPicPr>
          <p:cNvPr id="5" name="Рисунок 4"/>
          <p:cNvPicPr>
            <a:picLocks noChangeAspect="1"/>
          </p:cNvPicPr>
          <p:nvPr/>
        </p:nvPicPr>
        <p:blipFill>
          <a:blip r:embed="rId2"/>
          <a:stretch>
            <a:fillRect/>
          </a:stretch>
        </p:blipFill>
        <p:spPr>
          <a:xfrm>
            <a:off x="7065868" y="0"/>
            <a:ext cx="5126131" cy="6858000"/>
          </a:xfrm>
          <a:prstGeom prst="rect">
            <a:avLst/>
          </a:prstGeom>
        </p:spPr>
      </p:pic>
    </p:spTree>
    <p:extLst>
      <p:ext uri="{BB962C8B-B14F-4D97-AF65-F5344CB8AC3E}">
        <p14:creationId xmlns:p14="http://schemas.microsoft.com/office/powerpoint/2010/main" val="32516656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
                                          </p:val>
                                        </p:tav>
                                        <p:tav tm="100000">
                                          <p:val>
                                            <p:strVal val="#ppt_x"/>
                                          </p:val>
                                        </p:tav>
                                      </p:tavLst>
                                    </p:anim>
                                    <p:anim calcmode="lin" valueType="num">
                                      <p:cBhvr>
                                        <p:cTn id="2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pPr rtl="0"/>
            <a:fld id="{9EC71654-96A5-4280-94F3-931C61A9F92C}" type="slidenum">
              <a:rPr lang="en-US" noProof="0" smtClean="0"/>
              <a:pPr rtl="0"/>
              <a:t>8</a:t>
            </a:fld>
            <a:endParaRPr lang="en-US" noProof="0" dirty="0"/>
          </a:p>
        </p:txBody>
      </p:sp>
      <p:sp>
        <p:nvSpPr>
          <p:cNvPr id="3" name="Объект 2"/>
          <p:cNvSpPr>
            <a:spLocks noGrp="1"/>
          </p:cNvSpPr>
          <p:nvPr>
            <p:ph idx="1"/>
          </p:nvPr>
        </p:nvSpPr>
        <p:spPr>
          <a:xfrm>
            <a:off x="147919" y="1210235"/>
            <a:ext cx="4935070" cy="4966728"/>
          </a:xfrm>
        </p:spPr>
        <p:txBody>
          <a:bodyPr>
            <a:normAutofit fontScale="85000" lnSpcReduction="20000"/>
          </a:bodyPr>
          <a:lstStyle/>
          <a:p>
            <a:r>
              <a:rPr lang="ru-RU" dirty="0">
                <a:solidFill>
                  <a:srgbClr val="222222"/>
                </a:solidFill>
                <a:latin typeface="Open Sans"/>
              </a:rPr>
              <a:t>Церковь преподобного Сергия (она же Трапезная церковь) является одной из самых красивых в Троице-Сергиевой Лавре. Ее строительство началось в конце XVII века и зодчие использовали модный тогда стиль «</a:t>
            </a:r>
            <a:r>
              <a:rPr lang="ru-RU" dirty="0" err="1">
                <a:solidFill>
                  <a:srgbClr val="222222"/>
                </a:solidFill>
                <a:latin typeface="Open Sans"/>
              </a:rPr>
              <a:t>нарышкинское</a:t>
            </a:r>
            <a:r>
              <a:rPr lang="ru-RU" dirty="0">
                <a:solidFill>
                  <a:srgbClr val="222222"/>
                </a:solidFill>
                <a:latin typeface="Open Sans"/>
              </a:rPr>
              <a:t> барокко» или «бриллиантовый руст» – в такой же манере выполнен знаменитый </a:t>
            </a:r>
            <a:r>
              <a:rPr lang="ru-RU" b="1" u="sng" dirty="0">
                <a:solidFill>
                  <a:srgbClr val="098900"/>
                </a:solidFill>
                <a:latin typeface="Open Sans"/>
                <a:hlinkClick r:id="rId2"/>
              </a:rPr>
              <a:t>храм Одигитрии в Ростове Великом</a:t>
            </a:r>
            <a:r>
              <a:rPr lang="ru-RU" dirty="0">
                <a:solidFill>
                  <a:srgbClr val="222222"/>
                </a:solidFill>
                <a:latin typeface="Open Sans"/>
              </a:rPr>
              <a:t>. Строительство церкви было завершено в 1692 году к 300-летию преставления Преподобного Сергия – храм был освящен Патриархом Никоном в присутствии царской семьи.</a:t>
            </a:r>
            <a:endParaRPr lang="ru-RU" dirty="0"/>
          </a:p>
        </p:txBody>
      </p:sp>
      <p:sp>
        <p:nvSpPr>
          <p:cNvPr id="4" name="Заголовок 3"/>
          <p:cNvSpPr>
            <a:spLocks noGrp="1"/>
          </p:cNvSpPr>
          <p:nvPr>
            <p:ph type="title"/>
          </p:nvPr>
        </p:nvSpPr>
        <p:spPr>
          <a:xfrm>
            <a:off x="147918" y="147919"/>
            <a:ext cx="7987553" cy="1452282"/>
          </a:xfrm>
        </p:spPr>
        <p:txBody>
          <a:bodyPr/>
          <a:lstStyle/>
          <a:p>
            <a:pPr algn="ctr" fontAlgn="base"/>
            <a:r>
              <a:rPr lang="ru-RU" dirty="0">
                <a:solidFill>
                  <a:srgbClr val="212121"/>
                </a:solidFill>
                <a:latin typeface="Open Sans"/>
              </a:rPr>
              <a:t>6. ЦЕРКОВЬ ПРЕПОДОБНОГО СЕРГИЯ С ТРАПЕЗНОЙ ПАЛАТОЙ</a:t>
            </a:r>
            <a:br>
              <a:rPr lang="ru-RU" dirty="0">
                <a:solidFill>
                  <a:srgbClr val="212121"/>
                </a:solidFill>
                <a:latin typeface="Open Sans"/>
              </a:rPr>
            </a:br>
            <a:endParaRPr lang="ru-RU" dirty="0"/>
          </a:p>
        </p:txBody>
      </p:sp>
      <p:pic>
        <p:nvPicPr>
          <p:cNvPr id="5" name="Рисунок 4"/>
          <p:cNvPicPr>
            <a:picLocks noChangeAspect="1"/>
          </p:cNvPicPr>
          <p:nvPr/>
        </p:nvPicPr>
        <p:blipFill>
          <a:blip r:embed="rId3"/>
          <a:stretch>
            <a:fillRect/>
          </a:stretch>
        </p:blipFill>
        <p:spPr>
          <a:xfrm>
            <a:off x="4988859" y="1210235"/>
            <a:ext cx="7203141" cy="5647765"/>
          </a:xfrm>
          <a:prstGeom prst="rect">
            <a:avLst/>
          </a:prstGeom>
        </p:spPr>
      </p:pic>
    </p:spTree>
    <p:extLst>
      <p:ext uri="{BB962C8B-B14F-4D97-AF65-F5344CB8AC3E}">
        <p14:creationId xmlns:p14="http://schemas.microsoft.com/office/powerpoint/2010/main" val="19527136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pPr rtl="0"/>
            <a:fld id="{9EC71654-96A5-4280-94F3-931C61A9F92C}" type="slidenum">
              <a:rPr lang="en-US" noProof="0" smtClean="0"/>
              <a:pPr rtl="0"/>
              <a:t>9</a:t>
            </a:fld>
            <a:endParaRPr lang="en-US" noProof="0" dirty="0"/>
          </a:p>
        </p:txBody>
      </p:sp>
      <p:sp>
        <p:nvSpPr>
          <p:cNvPr id="3" name="Объект 2"/>
          <p:cNvSpPr>
            <a:spLocks noGrp="1"/>
          </p:cNvSpPr>
          <p:nvPr>
            <p:ph idx="1"/>
          </p:nvPr>
        </p:nvSpPr>
        <p:spPr>
          <a:xfrm>
            <a:off x="215154" y="1882586"/>
            <a:ext cx="5459505" cy="4294377"/>
          </a:xfrm>
        </p:spPr>
        <p:txBody>
          <a:bodyPr/>
          <a:lstStyle/>
          <a:p>
            <a:r>
              <a:rPr lang="ru-RU" dirty="0">
                <a:solidFill>
                  <a:srgbClr val="222222"/>
                </a:solidFill>
                <a:latin typeface="Open Sans"/>
              </a:rPr>
              <a:t>Этот изящный шатер с куполом и крестом расположен над бассейном для освящения воды. Его установили в 1872 году на Соборной площади, между </a:t>
            </a:r>
            <a:r>
              <a:rPr lang="ru-RU" dirty="0" err="1">
                <a:solidFill>
                  <a:srgbClr val="222222"/>
                </a:solidFill>
                <a:latin typeface="Open Sans"/>
              </a:rPr>
              <a:t>Надкладезной</a:t>
            </a:r>
            <a:r>
              <a:rPr lang="ru-RU" dirty="0">
                <a:solidFill>
                  <a:srgbClr val="222222"/>
                </a:solidFill>
                <a:latin typeface="Open Sans"/>
              </a:rPr>
              <a:t> часовней и Обелиском, надписи на котором повествуют об истории Лавры.</a:t>
            </a:r>
            <a:endParaRPr lang="ru-RU" dirty="0"/>
          </a:p>
        </p:txBody>
      </p:sp>
      <p:sp>
        <p:nvSpPr>
          <p:cNvPr id="4" name="Заголовок 3"/>
          <p:cNvSpPr>
            <a:spLocks noGrp="1"/>
          </p:cNvSpPr>
          <p:nvPr>
            <p:ph type="title"/>
          </p:nvPr>
        </p:nvSpPr>
        <p:spPr>
          <a:xfrm>
            <a:off x="215154" y="416859"/>
            <a:ext cx="5002305" cy="1653988"/>
          </a:xfrm>
        </p:spPr>
        <p:txBody>
          <a:bodyPr/>
          <a:lstStyle/>
          <a:p>
            <a:pPr fontAlgn="base"/>
            <a:r>
              <a:rPr lang="ru-RU" dirty="0">
                <a:solidFill>
                  <a:srgbClr val="212121"/>
                </a:solidFill>
                <a:latin typeface="Open Sans"/>
              </a:rPr>
              <a:t>7. ВОДОСВЯТНАЯ </a:t>
            </a:r>
            <a:r>
              <a:rPr lang="ru-RU" dirty="0" smtClean="0">
                <a:solidFill>
                  <a:srgbClr val="212121"/>
                </a:solidFill>
                <a:latin typeface="Open Sans"/>
              </a:rPr>
              <a:t/>
            </a:r>
            <a:br>
              <a:rPr lang="ru-RU" dirty="0" smtClean="0">
                <a:solidFill>
                  <a:srgbClr val="212121"/>
                </a:solidFill>
                <a:latin typeface="Open Sans"/>
              </a:rPr>
            </a:br>
            <a:r>
              <a:rPr lang="ru-RU" dirty="0" smtClean="0">
                <a:solidFill>
                  <a:srgbClr val="212121"/>
                </a:solidFill>
                <a:latin typeface="Open Sans"/>
              </a:rPr>
              <a:t>ЧАСОВНЯ-СЕНЬ </a:t>
            </a:r>
            <a:br>
              <a:rPr lang="ru-RU" dirty="0" smtClean="0">
                <a:solidFill>
                  <a:srgbClr val="212121"/>
                </a:solidFill>
                <a:latin typeface="Open Sans"/>
              </a:rPr>
            </a:br>
            <a:r>
              <a:rPr lang="ru-RU" dirty="0" smtClean="0">
                <a:solidFill>
                  <a:srgbClr val="212121"/>
                </a:solidFill>
                <a:latin typeface="Open Sans"/>
              </a:rPr>
              <a:t>(«</a:t>
            </a:r>
            <a:r>
              <a:rPr lang="ru-RU" dirty="0">
                <a:solidFill>
                  <a:srgbClr val="212121"/>
                </a:solidFill>
                <a:latin typeface="Open Sans"/>
              </a:rPr>
              <a:t>СЕНЬ НАД КРЕСТОМ»)</a:t>
            </a:r>
            <a:br>
              <a:rPr lang="ru-RU" dirty="0">
                <a:solidFill>
                  <a:srgbClr val="212121"/>
                </a:solidFill>
                <a:latin typeface="Open Sans"/>
              </a:rPr>
            </a:br>
            <a:endParaRPr lang="ru-RU" dirty="0"/>
          </a:p>
        </p:txBody>
      </p:sp>
      <p:pic>
        <p:nvPicPr>
          <p:cNvPr id="5" name="Рисунок 4"/>
          <p:cNvPicPr>
            <a:picLocks noChangeAspect="1"/>
          </p:cNvPicPr>
          <p:nvPr/>
        </p:nvPicPr>
        <p:blipFill rotWithShape="1">
          <a:blip r:embed="rId2"/>
          <a:srcRect t="7469" b="4000"/>
          <a:stretch/>
        </p:blipFill>
        <p:spPr>
          <a:xfrm>
            <a:off x="6535271" y="1"/>
            <a:ext cx="5656729" cy="6858000"/>
          </a:xfrm>
          <a:prstGeom prst="rect">
            <a:avLst/>
          </a:prstGeom>
        </p:spPr>
      </p:pic>
    </p:spTree>
    <p:extLst>
      <p:ext uri="{BB962C8B-B14F-4D97-AF65-F5344CB8AC3E}">
        <p14:creationId xmlns:p14="http://schemas.microsoft.com/office/powerpoint/2010/main" val="34439028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pPr rtl="0"/>
            <a:fld id="{9EC71654-96A5-4280-94F3-931C61A9F92C}" type="slidenum">
              <a:rPr lang="en-US" noProof="0" smtClean="0"/>
              <a:pPr rtl="0"/>
              <a:t>10</a:t>
            </a:fld>
            <a:endParaRPr lang="en-US" noProof="0" dirty="0"/>
          </a:p>
        </p:txBody>
      </p:sp>
      <p:sp>
        <p:nvSpPr>
          <p:cNvPr id="3" name="Объект 2"/>
          <p:cNvSpPr>
            <a:spLocks noGrp="1"/>
          </p:cNvSpPr>
          <p:nvPr>
            <p:ph idx="1"/>
          </p:nvPr>
        </p:nvSpPr>
        <p:spPr>
          <a:xfrm>
            <a:off x="147919" y="941294"/>
            <a:ext cx="6602506" cy="5405718"/>
          </a:xfrm>
        </p:spPr>
        <p:txBody>
          <a:bodyPr>
            <a:normAutofit fontScale="92500" lnSpcReduction="20000"/>
          </a:bodyPr>
          <a:lstStyle/>
          <a:p>
            <a:r>
              <a:rPr lang="ru-RU" dirty="0">
                <a:solidFill>
                  <a:srgbClr val="222222"/>
                </a:solidFill>
                <a:latin typeface="Open Sans"/>
              </a:rPr>
              <a:t>Церковь Смоленской иконы Божией Матери (Одигитрии) расположена в северо-западном углу Соборной площади. Небольшая круглая церковь с изящным куполом является одним из лучших образцов так называемого «елизаветинского барокко» – архитектурного стиля, распространившегося в России во время правления императрицы Елизаветы</a:t>
            </a:r>
            <a:r>
              <a:rPr lang="ru-RU" dirty="0" smtClean="0">
                <a:solidFill>
                  <a:srgbClr val="222222"/>
                </a:solidFill>
                <a:latin typeface="Open Sans"/>
              </a:rPr>
              <a:t>.</a:t>
            </a:r>
          </a:p>
          <a:p>
            <a:r>
              <a:rPr lang="ru-RU" dirty="0">
                <a:solidFill>
                  <a:srgbClr val="222222"/>
                </a:solidFill>
                <a:latin typeface="Open Sans"/>
              </a:rPr>
              <a:t>В нише восточной стены некогда размещалась главная святыня церкви – чудотворная икона Одигитрии («Богородицы, указующей путь»), в настоящее время переданная Художественному музею и замененная копией.</a:t>
            </a:r>
            <a:endParaRPr lang="ru-RU" dirty="0"/>
          </a:p>
        </p:txBody>
      </p:sp>
      <p:sp>
        <p:nvSpPr>
          <p:cNvPr id="4" name="Заголовок 3"/>
          <p:cNvSpPr>
            <a:spLocks noGrp="1"/>
          </p:cNvSpPr>
          <p:nvPr>
            <p:ph type="title"/>
          </p:nvPr>
        </p:nvSpPr>
        <p:spPr>
          <a:xfrm>
            <a:off x="147918" y="121024"/>
            <a:ext cx="4827494" cy="699247"/>
          </a:xfrm>
        </p:spPr>
        <p:txBody>
          <a:bodyPr/>
          <a:lstStyle/>
          <a:p>
            <a:pPr fontAlgn="base"/>
            <a:r>
              <a:rPr lang="ru-RU" dirty="0">
                <a:solidFill>
                  <a:srgbClr val="212121"/>
                </a:solidFill>
                <a:latin typeface="Open Sans"/>
              </a:rPr>
              <a:t>8. СМОЛЕНСКИЙ ХРАМ</a:t>
            </a:r>
          </a:p>
        </p:txBody>
      </p:sp>
      <p:pic>
        <p:nvPicPr>
          <p:cNvPr id="5" name="Рисунок 4"/>
          <p:cNvPicPr>
            <a:picLocks noChangeAspect="1"/>
          </p:cNvPicPr>
          <p:nvPr/>
        </p:nvPicPr>
        <p:blipFill rotWithShape="1">
          <a:blip r:embed="rId2"/>
          <a:srcRect t="7815" b="3654"/>
          <a:stretch/>
        </p:blipFill>
        <p:spPr>
          <a:xfrm>
            <a:off x="6925235" y="0"/>
            <a:ext cx="5266765" cy="6857999"/>
          </a:xfrm>
          <a:prstGeom prst="rect">
            <a:avLst/>
          </a:prstGeom>
        </p:spPr>
      </p:pic>
    </p:spTree>
    <p:extLst>
      <p:ext uri="{BB962C8B-B14F-4D97-AF65-F5344CB8AC3E}">
        <p14:creationId xmlns:p14="http://schemas.microsoft.com/office/powerpoint/2010/main" val="28061527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
                                          </p:val>
                                        </p:tav>
                                        <p:tav tm="100000">
                                          <p:val>
                                            <p:strVal val="#ppt_x"/>
                                          </p:val>
                                        </p:tav>
                                      </p:tavLst>
                                    </p:anim>
                                    <p:anim calcmode="lin" valueType="num">
                                      <p:cBhvr>
                                        <p:cTn id="2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pPr rtl="0"/>
            <a:fld id="{9EC71654-96A5-4280-94F3-931C61A9F92C}" type="slidenum">
              <a:rPr lang="en-US" noProof="0" smtClean="0"/>
              <a:pPr rtl="0"/>
              <a:t>11</a:t>
            </a:fld>
            <a:endParaRPr lang="en-US" noProof="0" dirty="0"/>
          </a:p>
        </p:txBody>
      </p:sp>
      <p:sp>
        <p:nvSpPr>
          <p:cNvPr id="3" name="Объект 2"/>
          <p:cNvSpPr>
            <a:spLocks noGrp="1"/>
          </p:cNvSpPr>
          <p:nvPr>
            <p:ph idx="1"/>
          </p:nvPr>
        </p:nvSpPr>
        <p:spPr>
          <a:xfrm>
            <a:off x="134471" y="1317812"/>
            <a:ext cx="5580529" cy="4859151"/>
          </a:xfrm>
        </p:spPr>
        <p:txBody>
          <a:bodyPr>
            <a:normAutofit fontScale="92500" lnSpcReduction="20000"/>
          </a:bodyPr>
          <a:lstStyle/>
          <a:p>
            <a:r>
              <a:rPr lang="ru-RU" dirty="0">
                <a:solidFill>
                  <a:srgbClr val="222222"/>
                </a:solidFill>
                <a:latin typeface="Open Sans"/>
              </a:rPr>
              <a:t>Эта надвратная церковь расположена над Святыми Красными воротами, главным входом в Троице-Сергиеву Лавру. По обе стороны от входа закреплены мемориальные доски в память о героической обороне Лавры в Смутное время. Монастырь тогда не признал нового «царя-латинянина» и  в ответ хозяйничавшие в </a:t>
            </a:r>
            <a:r>
              <a:rPr lang="ru-RU" b="1" u="sng" dirty="0">
                <a:solidFill>
                  <a:srgbClr val="098900"/>
                </a:solidFill>
                <a:latin typeface="Open Sans"/>
                <a:hlinkClick r:id="rId2"/>
              </a:rPr>
              <a:t>Москве</a:t>
            </a:r>
            <a:r>
              <a:rPr lang="ru-RU" dirty="0">
                <a:solidFill>
                  <a:srgbClr val="222222"/>
                </a:solidFill>
                <a:latin typeface="Open Sans"/>
              </a:rPr>
              <a:t> поляки осадили Лавру. В ней начался мор, и осажденные воззвали к преподобному Сергию. По преданию, после его моления мор прекратился.</a:t>
            </a:r>
            <a:endParaRPr lang="ru-RU" dirty="0"/>
          </a:p>
        </p:txBody>
      </p:sp>
      <p:sp>
        <p:nvSpPr>
          <p:cNvPr id="4" name="Заголовок 3"/>
          <p:cNvSpPr>
            <a:spLocks noGrp="1"/>
          </p:cNvSpPr>
          <p:nvPr>
            <p:ph type="title"/>
          </p:nvPr>
        </p:nvSpPr>
        <p:spPr>
          <a:xfrm>
            <a:off x="242047" y="246621"/>
            <a:ext cx="5472953" cy="775355"/>
          </a:xfrm>
        </p:spPr>
        <p:txBody>
          <a:bodyPr/>
          <a:lstStyle/>
          <a:p>
            <a:pPr algn="ctr" fontAlgn="base"/>
            <a:r>
              <a:rPr lang="ru-RU" dirty="0">
                <a:solidFill>
                  <a:srgbClr val="212121"/>
                </a:solidFill>
                <a:latin typeface="Open Sans"/>
              </a:rPr>
              <a:t>9. ЦЕРКОВЬ РОЖДЕСТВА </a:t>
            </a:r>
            <a:r>
              <a:rPr lang="ru-RU" dirty="0" smtClean="0">
                <a:solidFill>
                  <a:srgbClr val="212121"/>
                </a:solidFill>
                <a:latin typeface="Open Sans"/>
              </a:rPr>
              <a:t/>
            </a:r>
            <a:br>
              <a:rPr lang="ru-RU" dirty="0" smtClean="0">
                <a:solidFill>
                  <a:srgbClr val="212121"/>
                </a:solidFill>
                <a:latin typeface="Open Sans"/>
              </a:rPr>
            </a:br>
            <a:r>
              <a:rPr lang="ru-RU" dirty="0" smtClean="0">
                <a:solidFill>
                  <a:srgbClr val="212121"/>
                </a:solidFill>
                <a:latin typeface="Open Sans"/>
              </a:rPr>
              <a:t>ИОАННА </a:t>
            </a:r>
            <a:r>
              <a:rPr lang="ru-RU" dirty="0">
                <a:solidFill>
                  <a:srgbClr val="212121"/>
                </a:solidFill>
                <a:latin typeface="Open Sans"/>
              </a:rPr>
              <a:t>ПРЕДТЕЧИ</a:t>
            </a:r>
          </a:p>
        </p:txBody>
      </p:sp>
      <p:pic>
        <p:nvPicPr>
          <p:cNvPr id="5" name="Рисунок 4"/>
          <p:cNvPicPr>
            <a:picLocks noChangeAspect="1"/>
          </p:cNvPicPr>
          <p:nvPr/>
        </p:nvPicPr>
        <p:blipFill rotWithShape="1">
          <a:blip r:embed="rId3"/>
          <a:srcRect t="3645" b="2267"/>
          <a:stretch/>
        </p:blipFill>
        <p:spPr>
          <a:xfrm>
            <a:off x="6925235" y="0"/>
            <a:ext cx="5266765" cy="6858000"/>
          </a:xfrm>
          <a:prstGeom prst="rect">
            <a:avLst/>
          </a:prstGeom>
        </p:spPr>
      </p:pic>
    </p:spTree>
    <p:extLst>
      <p:ext uri="{BB962C8B-B14F-4D97-AF65-F5344CB8AC3E}">
        <p14:creationId xmlns:p14="http://schemas.microsoft.com/office/powerpoint/2010/main" val="22974187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pPr rtl="0"/>
            <a:fld id="{9EC71654-96A5-4280-94F3-931C61A9F92C}" type="slidenum">
              <a:rPr lang="en-US" noProof="0" smtClean="0"/>
              <a:pPr rtl="0"/>
              <a:t>12</a:t>
            </a:fld>
            <a:endParaRPr lang="en-US" noProof="0" dirty="0"/>
          </a:p>
        </p:txBody>
      </p:sp>
      <p:sp>
        <p:nvSpPr>
          <p:cNvPr id="3" name="Объект 2"/>
          <p:cNvSpPr>
            <a:spLocks noGrp="1"/>
          </p:cNvSpPr>
          <p:nvPr>
            <p:ph idx="1"/>
          </p:nvPr>
        </p:nvSpPr>
        <p:spPr>
          <a:xfrm>
            <a:off x="174812" y="779929"/>
            <a:ext cx="4558553" cy="5397034"/>
          </a:xfrm>
        </p:spPr>
        <p:txBody>
          <a:bodyPr>
            <a:normAutofit lnSpcReduction="10000"/>
          </a:bodyPr>
          <a:lstStyle/>
          <a:p>
            <a:r>
              <a:rPr lang="ru-RU" dirty="0">
                <a:solidFill>
                  <a:srgbClr val="222222"/>
                </a:solidFill>
                <a:latin typeface="Open Sans"/>
              </a:rPr>
              <a:t>Эта башня расположена в юго-восточном углу монастырской стены, чуть южнее Святых ворот. Именно здесь имел место один из наиболее драматичных моментов обороны Лавры — когда поляки пытались сделать под башню подкоп, вовремя обнаруженный защитниками монастыря.</a:t>
            </a:r>
            <a:endParaRPr lang="ru-RU" dirty="0"/>
          </a:p>
        </p:txBody>
      </p:sp>
      <p:sp>
        <p:nvSpPr>
          <p:cNvPr id="4" name="Заголовок 3"/>
          <p:cNvSpPr>
            <a:spLocks noGrp="1"/>
          </p:cNvSpPr>
          <p:nvPr>
            <p:ph type="title"/>
          </p:nvPr>
        </p:nvSpPr>
        <p:spPr>
          <a:xfrm>
            <a:off x="174812" y="246621"/>
            <a:ext cx="5311588" cy="842591"/>
          </a:xfrm>
        </p:spPr>
        <p:txBody>
          <a:bodyPr/>
          <a:lstStyle/>
          <a:p>
            <a:pPr fontAlgn="base"/>
            <a:r>
              <a:rPr lang="ru-RU" dirty="0">
                <a:solidFill>
                  <a:srgbClr val="212121"/>
                </a:solidFill>
                <a:latin typeface="Open Sans"/>
              </a:rPr>
              <a:t>10. ПЯТНИЦКАЯ БАШНЯ</a:t>
            </a:r>
            <a:br>
              <a:rPr lang="ru-RU" dirty="0">
                <a:solidFill>
                  <a:srgbClr val="212121"/>
                </a:solidFill>
                <a:latin typeface="Open Sans"/>
              </a:rPr>
            </a:br>
            <a:endParaRPr lang="ru-RU" dirty="0"/>
          </a:p>
        </p:txBody>
      </p:sp>
      <p:pic>
        <p:nvPicPr>
          <p:cNvPr id="5" name="Рисунок 4"/>
          <p:cNvPicPr>
            <a:picLocks noChangeAspect="1"/>
          </p:cNvPicPr>
          <p:nvPr/>
        </p:nvPicPr>
        <p:blipFill>
          <a:blip r:embed="rId2"/>
          <a:stretch>
            <a:fillRect/>
          </a:stretch>
        </p:blipFill>
        <p:spPr>
          <a:xfrm>
            <a:off x="4733365" y="874317"/>
            <a:ext cx="7458635" cy="5835953"/>
          </a:xfrm>
          <a:prstGeom prst="rect">
            <a:avLst/>
          </a:prstGeom>
        </p:spPr>
      </p:pic>
    </p:spTree>
    <p:extLst>
      <p:ext uri="{BB962C8B-B14F-4D97-AF65-F5344CB8AC3E}">
        <p14:creationId xmlns:p14="http://schemas.microsoft.com/office/powerpoint/2010/main" val="30793453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pPr rtl="0"/>
            <a:fld id="{9EC71654-96A5-4280-94F3-931C61A9F92C}" type="slidenum">
              <a:rPr lang="en-US" noProof="0" smtClean="0"/>
              <a:pPr rtl="0"/>
              <a:t>13</a:t>
            </a:fld>
            <a:endParaRPr lang="en-US" noProof="0" dirty="0"/>
          </a:p>
        </p:txBody>
      </p:sp>
      <p:sp>
        <p:nvSpPr>
          <p:cNvPr id="3" name="Объект 2"/>
          <p:cNvSpPr>
            <a:spLocks noGrp="1"/>
          </p:cNvSpPr>
          <p:nvPr>
            <p:ph idx="1"/>
          </p:nvPr>
        </p:nvSpPr>
        <p:spPr>
          <a:xfrm>
            <a:off x="147919" y="1304365"/>
            <a:ext cx="4249269" cy="4961964"/>
          </a:xfrm>
        </p:spPr>
        <p:txBody>
          <a:bodyPr>
            <a:normAutofit fontScale="85000" lnSpcReduction="20000"/>
          </a:bodyPr>
          <a:lstStyle/>
          <a:p>
            <a:r>
              <a:rPr lang="ru-RU" dirty="0">
                <a:solidFill>
                  <a:srgbClr val="222222"/>
                </a:solidFill>
                <a:latin typeface="Open Sans"/>
              </a:rPr>
              <a:t>Церковь Введения во храм Пресвятой Богородицы расположена за пределами Лавры, под ее стенами. Каменный одноглавый храм был построен в 1547 году на средства боярина И. Хабарова – позднее, во время осады монастыря поляками, церковь серьезно пострадала. После ремонта церковь отошла к женской обители, а в конце XIX века стала частью Пятницкого подворья Троице-Сергиевой Лавры.</a:t>
            </a:r>
            <a:endParaRPr lang="ru-RU" dirty="0"/>
          </a:p>
        </p:txBody>
      </p:sp>
      <p:sp>
        <p:nvSpPr>
          <p:cNvPr id="4" name="Заголовок 3"/>
          <p:cNvSpPr>
            <a:spLocks noGrp="1"/>
          </p:cNvSpPr>
          <p:nvPr>
            <p:ph type="title"/>
          </p:nvPr>
        </p:nvSpPr>
        <p:spPr>
          <a:xfrm>
            <a:off x="147918" y="246620"/>
            <a:ext cx="5822576" cy="1407367"/>
          </a:xfrm>
        </p:spPr>
        <p:txBody>
          <a:bodyPr/>
          <a:lstStyle/>
          <a:p>
            <a:pPr fontAlgn="base"/>
            <a:r>
              <a:rPr lang="ru-RU" dirty="0">
                <a:solidFill>
                  <a:srgbClr val="212121"/>
                </a:solidFill>
                <a:latin typeface="Open Sans"/>
              </a:rPr>
              <a:t>11. ВВЕДЕНСКАЯ ЦЕРКОВЬ И ПЯТНИЦКОЕ ПОДВОРЬЕ</a:t>
            </a:r>
            <a:br>
              <a:rPr lang="ru-RU" dirty="0">
                <a:solidFill>
                  <a:srgbClr val="212121"/>
                </a:solidFill>
                <a:latin typeface="Open Sans"/>
              </a:rPr>
            </a:br>
            <a:endParaRPr lang="ru-RU" dirty="0"/>
          </a:p>
        </p:txBody>
      </p:sp>
      <p:pic>
        <p:nvPicPr>
          <p:cNvPr id="5" name="Рисунок 4"/>
          <p:cNvPicPr>
            <a:picLocks noChangeAspect="1"/>
          </p:cNvPicPr>
          <p:nvPr/>
        </p:nvPicPr>
        <p:blipFill>
          <a:blip r:embed="rId2"/>
          <a:stretch>
            <a:fillRect/>
          </a:stretch>
        </p:blipFill>
        <p:spPr>
          <a:xfrm>
            <a:off x="4397189" y="1183341"/>
            <a:ext cx="7794812" cy="5674659"/>
          </a:xfrm>
          <a:prstGeom prst="rect">
            <a:avLst/>
          </a:prstGeom>
        </p:spPr>
      </p:pic>
    </p:spTree>
    <p:extLst>
      <p:ext uri="{BB962C8B-B14F-4D97-AF65-F5344CB8AC3E}">
        <p14:creationId xmlns:p14="http://schemas.microsoft.com/office/powerpoint/2010/main" val="3090208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pPr rtl="0"/>
            <a:fld id="{9EC71654-96A5-4280-94F3-931C61A9F92C}" type="slidenum">
              <a:rPr lang="en-US" noProof="0" smtClean="0"/>
              <a:pPr rtl="0"/>
              <a:t>14</a:t>
            </a:fld>
            <a:endParaRPr lang="en-US" noProof="0" dirty="0"/>
          </a:p>
        </p:txBody>
      </p:sp>
      <p:sp>
        <p:nvSpPr>
          <p:cNvPr id="3" name="Объект 2"/>
          <p:cNvSpPr>
            <a:spLocks noGrp="1"/>
          </p:cNvSpPr>
          <p:nvPr>
            <p:ph idx="1"/>
          </p:nvPr>
        </p:nvSpPr>
        <p:spPr>
          <a:xfrm>
            <a:off x="134472" y="1062318"/>
            <a:ext cx="4047564" cy="5114645"/>
          </a:xfrm>
        </p:spPr>
        <p:txBody>
          <a:bodyPr>
            <a:normAutofit fontScale="92500" lnSpcReduction="20000"/>
          </a:bodyPr>
          <a:lstStyle/>
          <a:p>
            <a:r>
              <a:rPr lang="ru-RU" dirty="0">
                <a:solidFill>
                  <a:srgbClr val="222222"/>
                </a:solidFill>
                <a:latin typeface="Open Sans"/>
              </a:rPr>
              <a:t>Краснокирпичное здание выделяется своими изящными декоративными башенками и флюгерами – это одна из немногих «мирских» достопримечательностей Сергиева Посада. Комплекс торговых рядов был возведен в начале XX века по проекту архитектора </a:t>
            </a:r>
            <a:r>
              <a:rPr lang="ru-RU" dirty="0" err="1">
                <a:solidFill>
                  <a:srgbClr val="222222"/>
                </a:solidFill>
                <a:latin typeface="Open Sans"/>
              </a:rPr>
              <a:t>Латкова</a:t>
            </a:r>
            <a:r>
              <a:rPr lang="ru-RU" dirty="0">
                <a:solidFill>
                  <a:srgbClr val="222222"/>
                </a:solidFill>
                <a:latin typeface="Open Sans"/>
              </a:rPr>
              <a:t>, избравшего для своего детища популярный тогда </a:t>
            </a:r>
            <a:r>
              <a:rPr lang="ru-RU" dirty="0" err="1">
                <a:solidFill>
                  <a:srgbClr val="222222"/>
                </a:solidFill>
                <a:latin typeface="Open Sans"/>
              </a:rPr>
              <a:t>неорусский</a:t>
            </a:r>
            <a:r>
              <a:rPr lang="ru-RU" dirty="0">
                <a:solidFill>
                  <a:srgbClr val="222222"/>
                </a:solidFill>
                <a:latin typeface="Open Sans"/>
              </a:rPr>
              <a:t> стиль.</a:t>
            </a:r>
            <a:endParaRPr lang="ru-RU" dirty="0"/>
          </a:p>
        </p:txBody>
      </p:sp>
      <p:sp>
        <p:nvSpPr>
          <p:cNvPr id="4" name="Заголовок 3"/>
          <p:cNvSpPr>
            <a:spLocks noGrp="1"/>
          </p:cNvSpPr>
          <p:nvPr>
            <p:ph type="title"/>
          </p:nvPr>
        </p:nvSpPr>
        <p:spPr>
          <a:xfrm>
            <a:off x="134471" y="349624"/>
            <a:ext cx="4437529" cy="847164"/>
          </a:xfrm>
        </p:spPr>
        <p:txBody>
          <a:bodyPr/>
          <a:lstStyle/>
          <a:p>
            <a:pPr fontAlgn="base"/>
            <a:r>
              <a:rPr lang="ru-RU" dirty="0">
                <a:solidFill>
                  <a:srgbClr val="212121"/>
                </a:solidFill>
                <a:latin typeface="Open Sans"/>
              </a:rPr>
              <a:t>12. ТОРГОВЫЕ РЯДЫ</a:t>
            </a:r>
            <a:br>
              <a:rPr lang="ru-RU" dirty="0">
                <a:solidFill>
                  <a:srgbClr val="212121"/>
                </a:solidFill>
                <a:latin typeface="Open Sans"/>
              </a:rPr>
            </a:br>
            <a:endParaRPr lang="ru-RU" dirty="0"/>
          </a:p>
        </p:txBody>
      </p:sp>
      <p:pic>
        <p:nvPicPr>
          <p:cNvPr id="5" name="Рисунок 4"/>
          <p:cNvPicPr>
            <a:picLocks noChangeAspect="1"/>
          </p:cNvPicPr>
          <p:nvPr/>
        </p:nvPicPr>
        <p:blipFill>
          <a:blip r:embed="rId2"/>
          <a:stretch>
            <a:fillRect/>
          </a:stretch>
        </p:blipFill>
        <p:spPr>
          <a:xfrm>
            <a:off x="4074459" y="753035"/>
            <a:ext cx="8117542" cy="6104965"/>
          </a:xfrm>
          <a:prstGeom prst="rect">
            <a:avLst/>
          </a:prstGeom>
        </p:spPr>
      </p:pic>
    </p:spTree>
    <p:extLst>
      <p:ext uri="{BB962C8B-B14F-4D97-AF65-F5344CB8AC3E}">
        <p14:creationId xmlns:p14="http://schemas.microsoft.com/office/powerpoint/2010/main" val="4209599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pPr rtl="0"/>
            <a:fld id="{9EC71654-96A5-4280-94F3-931C61A9F92C}" type="slidenum">
              <a:rPr lang="en-US" noProof="0" smtClean="0"/>
              <a:pPr rtl="0"/>
              <a:t>15</a:t>
            </a:fld>
            <a:endParaRPr lang="en-US" noProof="0" dirty="0"/>
          </a:p>
        </p:txBody>
      </p:sp>
      <p:sp>
        <p:nvSpPr>
          <p:cNvPr id="3" name="Объект 2"/>
          <p:cNvSpPr>
            <a:spLocks noGrp="1"/>
          </p:cNvSpPr>
          <p:nvPr>
            <p:ph idx="1"/>
          </p:nvPr>
        </p:nvSpPr>
        <p:spPr>
          <a:xfrm>
            <a:off x="94130" y="1062318"/>
            <a:ext cx="5432612" cy="5114645"/>
          </a:xfrm>
        </p:spPr>
        <p:txBody>
          <a:bodyPr>
            <a:normAutofit fontScale="92500" lnSpcReduction="10000"/>
          </a:bodyPr>
          <a:lstStyle/>
          <a:p>
            <a:r>
              <a:rPr lang="ru-RU" dirty="0">
                <a:solidFill>
                  <a:srgbClr val="222222"/>
                </a:solidFill>
                <a:latin typeface="Open Sans"/>
              </a:rPr>
              <a:t>Гостиница для паломников была построена в первой половине XIX века в строгом классическом стиле и состоит из двух корпусов, украшенных треугольными фронтонами. Фасад одного из корпусов выходит на проспект Красной Армии, второго – на </a:t>
            </a:r>
            <a:r>
              <a:rPr lang="ru-RU" dirty="0" err="1">
                <a:solidFill>
                  <a:srgbClr val="222222"/>
                </a:solidFill>
                <a:latin typeface="Open Sans"/>
              </a:rPr>
              <a:t>Красногорскую</a:t>
            </a:r>
            <a:r>
              <a:rPr lang="ru-RU" dirty="0">
                <a:solidFill>
                  <a:srgbClr val="222222"/>
                </a:solidFill>
                <a:latin typeface="Open Sans"/>
              </a:rPr>
              <a:t> площадь. </a:t>
            </a:r>
            <a:endParaRPr lang="ru-RU" dirty="0" smtClean="0">
              <a:solidFill>
                <a:srgbClr val="222222"/>
              </a:solidFill>
              <a:latin typeface="Open Sans"/>
            </a:endParaRPr>
          </a:p>
          <a:p>
            <a:r>
              <a:rPr lang="ru-RU" dirty="0" smtClean="0">
                <a:solidFill>
                  <a:srgbClr val="222222"/>
                </a:solidFill>
                <a:latin typeface="Open Sans"/>
              </a:rPr>
              <a:t>В </a:t>
            </a:r>
            <a:r>
              <a:rPr lang="ru-RU" dirty="0">
                <a:solidFill>
                  <a:srgbClr val="222222"/>
                </a:solidFill>
                <a:latin typeface="Open Sans"/>
              </a:rPr>
              <a:t>2007 году здание было отреставрировано и ему вернули первоначальную функцию – приюта для паломников и гостей города.</a:t>
            </a:r>
            <a:endParaRPr lang="ru-RU" dirty="0"/>
          </a:p>
        </p:txBody>
      </p:sp>
      <p:sp>
        <p:nvSpPr>
          <p:cNvPr id="4" name="Заголовок 3"/>
          <p:cNvSpPr>
            <a:spLocks noGrp="1"/>
          </p:cNvSpPr>
          <p:nvPr>
            <p:ph type="title"/>
          </p:nvPr>
        </p:nvSpPr>
        <p:spPr>
          <a:xfrm>
            <a:off x="94129" y="246620"/>
            <a:ext cx="6871447" cy="1272897"/>
          </a:xfrm>
        </p:spPr>
        <p:txBody>
          <a:bodyPr/>
          <a:lstStyle/>
          <a:p>
            <a:pPr algn="ctr" fontAlgn="base"/>
            <a:r>
              <a:rPr lang="ru-RU" dirty="0">
                <a:solidFill>
                  <a:srgbClr val="212121"/>
                </a:solidFill>
                <a:latin typeface="Open Sans"/>
              </a:rPr>
              <a:t>13. ЗДАНИЕ МОНАСТЫРСКОЙ ГОСТИНИЦЫ</a:t>
            </a:r>
            <a:br>
              <a:rPr lang="ru-RU" dirty="0">
                <a:solidFill>
                  <a:srgbClr val="212121"/>
                </a:solidFill>
                <a:latin typeface="Open Sans"/>
              </a:rPr>
            </a:br>
            <a:endParaRPr lang="ru-RU" dirty="0"/>
          </a:p>
        </p:txBody>
      </p:sp>
      <p:pic>
        <p:nvPicPr>
          <p:cNvPr id="5" name="Рисунок 4"/>
          <p:cNvPicPr>
            <a:picLocks noChangeAspect="1"/>
          </p:cNvPicPr>
          <p:nvPr/>
        </p:nvPicPr>
        <p:blipFill>
          <a:blip r:embed="rId2"/>
          <a:stretch>
            <a:fillRect/>
          </a:stretch>
        </p:blipFill>
        <p:spPr>
          <a:xfrm>
            <a:off x="5184720" y="927847"/>
            <a:ext cx="7007280" cy="5930154"/>
          </a:xfrm>
          <a:prstGeom prst="rect">
            <a:avLst/>
          </a:prstGeom>
        </p:spPr>
      </p:pic>
    </p:spTree>
    <p:extLst>
      <p:ext uri="{BB962C8B-B14F-4D97-AF65-F5344CB8AC3E}">
        <p14:creationId xmlns:p14="http://schemas.microsoft.com/office/powerpoint/2010/main" val="31416670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
                                          </p:val>
                                        </p:tav>
                                        <p:tav tm="100000">
                                          <p:val>
                                            <p:strVal val="#ppt_x"/>
                                          </p:val>
                                        </p:tav>
                                      </p:tavLst>
                                    </p:anim>
                                    <p:anim calcmode="lin" valueType="num">
                                      <p:cBhvr>
                                        <p:cTn id="2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pPr rtl="0"/>
            <a:fld id="{9EC71654-96A5-4280-94F3-931C61A9F92C}" type="slidenum">
              <a:rPr lang="en-US" noProof="0" smtClean="0"/>
              <a:pPr rtl="0"/>
              <a:t>16</a:t>
            </a:fld>
            <a:endParaRPr lang="en-US" noProof="0" dirty="0"/>
          </a:p>
        </p:txBody>
      </p:sp>
      <p:sp>
        <p:nvSpPr>
          <p:cNvPr id="3" name="Объект 2"/>
          <p:cNvSpPr>
            <a:spLocks noGrp="1"/>
          </p:cNvSpPr>
          <p:nvPr>
            <p:ph idx="1"/>
          </p:nvPr>
        </p:nvSpPr>
        <p:spPr>
          <a:xfrm>
            <a:off x="0" y="914400"/>
            <a:ext cx="3926541" cy="5446059"/>
          </a:xfrm>
        </p:spPr>
        <p:txBody>
          <a:bodyPr>
            <a:normAutofit fontScale="85000" lnSpcReduction="20000"/>
          </a:bodyPr>
          <a:lstStyle/>
          <a:p>
            <a:r>
              <a:rPr lang="ru-RU" dirty="0">
                <a:solidFill>
                  <a:srgbClr val="222222"/>
                </a:solidFill>
                <a:latin typeface="Open Sans"/>
              </a:rPr>
              <a:t>В отреставрированных помещениях «Конного двора», расположенных под стенами Лавры на берегу Белого пруда, размещаются постоянные экспозиции по истории Сергиева Посада и Троице-Сергиевой лавры, по русскому декоративно-прикладному искусству, а также посвященные жизни русской деревни. Нынешнее здание было возведено в 1790 году на месте деревянных монастырских конюшен – </a:t>
            </a:r>
            <a:r>
              <a:rPr lang="ru-RU" dirty="0" smtClean="0">
                <a:solidFill>
                  <a:srgbClr val="222222"/>
                </a:solidFill>
                <a:latin typeface="Open Sans"/>
              </a:rPr>
              <a:t>в </a:t>
            </a:r>
            <a:r>
              <a:rPr lang="ru-RU" dirty="0">
                <a:solidFill>
                  <a:srgbClr val="222222"/>
                </a:solidFill>
                <a:latin typeface="Open Sans"/>
              </a:rPr>
              <a:t>них содержалось около 700 лошадей.</a:t>
            </a:r>
            <a:endParaRPr lang="ru-RU" dirty="0"/>
          </a:p>
        </p:txBody>
      </p:sp>
      <p:sp>
        <p:nvSpPr>
          <p:cNvPr id="4" name="Заголовок 3"/>
          <p:cNvSpPr>
            <a:spLocks noGrp="1"/>
          </p:cNvSpPr>
          <p:nvPr>
            <p:ph type="title"/>
          </p:nvPr>
        </p:nvSpPr>
        <p:spPr>
          <a:xfrm>
            <a:off x="94129" y="161365"/>
            <a:ext cx="11833411" cy="941294"/>
          </a:xfrm>
        </p:spPr>
        <p:txBody>
          <a:bodyPr/>
          <a:lstStyle/>
          <a:p>
            <a:pPr fontAlgn="base"/>
            <a:r>
              <a:rPr lang="ru-RU" dirty="0">
                <a:solidFill>
                  <a:srgbClr val="212121"/>
                </a:solidFill>
                <a:latin typeface="Open Sans"/>
              </a:rPr>
              <a:t>14. МУЗЕЙНЫЙ КОМПЛЕКС «КОННЫЙ ДВОР»</a:t>
            </a:r>
            <a:br>
              <a:rPr lang="ru-RU" dirty="0">
                <a:solidFill>
                  <a:srgbClr val="212121"/>
                </a:solidFill>
                <a:latin typeface="Open Sans"/>
              </a:rPr>
            </a:br>
            <a:endParaRPr lang="ru-RU" dirty="0"/>
          </a:p>
        </p:txBody>
      </p:sp>
      <p:pic>
        <p:nvPicPr>
          <p:cNvPr id="5" name="Рисунок 4"/>
          <p:cNvPicPr>
            <a:picLocks noChangeAspect="1"/>
          </p:cNvPicPr>
          <p:nvPr/>
        </p:nvPicPr>
        <p:blipFill>
          <a:blip r:embed="rId2"/>
          <a:stretch>
            <a:fillRect/>
          </a:stretch>
        </p:blipFill>
        <p:spPr>
          <a:xfrm>
            <a:off x="4290227" y="753035"/>
            <a:ext cx="7901774" cy="6104966"/>
          </a:xfrm>
          <a:prstGeom prst="rect">
            <a:avLst/>
          </a:prstGeom>
        </p:spPr>
      </p:pic>
    </p:spTree>
    <p:extLst>
      <p:ext uri="{BB962C8B-B14F-4D97-AF65-F5344CB8AC3E}">
        <p14:creationId xmlns:p14="http://schemas.microsoft.com/office/powerpoint/2010/main" val="29787498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pPr rtl="0"/>
            <a:fld id="{9EC71654-96A5-4280-94F3-931C61A9F92C}" type="slidenum">
              <a:rPr lang="en-US" noProof="0" smtClean="0"/>
              <a:pPr rtl="0"/>
              <a:t>17</a:t>
            </a:fld>
            <a:endParaRPr lang="en-US" noProof="0" dirty="0"/>
          </a:p>
        </p:txBody>
      </p:sp>
      <p:sp>
        <p:nvSpPr>
          <p:cNvPr id="3" name="Объект 2"/>
          <p:cNvSpPr>
            <a:spLocks noGrp="1"/>
          </p:cNvSpPr>
          <p:nvPr>
            <p:ph idx="1"/>
          </p:nvPr>
        </p:nvSpPr>
        <p:spPr>
          <a:xfrm>
            <a:off x="107576" y="779929"/>
            <a:ext cx="4531659" cy="5472953"/>
          </a:xfrm>
        </p:spPr>
        <p:txBody>
          <a:bodyPr>
            <a:normAutofit fontScale="70000" lnSpcReduction="20000"/>
          </a:bodyPr>
          <a:lstStyle/>
          <a:p>
            <a:r>
              <a:rPr lang="ru-RU" dirty="0">
                <a:solidFill>
                  <a:srgbClr val="222222"/>
                </a:solidFill>
                <a:latin typeface="Open Sans"/>
              </a:rPr>
              <a:t>Сергиево-Посадский государственный историко-художественный музей-заповедник, образованный в 1920 году с целью упорядочения культурного и исторического наследия города, является одним из крупнейших собраний русского искусства. По выражению академика Д.С. Лихачева это «Эрмитаж русской культуры</a:t>
            </a:r>
            <a:r>
              <a:rPr lang="ru-RU" dirty="0" smtClean="0">
                <a:solidFill>
                  <a:srgbClr val="222222"/>
                </a:solidFill>
                <a:latin typeface="Open Sans"/>
              </a:rPr>
              <a:t>».</a:t>
            </a:r>
          </a:p>
          <a:p>
            <a:r>
              <a:rPr lang="ru-RU" dirty="0">
                <a:solidFill>
                  <a:srgbClr val="222222"/>
                </a:solidFill>
                <a:latin typeface="Open Sans"/>
              </a:rPr>
              <a:t>Коллекция музея насчитывает более 120 тысяч экспонатов: иконы, картины, древние рукописи и книги, произведения декоративно-прикладного искусства. В числе уникальных реликвий музея – самый древний покров с изображением Сергия Радонежского (XV в.), плащаница, подаренная монастырю </a:t>
            </a:r>
            <a:r>
              <a:rPr lang="ru-RU" dirty="0" err="1">
                <a:solidFill>
                  <a:srgbClr val="222222"/>
                </a:solidFill>
                <a:latin typeface="Open Sans"/>
              </a:rPr>
              <a:t>старицкими</a:t>
            </a:r>
            <a:r>
              <a:rPr lang="ru-RU" dirty="0">
                <a:solidFill>
                  <a:srgbClr val="222222"/>
                </a:solidFill>
                <a:latin typeface="Open Sans"/>
              </a:rPr>
              <a:t> князьями 1561 г., а также жемчужная пелена под икону «Троица» Андрея Рублева.</a:t>
            </a:r>
            <a:endParaRPr lang="ru-RU" dirty="0"/>
          </a:p>
        </p:txBody>
      </p:sp>
      <p:sp>
        <p:nvSpPr>
          <p:cNvPr id="4" name="Заголовок 3"/>
          <p:cNvSpPr>
            <a:spLocks noGrp="1"/>
          </p:cNvSpPr>
          <p:nvPr>
            <p:ph type="title"/>
          </p:nvPr>
        </p:nvSpPr>
        <p:spPr>
          <a:xfrm>
            <a:off x="201706" y="246621"/>
            <a:ext cx="11464832" cy="842591"/>
          </a:xfrm>
        </p:spPr>
        <p:txBody>
          <a:bodyPr/>
          <a:lstStyle/>
          <a:p>
            <a:pPr fontAlgn="base"/>
            <a:r>
              <a:rPr lang="ru-RU" dirty="0">
                <a:solidFill>
                  <a:srgbClr val="212121"/>
                </a:solidFill>
                <a:latin typeface="Open Sans"/>
              </a:rPr>
              <a:t>15. СЕРГИЕВО-ПОСАДСКИЙ МУЗЕЙ-ЗАПОВЕДНИК</a:t>
            </a:r>
            <a:br>
              <a:rPr lang="ru-RU" dirty="0">
                <a:solidFill>
                  <a:srgbClr val="212121"/>
                </a:solidFill>
                <a:latin typeface="Open Sans"/>
              </a:rPr>
            </a:br>
            <a:endParaRPr lang="ru-RU" dirty="0"/>
          </a:p>
        </p:txBody>
      </p:sp>
      <p:pic>
        <p:nvPicPr>
          <p:cNvPr id="5" name="Рисунок 4"/>
          <p:cNvPicPr>
            <a:picLocks noChangeAspect="1"/>
          </p:cNvPicPr>
          <p:nvPr/>
        </p:nvPicPr>
        <p:blipFill rotWithShape="1">
          <a:blip r:embed="rId2"/>
          <a:srcRect b="3540"/>
          <a:stretch/>
        </p:blipFill>
        <p:spPr>
          <a:xfrm>
            <a:off x="4810125" y="779930"/>
            <a:ext cx="7381875" cy="6078070"/>
          </a:xfrm>
          <a:prstGeom prst="rect">
            <a:avLst/>
          </a:prstGeom>
        </p:spPr>
      </p:pic>
    </p:spTree>
    <p:extLst>
      <p:ext uri="{BB962C8B-B14F-4D97-AF65-F5344CB8AC3E}">
        <p14:creationId xmlns:p14="http://schemas.microsoft.com/office/powerpoint/2010/main" val="21646393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
                                          </p:val>
                                        </p:tav>
                                        <p:tav tm="100000">
                                          <p:val>
                                            <p:strVal val="#ppt_x"/>
                                          </p:val>
                                        </p:tav>
                                      </p:tavLst>
                                    </p:anim>
                                    <p:anim calcmode="lin" valueType="num">
                                      <p:cBhvr>
                                        <p:cTn id="2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pPr rtl="0"/>
            <a:fld id="{9EC71654-96A5-4280-94F3-931C61A9F92C}" type="slidenum">
              <a:rPr lang="en-US" noProof="0" smtClean="0"/>
              <a:pPr rtl="0"/>
              <a:t>18</a:t>
            </a:fld>
            <a:endParaRPr lang="en-US" noProof="0" dirty="0"/>
          </a:p>
        </p:txBody>
      </p:sp>
      <p:sp>
        <p:nvSpPr>
          <p:cNvPr id="3" name="Объект 2"/>
          <p:cNvSpPr>
            <a:spLocks noGrp="1"/>
          </p:cNvSpPr>
          <p:nvPr>
            <p:ph idx="1"/>
          </p:nvPr>
        </p:nvSpPr>
        <p:spPr>
          <a:xfrm>
            <a:off x="147918" y="739588"/>
            <a:ext cx="4639235" cy="5437375"/>
          </a:xfrm>
        </p:spPr>
        <p:txBody>
          <a:bodyPr>
            <a:normAutofit lnSpcReduction="10000"/>
          </a:bodyPr>
          <a:lstStyle/>
          <a:p>
            <a:r>
              <a:rPr lang="ru-RU" dirty="0">
                <a:solidFill>
                  <a:srgbClr val="222222"/>
                </a:solidFill>
                <a:latin typeface="Open Sans"/>
              </a:rPr>
              <a:t>Частный музей, организованный местным художником </a:t>
            </a:r>
            <a:r>
              <a:rPr lang="ru-RU" dirty="0" err="1">
                <a:solidFill>
                  <a:srgbClr val="222222"/>
                </a:solidFill>
                <a:latin typeface="Open Sans"/>
              </a:rPr>
              <a:t>В.Багровым</a:t>
            </a:r>
            <a:r>
              <a:rPr lang="ru-RU" dirty="0">
                <a:solidFill>
                  <a:srgbClr val="222222"/>
                </a:solidFill>
                <a:latin typeface="Open Sans"/>
              </a:rPr>
              <a:t> в старинном русском доме с резными наличниками – здесь же расположена его мастерская. Экспозиция музея состоит из старинных предметов крестьянского быта – посуды, орудий труда, игрушек, декоративных украшений.</a:t>
            </a:r>
            <a:endParaRPr lang="ru-RU" dirty="0"/>
          </a:p>
        </p:txBody>
      </p:sp>
      <p:sp>
        <p:nvSpPr>
          <p:cNvPr id="4" name="Заголовок 3"/>
          <p:cNvSpPr>
            <a:spLocks noGrp="1"/>
          </p:cNvSpPr>
          <p:nvPr>
            <p:ph type="title"/>
          </p:nvPr>
        </p:nvSpPr>
        <p:spPr>
          <a:xfrm>
            <a:off x="242047" y="246621"/>
            <a:ext cx="11424491" cy="815697"/>
          </a:xfrm>
        </p:spPr>
        <p:txBody>
          <a:bodyPr/>
          <a:lstStyle/>
          <a:p>
            <a:pPr fontAlgn="base"/>
            <a:r>
              <a:rPr lang="ru-RU" dirty="0">
                <a:solidFill>
                  <a:srgbClr val="212121"/>
                </a:solidFill>
                <a:latin typeface="Open Sans"/>
              </a:rPr>
              <a:t>16. МУЗЕЙ КРЕСТЬЯНСКОГО БЫТА «ЖИЛИ-БЫЛИ»</a:t>
            </a:r>
            <a:br>
              <a:rPr lang="ru-RU" dirty="0">
                <a:solidFill>
                  <a:srgbClr val="212121"/>
                </a:solidFill>
                <a:latin typeface="Open Sans"/>
              </a:rPr>
            </a:br>
            <a:endParaRPr lang="ru-RU" dirty="0"/>
          </a:p>
        </p:txBody>
      </p:sp>
      <p:pic>
        <p:nvPicPr>
          <p:cNvPr id="5" name="Рисунок 4"/>
          <p:cNvPicPr>
            <a:picLocks noChangeAspect="1"/>
          </p:cNvPicPr>
          <p:nvPr/>
        </p:nvPicPr>
        <p:blipFill>
          <a:blip r:embed="rId2"/>
          <a:stretch>
            <a:fillRect/>
          </a:stretch>
        </p:blipFill>
        <p:spPr>
          <a:xfrm>
            <a:off x="4679577" y="739589"/>
            <a:ext cx="7489452" cy="6118412"/>
          </a:xfrm>
          <a:prstGeom prst="rect">
            <a:avLst/>
          </a:prstGeom>
        </p:spPr>
      </p:pic>
    </p:spTree>
    <p:extLst>
      <p:ext uri="{BB962C8B-B14F-4D97-AF65-F5344CB8AC3E}">
        <p14:creationId xmlns:p14="http://schemas.microsoft.com/office/powerpoint/2010/main" val="36182650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pPr rtl="0"/>
            <a:fld id="{9EC71654-96A5-4280-94F3-931C61A9F92C}" type="slidenum">
              <a:rPr lang="en-US" noProof="0" smtClean="0"/>
              <a:pPr rtl="0"/>
              <a:t>19</a:t>
            </a:fld>
            <a:endParaRPr lang="en-US" noProof="0" dirty="0"/>
          </a:p>
        </p:txBody>
      </p:sp>
      <p:sp>
        <p:nvSpPr>
          <p:cNvPr id="3" name="Объект 2"/>
          <p:cNvSpPr>
            <a:spLocks noGrp="1"/>
          </p:cNvSpPr>
          <p:nvPr>
            <p:ph idx="1"/>
          </p:nvPr>
        </p:nvSpPr>
        <p:spPr>
          <a:xfrm>
            <a:off x="107577" y="847165"/>
            <a:ext cx="4159179" cy="5608574"/>
          </a:xfrm>
        </p:spPr>
        <p:txBody>
          <a:bodyPr>
            <a:normAutofit fontScale="85000" lnSpcReduction="20000"/>
          </a:bodyPr>
          <a:lstStyle/>
          <a:p>
            <a:r>
              <a:rPr lang="ru-RU" dirty="0">
                <a:solidFill>
                  <a:srgbClr val="222222"/>
                </a:solidFill>
                <a:latin typeface="Open Sans"/>
              </a:rPr>
              <a:t>Одна из немногих современных достопримечательностей Сергиева Посада представляет собой постройку в классическом стиле с колоннами и статуями – перед зданием разбит большой сквер с фонтанами. Более полувека Дворец культуры является центром культурно-досуговой жизни Сергиева Посада – в нем размещаются театр, народный и академический хоры, танцевальные студии.</a:t>
            </a:r>
            <a:endParaRPr lang="ru-RU" dirty="0"/>
          </a:p>
        </p:txBody>
      </p:sp>
      <p:sp>
        <p:nvSpPr>
          <p:cNvPr id="4" name="Заголовок 3"/>
          <p:cNvSpPr>
            <a:spLocks noGrp="1"/>
          </p:cNvSpPr>
          <p:nvPr>
            <p:ph type="title"/>
          </p:nvPr>
        </p:nvSpPr>
        <p:spPr>
          <a:xfrm>
            <a:off x="107576" y="246621"/>
            <a:ext cx="9036424" cy="842591"/>
          </a:xfrm>
        </p:spPr>
        <p:txBody>
          <a:bodyPr/>
          <a:lstStyle/>
          <a:p>
            <a:pPr fontAlgn="base"/>
            <a:r>
              <a:rPr lang="ru-RU" dirty="0">
                <a:solidFill>
                  <a:srgbClr val="212121"/>
                </a:solidFill>
                <a:latin typeface="Open Sans"/>
              </a:rPr>
              <a:t>17. ДВОРЕЦ КУЛЬТУРЫ ИМ. Ю.А. ГАГАРИНА</a:t>
            </a:r>
            <a:br>
              <a:rPr lang="ru-RU" dirty="0">
                <a:solidFill>
                  <a:srgbClr val="212121"/>
                </a:solidFill>
                <a:latin typeface="Open Sans"/>
              </a:rPr>
            </a:br>
            <a:endParaRPr lang="ru-RU" dirty="0"/>
          </a:p>
        </p:txBody>
      </p:sp>
      <p:pic>
        <p:nvPicPr>
          <p:cNvPr id="5" name="Рисунок 4"/>
          <p:cNvPicPr>
            <a:picLocks noChangeAspect="1"/>
          </p:cNvPicPr>
          <p:nvPr/>
        </p:nvPicPr>
        <p:blipFill>
          <a:blip r:embed="rId2"/>
          <a:stretch>
            <a:fillRect/>
          </a:stretch>
        </p:blipFill>
        <p:spPr>
          <a:xfrm>
            <a:off x="4383741" y="685801"/>
            <a:ext cx="7808260" cy="6172200"/>
          </a:xfrm>
          <a:prstGeom prst="rect">
            <a:avLst/>
          </a:prstGeom>
        </p:spPr>
      </p:pic>
    </p:spTree>
    <p:extLst>
      <p:ext uri="{BB962C8B-B14F-4D97-AF65-F5344CB8AC3E}">
        <p14:creationId xmlns:p14="http://schemas.microsoft.com/office/powerpoint/2010/main" val="26953735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pPr rtl="0"/>
            <a:fld id="{9EC71654-96A5-4280-94F3-931C61A9F92C}" type="slidenum">
              <a:rPr lang="en-US" noProof="0" smtClean="0"/>
              <a:pPr rtl="0"/>
              <a:t>20</a:t>
            </a:fld>
            <a:endParaRPr lang="en-US" noProof="0" dirty="0"/>
          </a:p>
        </p:txBody>
      </p:sp>
      <p:sp>
        <p:nvSpPr>
          <p:cNvPr id="3" name="Объект 2"/>
          <p:cNvSpPr>
            <a:spLocks noGrp="1"/>
          </p:cNvSpPr>
          <p:nvPr>
            <p:ph idx="1"/>
          </p:nvPr>
        </p:nvSpPr>
        <p:spPr>
          <a:xfrm>
            <a:off x="161366" y="806824"/>
            <a:ext cx="4276164" cy="5370139"/>
          </a:xfrm>
        </p:spPr>
        <p:txBody>
          <a:bodyPr>
            <a:normAutofit fontScale="92500" lnSpcReduction="10000"/>
          </a:bodyPr>
          <a:lstStyle/>
          <a:p>
            <a:r>
              <a:rPr lang="ru-RU" dirty="0">
                <a:solidFill>
                  <a:srgbClr val="222222"/>
                </a:solidFill>
                <a:latin typeface="Open Sans"/>
              </a:rPr>
              <a:t>Смотровая площадка на вершине холма с лучшим видом на Троице-Сергиеву Лавру была оборудована в советское время в рамках подготовки к московской Олимпиаде-80. До революции холм был очень популярным местом у местных жителей и паломников — по праздникам здесь пекли блины, отсюда название «Блинная гора».</a:t>
            </a:r>
            <a:endParaRPr lang="ru-RU" dirty="0"/>
          </a:p>
        </p:txBody>
      </p:sp>
      <p:sp>
        <p:nvSpPr>
          <p:cNvPr id="4" name="Заголовок 3"/>
          <p:cNvSpPr>
            <a:spLocks noGrp="1"/>
          </p:cNvSpPr>
          <p:nvPr>
            <p:ph type="title"/>
          </p:nvPr>
        </p:nvSpPr>
        <p:spPr>
          <a:xfrm>
            <a:off x="161365" y="246621"/>
            <a:ext cx="9843247" cy="882932"/>
          </a:xfrm>
        </p:spPr>
        <p:txBody>
          <a:bodyPr/>
          <a:lstStyle/>
          <a:p>
            <a:pPr fontAlgn="base"/>
            <a:r>
              <a:rPr lang="ru-RU" dirty="0">
                <a:solidFill>
                  <a:srgbClr val="212121"/>
                </a:solidFill>
                <a:latin typeface="Open Sans"/>
              </a:rPr>
              <a:t>18. СМОТРОВАЯ ПЛОЩАДКА «БЛИННАЯ ГОРА»</a:t>
            </a:r>
            <a:br>
              <a:rPr lang="ru-RU" dirty="0">
                <a:solidFill>
                  <a:srgbClr val="212121"/>
                </a:solidFill>
                <a:latin typeface="Open Sans"/>
              </a:rPr>
            </a:br>
            <a:endParaRPr lang="ru-RU" dirty="0"/>
          </a:p>
        </p:txBody>
      </p:sp>
      <p:pic>
        <p:nvPicPr>
          <p:cNvPr id="5" name="Рисунок 4"/>
          <p:cNvPicPr>
            <a:picLocks noChangeAspect="1"/>
          </p:cNvPicPr>
          <p:nvPr/>
        </p:nvPicPr>
        <p:blipFill>
          <a:blip r:embed="rId2"/>
          <a:stretch>
            <a:fillRect/>
          </a:stretch>
        </p:blipFill>
        <p:spPr>
          <a:xfrm>
            <a:off x="4437531" y="806825"/>
            <a:ext cx="7754470" cy="6051176"/>
          </a:xfrm>
          <a:prstGeom prst="rect">
            <a:avLst/>
          </a:prstGeom>
        </p:spPr>
      </p:pic>
    </p:spTree>
    <p:extLst>
      <p:ext uri="{BB962C8B-B14F-4D97-AF65-F5344CB8AC3E}">
        <p14:creationId xmlns:p14="http://schemas.microsoft.com/office/powerpoint/2010/main" val="39477957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pPr rtl="0"/>
            <a:fld id="{9EC71654-96A5-4280-94F3-931C61A9F92C}" type="slidenum">
              <a:rPr lang="en-US" noProof="0" smtClean="0"/>
              <a:pPr rtl="0"/>
              <a:t>21</a:t>
            </a:fld>
            <a:endParaRPr lang="en-US" noProof="0" dirty="0"/>
          </a:p>
        </p:txBody>
      </p:sp>
      <p:sp>
        <p:nvSpPr>
          <p:cNvPr id="3" name="Объект 2"/>
          <p:cNvSpPr>
            <a:spLocks noGrp="1"/>
          </p:cNvSpPr>
          <p:nvPr>
            <p:ph idx="1"/>
          </p:nvPr>
        </p:nvSpPr>
        <p:spPr>
          <a:xfrm>
            <a:off x="107576" y="726141"/>
            <a:ext cx="4289612" cy="5729598"/>
          </a:xfrm>
        </p:spPr>
        <p:txBody>
          <a:bodyPr>
            <a:normAutofit fontScale="85000" lnSpcReduction="20000"/>
          </a:bodyPr>
          <a:lstStyle/>
          <a:p>
            <a:r>
              <a:rPr lang="ru-RU" dirty="0">
                <a:solidFill>
                  <a:srgbClr val="222222"/>
                </a:solidFill>
                <a:latin typeface="Open Sans"/>
              </a:rPr>
              <a:t>Экспозиция музея позволяет проследить всю историю русской игрушки. До 1931 года музей располагался в </a:t>
            </a:r>
            <a:r>
              <a:rPr lang="ru-RU" b="1" u="sng" dirty="0">
                <a:solidFill>
                  <a:srgbClr val="098900"/>
                </a:solidFill>
                <a:latin typeface="Open Sans"/>
                <a:hlinkClick r:id="rId2"/>
              </a:rPr>
              <a:t>Москве</a:t>
            </a:r>
            <a:r>
              <a:rPr lang="ru-RU" dirty="0">
                <a:solidFill>
                  <a:srgbClr val="222222"/>
                </a:solidFill>
                <a:latin typeface="Open Sans"/>
              </a:rPr>
              <a:t>, затем был переведен в подмосковный Загорск (ныне Сергиев Посад). С 1980 года Музей игрушки занимает старинный особняк возле </a:t>
            </a:r>
            <a:r>
              <a:rPr lang="ru-RU" dirty="0" err="1">
                <a:solidFill>
                  <a:srgbClr val="222222"/>
                </a:solidFill>
                <a:latin typeface="Open Sans"/>
              </a:rPr>
              <a:t>Келарского</a:t>
            </a:r>
            <a:r>
              <a:rPr lang="ru-RU" dirty="0">
                <a:solidFill>
                  <a:srgbClr val="222222"/>
                </a:solidFill>
                <a:latin typeface="Open Sans"/>
              </a:rPr>
              <a:t> пруда, ранее принадлежавший коммерческому училищу. В музее можно познакомиться как с наиболее интересными образцами русской традиционной игрушки, так и с изделиями из стран Азии и Западной Европы.</a:t>
            </a:r>
            <a:endParaRPr lang="ru-RU" dirty="0"/>
          </a:p>
        </p:txBody>
      </p:sp>
      <p:sp>
        <p:nvSpPr>
          <p:cNvPr id="4" name="Заголовок 3"/>
          <p:cNvSpPr>
            <a:spLocks noGrp="1"/>
          </p:cNvSpPr>
          <p:nvPr>
            <p:ph type="title"/>
          </p:nvPr>
        </p:nvSpPr>
        <p:spPr>
          <a:xfrm>
            <a:off x="107576" y="121024"/>
            <a:ext cx="4424083" cy="954741"/>
          </a:xfrm>
        </p:spPr>
        <p:txBody>
          <a:bodyPr/>
          <a:lstStyle/>
          <a:p>
            <a:pPr fontAlgn="base"/>
            <a:r>
              <a:rPr lang="ru-RU" dirty="0">
                <a:solidFill>
                  <a:srgbClr val="212121"/>
                </a:solidFill>
                <a:latin typeface="Open Sans"/>
              </a:rPr>
              <a:t>19. МУЗЕЙ ИГРУШКИ</a:t>
            </a:r>
            <a:br>
              <a:rPr lang="ru-RU" dirty="0">
                <a:solidFill>
                  <a:srgbClr val="212121"/>
                </a:solidFill>
                <a:latin typeface="Open Sans"/>
              </a:rPr>
            </a:br>
            <a:endParaRPr lang="ru-RU" dirty="0"/>
          </a:p>
        </p:txBody>
      </p:sp>
      <p:pic>
        <p:nvPicPr>
          <p:cNvPr id="5" name="Рисунок 4"/>
          <p:cNvPicPr>
            <a:picLocks noChangeAspect="1"/>
          </p:cNvPicPr>
          <p:nvPr/>
        </p:nvPicPr>
        <p:blipFill>
          <a:blip r:embed="rId3"/>
          <a:stretch>
            <a:fillRect/>
          </a:stretch>
        </p:blipFill>
        <p:spPr>
          <a:xfrm>
            <a:off x="4531659" y="605119"/>
            <a:ext cx="7660341" cy="6252882"/>
          </a:xfrm>
          <a:prstGeom prst="rect">
            <a:avLst/>
          </a:prstGeom>
        </p:spPr>
      </p:pic>
    </p:spTree>
    <p:extLst>
      <p:ext uri="{BB962C8B-B14F-4D97-AF65-F5344CB8AC3E}">
        <p14:creationId xmlns:p14="http://schemas.microsoft.com/office/powerpoint/2010/main" val="4196520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pPr rtl="0"/>
            <a:fld id="{9EC71654-96A5-4280-94F3-931C61A9F92C}" type="slidenum">
              <a:rPr lang="en-US" noProof="0" smtClean="0"/>
              <a:pPr rtl="0"/>
              <a:t>22</a:t>
            </a:fld>
            <a:endParaRPr lang="en-US" noProof="0" dirty="0"/>
          </a:p>
        </p:txBody>
      </p:sp>
      <p:sp>
        <p:nvSpPr>
          <p:cNvPr id="3" name="Объект 2"/>
          <p:cNvSpPr>
            <a:spLocks noGrp="1"/>
          </p:cNvSpPr>
          <p:nvPr>
            <p:ph idx="1"/>
          </p:nvPr>
        </p:nvSpPr>
        <p:spPr>
          <a:xfrm>
            <a:off x="94130" y="820270"/>
            <a:ext cx="3388658" cy="5822835"/>
          </a:xfrm>
        </p:spPr>
        <p:txBody>
          <a:bodyPr>
            <a:normAutofit fontScale="85000" lnSpcReduction="10000"/>
          </a:bodyPr>
          <a:lstStyle/>
          <a:p>
            <a:r>
              <a:rPr lang="ru-RU" dirty="0">
                <a:solidFill>
                  <a:srgbClr val="222222"/>
                </a:solidFill>
                <a:latin typeface="Open Sans"/>
              </a:rPr>
              <a:t>Ильинский храм, расположенный на берегу </a:t>
            </a:r>
            <a:r>
              <a:rPr lang="ru-RU" dirty="0" err="1">
                <a:solidFill>
                  <a:srgbClr val="222222"/>
                </a:solidFill>
                <a:latin typeface="Open Sans"/>
              </a:rPr>
              <a:t>Келарского</a:t>
            </a:r>
            <a:r>
              <a:rPr lang="ru-RU" dirty="0">
                <a:solidFill>
                  <a:srgbClr val="222222"/>
                </a:solidFill>
                <a:latin typeface="Open Sans"/>
              </a:rPr>
              <a:t> пруда, был построен в 1773 году на средства горожан в стиле </a:t>
            </a:r>
            <a:r>
              <a:rPr lang="ru-RU" dirty="0" err="1">
                <a:solidFill>
                  <a:srgbClr val="222222"/>
                </a:solidFill>
                <a:latin typeface="Open Sans"/>
              </a:rPr>
              <a:t>переславского</a:t>
            </a:r>
            <a:r>
              <a:rPr lang="ru-RU" dirty="0">
                <a:solidFill>
                  <a:srgbClr val="222222"/>
                </a:solidFill>
                <a:latin typeface="Open Sans"/>
              </a:rPr>
              <a:t> барокко с трапезной и колокольней. Церковь примечательна тем, что в советские годы оба была единственным действующим храмом Загорска – все прочие церкви были закрыты.</a:t>
            </a:r>
            <a:endParaRPr lang="ru-RU" dirty="0"/>
          </a:p>
        </p:txBody>
      </p:sp>
      <p:sp>
        <p:nvSpPr>
          <p:cNvPr id="4" name="Заголовок 3"/>
          <p:cNvSpPr>
            <a:spLocks noGrp="1"/>
          </p:cNvSpPr>
          <p:nvPr>
            <p:ph type="title"/>
          </p:nvPr>
        </p:nvSpPr>
        <p:spPr>
          <a:xfrm>
            <a:off x="0" y="246621"/>
            <a:ext cx="5378824" cy="920336"/>
          </a:xfrm>
        </p:spPr>
        <p:txBody>
          <a:bodyPr/>
          <a:lstStyle/>
          <a:p>
            <a:pPr fontAlgn="base"/>
            <a:r>
              <a:rPr lang="ru-RU" dirty="0">
                <a:solidFill>
                  <a:srgbClr val="212121"/>
                </a:solidFill>
                <a:latin typeface="Open Sans"/>
              </a:rPr>
              <a:t>20. ИЛЬИНСКАЯ ЦЕРКОВЬ</a:t>
            </a:r>
            <a:br>
              <a:rPr lang="ru-RU" dirty="0">
                <a:solidFill>
                  <a:srgbClr val="212121"/>
                </a:solidFill>
                <a:latin typeface="Open Sans"/>
              </a:rPr>
            </a:br>
            <a:endParaRPr lang="ru-RU" dirty="0"/>
          </a:p>
        </p:txBody>
      </p:sp>
      <p:pic>
        <p:nvPicPr>
          <p:cNvPr id="5" name="Рисунок 4"/>
          <p:cNvPicPr>
            <a:picLocks noChangeAspect="1"/>
          </p:cNvPicPr>
          <p:nvPr/>
        </p:nvPicPr>
        <p:blipFill>
          <a:blip r:embed="rId2"/>
          <a:stretch>
            <a:fillRect/>
          </a:stretch>
        </p:blipFill>
        <p:spPr>
          <a:xfrm>
            <a:off x="3660939" y="820271"/>
            <a:ext cx="8531061" cy="6037730"/>
          </a:xfrm>
          <a:prstGeom prst="rect">
            <a:avLst/>
          </a:prstGeom>
        </p:spPr>
      </p:pic>
    </p:spTree>
    <p:extLst>
      <p:ext uri="{BB962C8B-B14F-4D97-AF65-F5344CB8AC3E}">
        <p14:creationId xmlns:p14="http://schemas.microsoft.com/office/powerpoint/2010/main" val="1163119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pPr rtl="0"/>
            <a:fld id="{9EC71654-96A5-4280-94F3-931C61A9F92C}" type="slidenum">
              <a:rPr lang="en-US" noProof="0" smtClean="0"/>
              <a:pPr rtl="0"/>
              <a:t>23</a:t>
            </a:fld>
            <a:endParaRPr lang="en-US" noProof="0" dirty="0"/>
          </a:p>
        </p:txBody>
      </p:sp>
      <p:sp>
        <p:nvSpPr>
          <p:cNvPr id="3" name="Объект 2"/>
          <p:cNvSpPr>
            <a:spLocks noGrp="1"/>
          </p:cNvSpPr>
          <p:nvPr>
            <p:ph idx="1"/>
          </p:nvPr>
        </p:nvSpPr>
        <p:spPr>
          <a:xfrm>
            <a:off x="0" y="632012"/>
            <a:ext cx="4693024" cy="6225988"/>
          </a:xfrm>
        </p:spPr>
        <p:txBody>
          <a:bodyPr>
            <a:normAutofit fontScale="77500" lnSpcReduction="20000"/>
          </a:bodyPr>
          <a:lstStyle/>
          <a:p>
            <a:r>
              <a:rPr lang="ru-RU" dirty="0">
                <a:solidFill>
                  <a:srgbClr val="222222"/>
                </a:solidFill>
                <a:latin typeface="Open Sans"/>
              </a:rPr>
              <a:t>Основанный в середине XIX века в трех километрах южнее Лавры, Черниговский скит представляет собой уникальный ансамбль памятников русской религиозной архитектуры. Ядром скита является Черниговский храм с расположенной под ним пещерной церковью 1851 года. На каком-то этапе скит был не менее популярен у паломников, чем сама Лавра – люди приезжали со всей России за советом и благословением к мудрым черниговским старцам</a:t>
            </a:r>
            <a:r>
              <a:rPr lang="ru-RU" dirty="0" smtClean="0">
                <a:solidFill>
                  <a:srgbClr val="222222"/>
                </a:solidFill>
                <a:latin typeface="Open Sans"/>
              </a:rPr>
              <a:t>.</a:t>
            </a:r>
          </a:p>
          <a:p>
            <a:r>
              <a:rPr lang="ru-RU" dirty="0">
                <a:solidFill>
                  <a:srgbClr val="222222"/>
                </a:solidFill>
                <a:latin typeface="Open Sans"/>
              </a:rPr>
              <a:t>В 1990 году скит был восстановлен после длительного запустения в советский период – сейчас в нем проводятся экскурсии в пещеры, расположенные под Черниговским собором.</a:t>
            </a:r>
            <a:endParaRPr lang="ru-RU" dirty="0"/>
          </a:p>
        </p:txBody>
      </p:sp>
      <p:sp>
        <p:nvSpPr>
          <p:cNvPr id="4" name="Заголовок 3"/>
          <p:cNvSpPr>
            <a:spLocks noGrp="1"/>
          </p:cNvSpPr>
          <p:nvPr>
            <p:ph type="title"/>
          </p:nvPr>
        </p:nvSpPr>
        <p:spPr>
          <a:xfrm>
            <a:off x="107576" y="246621"/>
            <a:ext cx="9130553" cy="788803"/>
          </a:xfrm>
        </p:spPr>
        <p:txBody>
          <a:bodyPr/>
          <a:lstStyle/>
          <a:p>
            <a:pPr fontAlgn="base"/>
            <a:r>
              <a:rPr lang="ru-RU" dirty="0">
                <a:solidFill>
                  <a:srgbClr val="212121"/>
                </a:solidFill>
                <a:latin typeface="Open Sans"/>
              </a:rPr>
              <a:t>21. ГЕФСИМАНСКИЙ ЧЕРНИГОВСКИЙ СКИТ</a:t>
            </a:r>
            <a:br>
              <a:rPr lang="ru-RU" dirty="0">
                <a:solidFill>
                  <a:srgbClr val="212121"/>
                </a:solidFill>
                <a:latin typeface="Open Sans"/>
              </a:rPr>
            </a:br>
            <a:endParaRPr lang="ru-RU" dirty="0"/>
          </a:p>
        </p:txBody>
      </p:sp>
      <p:pic>
        <p:nvPicPr>
          <p:cNvPr id="5" name="Рисунок 4"/>
          <p:cNvPicPr>
            <a:picLocks noChangeAspect="1"/>
          </p:cNvPicPr>
          <p:nvPr/>
        </p:nvPicPr>
        <p:blipFill rotWithShape="1">
          <a:blip r:embed="rId2"/>
          <a:srcRect r="2854"/>
          <a:stretch/>
        </p:blipFill>
        <p:spPr>
          <a:xfrm>
            <a:off x="4800600" y="941294"/>
            <a:ext cx="7391400" cy="5916706"/>
          </a:xfrm>
          <a:prstGeom prst="rect">
            <a:avLst/>
          </a:prstGeom>
        </p:spPr>
      </p:pic>
    </p:spTree>
    <p:extLst>
      <p:ext uri="{BB962C8B-B14F-4D97-AF65-F5344CB8AC3E}">
        <p14:creationId xmlns:p14="http://schemas.microsoft.com/office/powerpoint/2010/main" val="40233059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
                                          </p:val>
                                        </p:tav>
                                        <p:tav tm="100000">
                                          <p:val>
                                            <p:strVal val="#ppt_x"/>
                                          </p:val>
                                        </p:tav>
                                      </p:tavLst>
                                    </p:anim>
                                    <p:anim calcmode="lin" valueType="num">
                                      <p:cBhvr>
                                        <p:cTn id="2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pPr rtl="0"/>
            <a:fld id="{9EC71654-96A5-4280-94F3-931C61A9F92C}" type="slidenum">
              <a:rPr lang="en-US" noProof="0" smtClean="0"/>
              <a:pPr rtl="0"/>
              <a:t>24</a:t>
            </a:fld>
            <a:endParaRPr lang="en-US" noProof="0" dirty="0"/>
          </a:p>
        </p:txBody>
      </p:sp>
      <p:sp>
        <p:nvSpPr>
          <p:cNvPr id="3" name="Объект 2"/>
          <p:cNvSpPr>
            <a:spLocks noGrp="1"/>
          </p:cNvSpPr>
          <p:nvPr>
            <p:ph idx="1"/>
          </p:nvPr>
        </p:nvSpPr>
        <p:spPr>
          <a:xfrm>
            <a:off x="134471" y="968188"/>
            <a:ext cx="5715000" cy="5208775"/>
          </a:xfrm>
        </p:spPr>
        <p:txBody>
          <a:bodyPr>
            <a:normAutofit fontScale="92500" lnSpcReduction="20000"/>
          </a:bodyPr>
          <a:lstStyle/>
          <a:p>
            <a:r>
              <a:rPr lang="ru-RU" dirty="0">
                <a:solidFill>
                  <a:srgbClr val="222222"/>
                </a:solidFill>
                <a:latin typeface="Open Sans"/>
              </a:rPr>
              <a:t>Пустынь, расположенная в 6 км юго-восточнее Лавры, была основана в 1858 году архимандритом Антонием для «безмолвного уединения некоторых старцев Гефсиманского скита». Сама пустынь и ее главный храм посвящены Святому Духу Параклиту. До наших дней дошли надвратная колокольня, кирпичное жилое здание и несколько деревянных келий</a:t>
            </a:r>
            <a:r>
              <a:rPr lang="ru-RU" dirty="0" smtClean="0">
                <a:solidFill>
                  <a:srgbClr val="222222"/>
                </a:solidFill>
                <a:latin typeface="Open Sans"/>
              </a:rPr>
              <a:t>.</a:t>
            </a:r>
          </a:p>
          <a:p>
            <a:r>
              <a:rPr lang="ru-RU" dirty="0">
                <a:solidFill>
                  <a:srgbClr val="222222"/>
                </a:solidFill>
                <a:latin typeface="Open Sans"/>
              </a:rPr>
              <a:t>В историю пустынь вошла тем, что в ней в 1924 году принял постриг будущий Патриарх Московский и Всея Руси Пимен.</a:t>
            </a:r>
            <a:endParaRPr lang="ru-RU" dirty="0"/>
          </a:p>
        </p:txBody>
      </p:sp>
      <p:sp>
        <p:nvSpPr>
          <p:cNvPr id="4" name="Заголовок 3"/>
          <p:cNvSpPr>
            <a:spLocks noGrp="1"/>
          </p:cNvSpPr>
          <p:nvPr>
            <p:ph type="title"/>
          </p:nvPr>
        </p:nvSpPr>
        <p:spPr>
          <a:xfrm>
            <a:off x="134471" y="161365"/>
            <a:ext cx="5499847" cy="927847"/>
          </a:xfrm>
        </p:spPr>
        <p:txBody>
          <a:bodyPr/>
          <a:lstStyle/>
          <a:p>
            <a:pPr fontAlgn="base"/>
            <a:r>
              <a:rPr lang="ru-RU" dirty="0">
                <a:solidFill>
                  <a:srgbClr val="212121"/>
                </a:solidFill>
                <a:latin typeface="Open Sans"/>
              </a:rPr>
              <a:t>22. ПУСТЫНЬ ПАРАКЛИТА</a:t>
            </a:r>
            <a:br>
              <a:rPr lang="ru-RU" dirty="0">
                <a:solidFill>
                  <a:srgbClr val="212121"/>
                </a:solidFill>
                <a:latin typeface="Open Sans"/>
              </a:rPr>
            </a:br>
            <a:endParaRPr lang="ru-RU" dirty="0"/>
          </a:p>
        </p:txBody>
      </p:sp>
      <p:pic>
        <p:nvPicPr>
          <p:cNvPr id="5" name="Рисунок 4"/>
          <p:cNvPicPr>
            <a:picLocks noChangeAspect="1"/>
          </p:cNvPicPr>
          <p:nvPr/>
        </p:nvPicPr>
        <p:blipFill rotWithShape="1">
          <a:blip r:embed="rId2"/>
          <a:srcRect t="7565" b="7672"/>
          <a:stretch/>
        </p:blipFill>
        <p:spPr>
          <a:xfrm>
            <a:off x="6373906" y="0"/>
            <a:ext cx="5818095" cy="6857999"/>
          </a:xfrm>
          <a:prstGeom prst="rect">
            <a:avLst/>
          </a:prstGeom>
        </p:spPr>
      </p:pic>
    </p:spTree>
    <p:extLst>
      <p:ext uri="{BB962C8B-B14F-4D97-AF65-F5344CB8AC3E}">
        <p14:creationId xmlns:p14="http://schemas.microsoft.com/office/powerpoint/2010/main" val="264542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
                                          </p:val>
                                        </p:tav>
                                        <p:tav tm="100000">
                                          <p:val>
                                            <p:strVal val="#ppt_x"/>
                                          </p:val>
                                        </p:tav>
                                      </p:tavLst>
                                    </p:anim>
                                    <p:anim calcmode="lin" valueType="num">
                                      <p:cBhvr>
                                        <p:cTn id="2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pPr rtl="0"/>
            <a:fld id="{9EC71654-96A5-4280-94F3-931C61A9F92C}" type="slidenum">
              <a:rPr lang="en-US" noProof="0" smtClean="0"/>
              <a:pPr rtl="0"/>
              <a:t>25</a:t>
            </a:fld>
            <a:endParaRPr lang="en-US" noProof="0" dirty="0"/>
          </a:p>
        </p:txBody>
      </p:sp>
      <p:sp>
        <p:nvSpPr>
          <p:cNvPr id="3" name="Объект 2"/>
          <p:cNvSpPr>
            <a:spLocks noGrp="1"/>
          </p:cNvSpPr>
          <p:nvPr>
            <p:ph idx="1"/>
          </p:nvPr>
        </p:nvSpPr>
        <p:spPr>
          <a:xfrm>
            <a:off x="121025" y="685800"/>
            <a:ext cx="4477870" cy="6172199"/>
          </a:xfrm>
        </p:spPr>
        <p:txBody>
          <a:bodyPr>
            <a:normAutofit fontScale="85000" lnSpcReduction="20000"/>
          </a:bodyPr>
          <a:lstStyle/>
          <a:p>
            <a:r>
              <a:rPr lang="ru-RU" dirty="0">
                <a:solidFill>
                  <a:srgbClr val="222222"/>
                </a:solidFill>
                <a:latin typeface="Open Sans"/>
              </a:rPr>
              <a:t>Гремячий ключ – самый известный источник в Сергиево-Посадском районе. Здесь на поверхность выходят несколько мощных родников на крутом склоне — вода бьет из расщелины с высоты 25 метров, образуя шумный водопад (отсюда название Гремячий). По преданию, преподобный Сергий Радонежский по дороге в </a:t>
            </a:r>
            <a:r>
              <a:rPr lang="ru-RU" dirty="0" err="1">
                <a:solidFill>
                  <a:srgbClr val="222222"/>
                </a:solidFill>
                <a:latin typeface="Open Sans"/>
              </a:rPr>
              <a:t>Киржач</a:t>
            </a:r>
            <a:r>
              <a:rPr lang="ru-RU" dirty="0">
                <a:solidFill>
                  <a:srgbClr val="222222"/>
                </a:solidFill>
                <a:latin typeface="Open Sans"/>
              </a:rPr>
              <a:t> остановился в этом месте и молился об избавлении Руси от иноземного ига – в знак того, что Господь внял молитве старца, в прежде безводной местности забил благодатный источник.</a:t>
            </a:r>
            <a:endParaRPr lang="ru-RU" dirty="0"/>
          </a:p>
        </p:txBody>
      </p:sp>
      <p:sp>
        <p:nvSpPr>
          <p:cNvPr id="4" name="Заголовок 3"/>
          <p:cNvSpPr>
            <a:spLocks noGrp="1"/>
          </p:cNvSpPr>
          <p:nvPr>
            <p:ph type="title"/>
          </p:nvPr>
        </p:nvSpPr>
        <p:spPr>
          <a:xfrm>
            <a:off x="121024" y="134471"/>
            <a:ext cx="4840941" cy="900953"/>
          </a:xfrm>
        </p:spPr>
        <p:txBody>
          <a:bodyPr/>
          <a:lstStyle/>
          <a:p>
            <a:pPr fontAlgn="base"/>
            <a:r>
              <a:rPr lang="ru-RU" dirty="0">
                <a:solidFill>
                  <a:srgbClr val="212121"/>
                </a:solidFill>
                <a:latin typeface="Open Sans"/>
              </a:rPr>
              <a:t>23. ГРЕМЯЧИЙ КЛЮЧ</a:t>
            </a:r>
            <a:br>
              <a:rPr lang="ru-RU" dirty="0">
                <a:solidFill>
                  <a:srgbClr val="212121"/>
                </a:solidFill>
                <a:latin typeface="Open Sans"/>
              </a:rPr>
            </a:br>
            <a:endParaRPr lang="ru-RU" dirty="0"/>
          </a:p>
        </p:txBody>
      </p:sp>
      <p:pic>
        <p:nvPicPr>
          <p:cNvPr id="5" name="Рисунок 4"/>
          <p:cNvPicPr>
            <a:picLocks noChangeAspect="1"/>
          </p:cNvPicPr>
          <p:nvPr/>
        </p:nvPicPr>
        <p:blipFill>
          <a:blip r:embed="rId2"/>
          <a:stretch>
            <a:fillRect/>
          </a:stretch>
        </p:blipFill>
        <p:spPr>
          <a:xfrm>
            <a:off x="4491319" y="564777"/>
            <a:ext cx="7700682" cy="6293224"/>
          </a:xfrm>
          <a:prstGeom prst="rect">
            <a:avLst/>
          </a:prstGeom>
        </p:spPr>
      </p:pic>
    </p:spTree>
    <p:extLst>
      <p:ext uri="{BB962C8B-B14F-4D97-AF65-F5344CB8AC3E}">
        <p14:creationId xmlns:p14="http://schemas.microsoft.com/office/powerpoint/2010/main" val="27651919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pPr rtl="0"/>
            <a:fld id="{9EC71654-96A5-4280-94F3-931C61A9F92C}" type="slidenum">
              <a:rPr lang="en-US" noProof="0" smtClean="0"/>
              <a:pPr rtl="0"/>
              <a:t>26</a:t>
            </a:fld>
            <a:endParaRPr lang="en-US" noProof="0" dirty="0"/>
          </a:p>
        </p:txBody>
      </p:sp>
      <p:sp>
        <p:nvSpPr>
          <p:cNvPr id="3" name="Объект 2"/>
          <p:cNvSpPr>
            <a:spLocks noGrp="1"/>
          </p:cNvSpPr>
          <p:nvPr>
            <p:ph idx="1"/>
          </p:nvPr>
        </p:nvSpPr>
        <p:spPr>
          <a:xfrm>
            <a:off x="107577" y="578224"/>
            <a:ext cx="4518212" cy="6279776"/>
          </a:xfrm>
        </p:spPr>
        <p:txBody>
          <a:bodyPr>
            <a:normAutofit fontScale="85000" lnSpcReduction="20000"/>
          </a:bodyPr>
          <a:lstStyle/>
          <a:p>
            <a:r>
              <a:rPr lang="ru-RU" dirty="0">
                <a:solidFill>
                  <a:srgbClr val="222222"/>
                </a:solidFill>
                <a:latin typeface="Open Sans"/>
              </a:rPr>
              <a:t>Церковь расположена недалеко от </a:t>
            </a:r>
            <a:r>
              <a:rPr lang="ru-RU" dirty="0" err="1">
                <a:solidFill>
                  <a:srgbClr val="222222"/>
                </a:solidFill>
                <a:latin typeface="Open Sans"/>
              </a:rPr>
              <a:t>Гремячего</a:t>
            </a:r>
            <a:r>
              <a:rPr lang="ru-RU" dirty="0">
                <a:solidFill>
                  <a:srgbClr val="222222"/>
                </a:solidFill>
                <a:latin typeface="Open Sans"/>
              </a:rPr>
              <a:t> ключа и посвящена </a:t>
            </a:r>
            <a:r>
              <a:rPr lang="ru-RU" dirty="0" err="1">
                <a:solidFill>
                  <a:srgbClr val="222222"/>
                </a:solidFill>
                <a:latin typeface="Open Sans"/>
              </a:rPr>
              <a:t>севастийским</a:t>
            </a:r>
            <a:r>
              <a:rPr lang="ru-RU" dirty="0">
                <a:solidFill>
                  <a:srgbClr val="222222"/>
                </a:solidFill>
                <a:latin typeface="Open Sans"/>
              </a:rPr>
              <a:t> мученикам — 40 солдатам XII римского «Молниеносного» легиона, располагавшегося в городе </a:t>
            </a:r>
            <a:r>
              <a:rPr lang="ru-RU" dirty="0" err="1">
                <a:solidFill>
                  <a:srgbClr val="222222"/>
                </a:solidFill>
                <a:latin typeface="Open Sans"/>
              </a:rPr>
              <a:t>Себастия</a:t>
            </a:r>
            <a:r>
              <a:rPr lang="ru-RU" dirty="0">
                <a:solidFill>
                  <a:srgbClr val="222222"/>
                </a:solidFill>
                <a:latin typeface="Open Sans"/>
              </a:rPr>
              <a:t> (современное название </a:t>
            </a:r>
            <a:r>
              <a:rPr lang="ru-RU" dirty="0" err="1">
                <a:solidFill>
                  <a:srgbClr val="222222"/>
                </a:solidFill>
                <a:latin typeface="Open Sans"/>
              </a:rPr>
              <a:t>Сивас</a:t>
            </a:r>
            <a:r>
              <a:rPr lang="ru-RU" dirty="0">
                <a:solidFill>
                  <a:srgbClr val="222222"/>
                </a:solidFill>
                <a:latin typeface="Open Sans"/>
              </a:rPr>
              <a:t>), которых за христианское вероисповедание оставили умирать от голода и холода на льду озера</a:t>
            </a:r>
            <a:r>
              <a:rPr lang="ru-RU" dirty="0" smtClean="0">
                <a:solidFill>
                  <a:srgbClr val="222222"/>
                </a:solidFill>
                <a:latin typeface="Open Sans"/>
              </a:rPr>
              <a:t>.</a:t>
            </a:r>
          </a:p>
          <a:p>
            <a:r>
              <a:rPr lang="ru-RU" dirty="0">
                <a:solidFill>
                  <a:srgbClr val="222222"/>
                </a:solidFill>
                <a:latin typeface="Open Sans"/>
              </a:rPr>
              <a:t>Церковь выполнена в очень красивом северо-русском стиле. С 1997 по 2000 год на этом месте располагалась часовня Святого Преподобного Сергия Радонежского, которая была сожжена неизвестными 4 октября 2000 года.</a:t>
            </a:r>
            <a:endParaRPr lang="ru-RU" dirty="0"/>
          </a:p>
        </p:txBody>
      </p:sp>
      <p:sp>
        <p:nvSpPr>
          <p:cNvPr id="4" name="Заголовок 3"/>
          <p:cNvSpPr>
            <a:spLocks noGrp="1"/>
          </p:cNvSpPr>
          <p:nvPr>
            <p:ph type="title"/>
          </p:nvPr>
        </p:nvSpPr>
        <p:spPr>
          <a:xfrm>
            <a:off x="107576" y="1"/>
            <a:ext cx="11558962" cy="1021976"/>
          </a:xfrm>
        </p:spPr>
        <p:txBody>
          <a:bodyPr/>
          <a:lstStyle/>
          <a:p>
            <a:pPr fontAlgn="base"/>
            <a:r>
              <a:rPr lang="ru-RU" dirty="0">
                <a:solidFill>
                  <a:srgbClr val="212121"/>
                </a:solidFill>
                <a:latin typeface="Open Sans"/>
              </a:rPr>
              <a:t>24. ЦЕРКОВЬ СОРОКА МУЧЕНИКОВ СЕВАСТИЙСКИХ</a:t>
            </a:r>
            <a:br>
              <a:rPr lang="ru-RU" dirty="0">
                <a:solidFill>
                  <a:srgbClr val="212121"/>
                </a:solidFill>
                <a:latin typeface="Open Sans"/>
              </a:rPr>
            </a:br>
            <a:endParaRPr lang="ru-RU" dirty="0"/>
          </a:p>
        </p:txBody>
      </p:sp>
      <p:pic>
        <p:nvPicPr>
          <p:cNvPr id="5" name="Рисунок 4"/>
          <p:cNvPicPr>
            <a:picLocks noChangeAspect="1"/>
          </p:cNvPicPr>
          <p:nvPr/>
        </p:nvPicPr>
        <p:blipFill rotWithShape="1">
          <a:blip r:embed="rId2"/>
          <a:srcRect r="4206" b="3761"/>
          <a:stretch/>
        </p:blipFill>
        <p:spPr>
          <a:xfrm>
            <a:off x="4625788" y="793635"/>
            <a:ext cx="7566211" cy="6106312"/>
          </a:xfrm>
          <a:prstGeom prst="rect">
            <a:avLst/>
          </a:prstGeom>
        </p:spPr>
      </p:pic>
    </p:spTree>
    <p:extLst>
      <p:ext uri="{BB962C8B-B14F-4D97-AF65-F5344CB8AC3E}">
        <p14:creationId xmlns:p14="http://schemas.microsoft.com/office/powerpoint/2010/main" val="15650252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
                                          </p:val>
                                        </p:tav>
                                        <p:tav tm="100000">
                                          <p:val>
                                            <p:strVal val="#ppt_x"/>
                                          </p:val>
                                        </p:tav>
                                      </p:tavLst>
                                    </p:anim>
                                    <p:anim calcmode="lin" valueType="num">
                                      <p:cBhvr>
                                        <p:cTn id="2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pPr rtl="0"/>
            <a:fld id="{9EC71654-96A5-4280-94F3-931C61A9F92C}" type="slidenum">
              <a:rPr lang="en-US" noProof="0" smtClean="0"/>
              <a:pPr rtl="0"/>
              <a:t>27</a:t>
            </a:fld>
            <a:endParaRPr lang="en-US" noProof="0" dirty="0"/>
          </a:p>
        </p:txBody>
      </p:sp>
      <p:sp>
        <p:nvSpPr>
          <p:cNvPr id="3" name="Объект 2"/>
          <p:cNvSpPr>
            <a:spLocks noGrp="1"/>
          </p:cNvSpPr>
          <p:nvPr>
            <p:ph idx="1"/>
          </p:nvPr>
        </p:nvSpPr>
        <p:spPr>
          <a:xfrm>
            <a:off x="147920" y="605120"/>
            <a:ext cx="4646238" cy="6252880"/>
          </a:xfrm>
        </p:spPr>
        <p:txBody>
          <a:bodyPr>
            <a:normAutofit fontScale="77500" lnSpcReduction="20000"/>
          </a:bodyPr>
          <a:lstStyle/>
          <a:p>
            <a:r>
              <a:rPr lang="ru-RU" dirty="0">
                <a:solidFill>
                  <a:srgbClr val="222222"/>
                </a:solidFill>
                <a:latin typeface="Open Sans"/>
              </a:rPr>
              <a:t>Знаменитая усадьба </a:t>
            </a:r>
            <a:r>
              <a:rPr lang="ru-RU" u="sng" dirty="0">
                <a:solidFill>
                  <a:srgbClr val="222222"/>
                </a:solidFill>
                <a:latin typeface="Open Sans"/>
              </a:rPr>
              <a:t>писателя</a:t>
            </a:r>
            <a:r>
              <a:rPr lang="ru-RU" dirty="0">
                <a:solidFill>
                  <a:srgbClr val="222222"/>
                </a:solidFill>
                <a:latin typeface="Open Sans"/>
              </a:rPr>
              <a:t> C.Т. Аксакова, в которой неоднократно бывали его друзья Гоголь, Тургенев, Щепкин, Соловьев, Белинский. В 1870 году усадьбу приобрел промышленник и предприниматель Савва Мамонтов – в этот период ее гостями были Репин, Васнецов, Врубель, Левитан и другие (это своеобразное объединение художников вошло в историю русской живописи как «Абрамцевский художественный кружок»). После революции усадьба была национализирована и превращена в музей-заповедник «Абрамцево», чья экспозиция насчитывает около 25 тысяч предметов, принадлежавших хозяевам и гостям усадьбы.</a:t>
            </a:r>
            <a:endParaRPr lang="ru-RU" dirty="0"/>
          </a:p>
        </p:txBody>
      </p:sp>
      <p:sp>
        <p:nvSpPr>
          <p:cNvPr id="4" name="Заголовок 3"/>
          <p:cNvSpPr>
            <a:spLocks noGrp="1"/>
          </p:cNvSpPr>
          <p:nvPr>
            <p:ph type="title"/>
          </p:nvPr>
        </p:nvSpPr>
        <p:spPr>
          <a:xfrm>
            <a:off x="147919" y="1"/>
            <a:ext cx="8337176" cy="605118"/>
          </a:xfrm>
        </p:spPr>
        <p:txBody>
          <a:bodyPr/>
          <a:lstStyle/>
          <a:p>
            <a:pPr fontAlgn="base"/>
            <a:r>
              <a:rPr lang="ru-RU" dirty="0">
                <a:solidFill>
                  <a:srgbClr val="212121"/>
                </a:solidFill>
                <a:latin typeface="Open Sans"/>
              </a:rPr>
              <a:t>25. МУЗЕЙ-ЗАПОВЕДНИК «АБРАМЦЕВО»</a:t>
            </a:r>
          </a:p>
        </p:txBody>
      </p:sp>
      <p:pic>
        <p:nvPicPr>
          <p:cNvPr id="5" name="Рисунок 4"/>
          <p:cNvPicPr>
            <a:picLocks noChangeAspect="1"/>
          </p:cNvPicPr>
          <p:nvPr/>
        </p:nvPicPr>
        <p:blipFill>
          <a:blip r:embed="rId2"/>
          <a:stretch>
            <a:fillRect/>
          </a:stretch>
        </p:blipFill>
        <p:spPr>
          <a:xfrm>
            <a:off x="4794157" y="1008530"/>
            <a:ext cx="7381875" cy="5813892"/>
          </a:xfrm>
          <a:prstGeom prst="rect">
            <a:avLst/>
          </a:prstGeom>
        </p:spPr>
      </p:pic>
    </p:spTree>
    <p:extLst>
      <p:ext uri="{BB962C8B-B14F-4D97-AF65-F5344CB8AC3E}">
        <p14:creationId xmlns:p14="http://schemas.microsoft.com/office/powerpoint/2010/main" val="36751836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pPr rtl="0"/>
            <a:fld id="{9EC71654-96A5-4280-94F3-931C61A9F92C}" type="slidenum">
              <a:rPr lang="en-US" noProof="0" smtClean="0"/>
              <a:pPr rtl="0"/>
              <a:t>28</a:t>
            </a:fld>
            <a:endParaRPr lang="en-US" noProof="0" dirty="0"/>
          </a:p>
        </p:txBody>
      </p:sp>
      <p:pic>
        <p:nvPicPr>
          <p:cNvPr id="5" name="Объект 4"/>
          <p:cNvPicPr>
            <a:picLocks noGrp="1" noChangeAspect="1"/>
          </p:cNvPicPr>
          <p:nvPr>
            <p:ph idx="1"/>
          </p:nvPr>
        </p:nvPicPr>
        <p:blipFill rotWithShape="1">
          <a:blip r:embed="rId2"/>
          <a:srcRect l="8056" t="5327" b="5672"/>
          <a:stretch/>
        </p:blipFill>
        <p:spPr>
          <a:xfrm>
            <a:off x="0" y="-1"/>
            <a:ext cx="12192000" cy="6858001"/>
          </a:xfrm>
          <a:prstGeom prst="rect">
            <a:avLst/>
          </a:prstGeom>
        </p:spPr>
      </p:pic>
      <p:sp>
        <p:nvSpPr>
          <p:cNvPr id="4" name="Заголовок 3"/>
          <p:cNvSpPr>
            <a:spLocks noGrp="1"/>
          </p:cNvSpPr>
          <p:nvPr>
            <p:ph type="title"/>
          </p:nvPr>
        </p:nvSpPr>
        <p:spPr>
          <a:xfrm flipH="1">
            <a:off x="470219" y="246621"/>
            <a:ext cx="45719" cy="129897"/>
          </a:xfrm>
        </p:spPr>
        <p:txBody>
          <a:bodyPr/>
          <a:lstStyle/>
          <a:p>
            <a:endParaRPr lang="ru-RU" dirty="0"/>
          </a:p>
        </p:txBody>
      </p:sp>
    </p:spTree>
    <p:extLst>
      <p:ext uri="{BB962C8B-B14F-4D97-AF65-F5344CB8AC3E}">
        <p14:creationId xmlns:p14="http://schemas.microsoft.com/office/powerpoint/2010/main" val="373796940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pPr rtl="0"/>
            <a:fld id="{9EC71654-96A5-4280-94F3-931C61A9F92C}" type="slidenum">
              <a:rPr lang="en-US" noProof="0" smtClean="0"/>
              <a:pPr rtl="0"/>
              <a:t>29</a:t>
            </a:fld>
            <a:endParaRPr lang="en-US" noProof="0" dirty="0"/>
          </a:p>
        </p:txBody>
      </p:sp>
      <p:sp>
        <p:nvSpPr>
          <p:cNvPr id="3" name="Объект 2"/>
          <p:cNvSpPr>
            <a:spLocks noGrp="1"/>
          </p:cNvSpPr>
          <p:nvPr>
            <p:ph idx="1"/>
          </p:nvPr>
        </p:nvSpPr>
        <p:spPr>
          <a:xfrm>
            <a:off x="1" y="645459"/>
            <a:ext cx="3442446" cy="6118411"/>
          </a:xfrm>
        </p:spPr>
        <p:txBody>
          <a:bodyPr>
            <a:normAutofit fontScale="85000" lnSpcReduction="20000"/>
          </a:bodyPr>
          <a:lstStyle/>
          <a:p>
            <a:pPr fontAlgn="base"/>
            <a:r>
              <a:rPr lang="ru-RU" b="1" cap="all" dirty="0">
                <a:solidFill>
                  <a:srgbClr val="212121"/>
                </a:solidFill>
                <a:latin typeface="Open Sans"/>
              </a:rPr>
              <a:t> ГОСТИНИЦА «ВЛАДИМИРСКАЯ» ***</a:t>
            </a:r>
          </a:p>
          <a:p>
            <a:pPr fontAlgn="base"/>
            <a:r>
              <a:rPr lang="ru-RU" dirty="0">
                <a:solidFill>
                  <a:srgbClr val="222222"/>
                </a:solidFill>
                <a:latin typeface="Open Sans"/>
              </a:rPr>
              <a:t>Рейтинг по отзывам </a:t>
            </a:r>
            <a:r>
              <a:rPr lang="ru-RU" b="1" dirty="0">
                <a:solidFill>
                  <a:srgbClr val="222222"/>
                </a:solidFill>
                <a:latin typeface="inherit"/>
              </a:rPr>
              <a:t>9,4</a:t>
            </a:r>
            <a:r>
              <a:rPr lang="ru-RU" dirty="0">
                <a:solidFill>
                  <a:srgbClr val="222222"/>
                </a:solidFill>
                <a:latin typeface="Open Sans"/>
              </a:rPr>
              <a:t> («Превосходно»), цена от </a:t>
            </a:r>
            <a:r>
              <a:rPr lang="ru-RU" b="1" dirty="0">
                <a:solidFill>
                  <a:srgbClr val="222222"/>
                </a:solidFill>
                <a:latin typeface="inherit"/>
              </a:rPr>
              <a:t>3000 рублей</a:t>
            </a:r>
            <a:r>
              <a:rPr lang="ru-RU" dirty="0">
                <a:solidFill>
                  <a:srgbClr val="222222"/>
                </a:solidFill>
                <a:latin typeface="Open Sans"/>
              </a:rPr>
              <a:t> за двухместный номер.</a:t>
            </a:r>
          </a:p>
          <a:p>
            <a:pPr fontAlgn="base"/>
            <a:r>
              <a:rPr lang="ru-RU" dirty="0">
                <a:solidFill>
                  <a:srgbClr val="222222"/>
                </a:solidFill>
                <a:latin typeface="Open Sans"/>
              </a:rPr>
              <a:t>Прекрасное расположение гостиницы — до центра города и Лавры пять минут пешком, рядом улица с кафешками и барами, можно пообедать и выпить. При этом место тихое и спокойное, за окнами поют соловьи.</a:t>
            </a:r>
          </a:p>
          <a:p>
            <a:endParaRPr lang="ru-RU" dirty="0"/>
          </a:p>
        </p:txBody>
      </p:sp>
      <p:sp>
        <p:nvSpPr>
          <p:cNvPr id="4" name="Заголовок 3"/>
          <p:cNvSpPr>
            <a:spLocks noGrp="1"/>
          </p:cNvSpPr>
          <p:nvPr>
            <p:ph type="title"/>
          </p:nvPr>
        </p:nvSpPr>
        <p:spPr>
          <a:xfrm>
            <a:off x="174812" y="121024"/>
            <a:ext cx="9426388" cy="927847"/>
          </a:xfrm>
        </p:spPr>
        <p:txBody>
          <a:bodyPr/>
          <a:lstStyle/>
          <a:p>
            <a:pPr fontAlgn="base"/>
            <a:r>
              <a:rPr lang="ru-RU" dirty="0">
                <a:solidFill>
                  <a:srgbClr val="212121"/>
                </a:solidFill>
                <a:latin typeface="Open Sans"/>
              </a:rPr>
              <a:t>ГДЕ ОСТАНОВИТЬСЯ В СЕРГИЕВОМ ПОСАДЕ</a:t>
            </a:r>
            <a:br>
              <a:rPr lang="ru-RU" dirty="0">
                <a:solidFill>
                  <a:srgbClr val="212121"/>
                </a:solidFill>
                <a:latin typeface="Open Sans"/>
              </a:rPr>
            </a:br>
            <a:endParaRPr lang="ru-RU" dirty="0"/>
          </a:p>
        </p:txBody>
      </p:sp>
      <p:pic>
        <p:nvPicPr>
          <p:cNvPr id="5" name="Рисунок 4"/>
          <p:cNvPicPr>
            <a:picLocks noChangeAspect="1"/>
          </p:cNvPicPr>
          <p:nvPr/>
        </p:nvPicPr>
        <p:blipFill>
          <a:blip r:embed="rId2"/>
          <a:stretch>
            <a:fillRect/>
          </a:stretch>
        </p:blipFill>
        <p:spPr>
          <a:xfrm>
            <a:off x="3608425" y="645459"/>
            <a:ext cx="8583576" cy="6212541"/>
          </a:xfrm>
          <a:prstGeom prst="rect">
            <a:avLst/>
          </a:prstGeom>
        </p:spPr>
      </p:pic>
    </p:spTree>
    <p:extLst>
      <p:ext uri="{BB962C8B-B14F-4D97-AF65-F5344CB8AC3E}">
        <p14:creationId xmlns:p14="http://schemas.microsoft.com/office/powerpoint/2010/main" val="344954634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pPr rtl="0"/>
            <a:fld id="{9EC71654-96A5-4280-94F3-931C61A9F92C}" type="slidenum">
              <a:rPr lang="en-US" noProof="0" smtClean="0"/>
              <a:pPr rtl="0"/>
              <a:t>30</a:t>
            </a:fld>
            <a:endParaRPr lang="en-US" noProof="0" dirty="0"/>
          </a:p>
        </p:txBody>
      </p:sp>
      <p:sp>
        <p:nvSpPr>
          <p:cNvPr id="3" name="Объект 2"/>
          <p:cNvSpPr>
            <a:spLocks noGrp="1"/>
          </p:cNvSpPr>
          <p:nvPr>
            <p:ph idx="1"/>
          </p:nvPr>
        </p:nvSpPr>
        <p:spPr>
          <a:xfrm>
            <a:off x="188259" y="954741"/>
            <a:ext cx="4088022" cy="5500998"/>
          </a:xfrm>
        </p:spPr>
        <p:txBody>
          <a:bodyPr>
            <a:normAutofit fontScale="85000" lnSpcReduction="10000"/>
          </a:bodyPr>
          <a:lstStyle/>
          <a:p>
            <a:pPr fontAlgn="base"/>
            <a:r>
              <a:rPr lang="ru-RU" dirty="0" smtClean="0">
                <a:solidFill>
                  <a:srgbClr val="222222"/>
                </a:solidFill>
                <a:latin typeface="Open Sans"/>
              </a:rPr>
              <a:t>Рейтинг </a:t>
            </a:r>
            <a:r>
              <a:rPr lang="ru-RU" dirty="0">
                <a:solidFill>
                  <a:srgbClr val="222222"/>
                </a:solidFill>
                <a:latin typeface="Open Sans"/>
              </a:rPr>
              <a:t>по отзывам </a:t>
            </a:r>
            <a:r>
              <a:rPr lang="ru-RU" b="1" dirty="0">
                <a:solidFill>
                  <a:srgbClr val="222222"/>
                </a:solidFill>
                <a:latin typeface="inherit"/>
              </a:rPr>
              <a:t>9,5</a:t>
            </a:r>
            <a:r>
              <a:rPr lang="ru-RU" dirty="0">
                <a:solidFill>
                  <a:srgbClr val="222222"/>
                </a:solidFill>
                <a:latin typeface="Open Sans"/>
              </a:rPr>
              <a:t> («Великолепно»), цена от </a:t>
            </a:r>
            <a:r>
              <a:rPr lang="ru-RU" b="1" dirty="0">
                <a:solidFill>
                  <a:srgbClr val="222222"/>
                </a:solidFill>
                <a:latin typeface="inherit"/>
              </a:rPr>
              <a:t>3500 рублей</a:t>
            </a:r>
            <a:r>
              <a:rPr lang="ru-RU" dirty="0">
                <a:solidFill>
                  <a:srgbClr val="222222"/>
                </a:solidFill>
                <a:latin typeface="Open Sans"/>
              </a:rPr>
              <a:t> за двухместный номер.</a:t>
            </a:r>
          </a:p>
          <a:p>
            <a:pPr fontAlgn="base"/>
            <a:r>
              <a:rPr lang="ru-RU" dirty="0">
                <a:solidFill>
                  <a:srgbClr val="222222"/>
                </a:solidFill>
                <a:latin typeface="Open Sans"/>
              </a:rPr>
              <a:t>Гостиница расположена в двух шагах от Троице-Сергиевой Лавры, что само по себе создаёт соответствующее настроение</a:t>
            </a:r>
            <a:r>
              <a:rPr lang="ru-RU" dirty="0" smtClean="0">
                <a:solidFill>
                  <a:srgbClr val="222222"/>
                </a:solidFill>
                <a:latin typeface="Open Sans"/>
              </a:rPr>
              <a:t>.</a:t>
            </a:r>
          </a:p>
          <a:p>
            <a:pPr fontAlgn="base"/>
            <a:r>
              <a:rPr lang="ru-RU" dirty="0">
                <a:solidFill>
                  <a:srgbClr val="222222"/>
                </a:solidFill>
                <a:latin typeface="Open Sans"/>
              </a:rPr>
              <a:t>Всё в шаговой доступности, отличный вид из окна (рекомендую бронировать номера с окнами на Лавру или пруд).</a:t>
            </a:r>
            <a:endParaRPr lang="ru-RU" b="0" i="0" dirty="0">
              <a:solidFill>
                <a:srgbClr val="222222"/>
              </a:solidFill>
              <a:effectLst/>
              <a:latin typeface="Open Sans"/>
            </a:endParaRPr>
          </a:p>
        </p:txBody>
      </p:sp>
      <p:sp>
        <p:nvSpPr>
          <p:cNvPr id="4" name="Заголовок 3"/>
          <p:cNvSpPr>
            <a:spLocks noGrp="1"/>
          </p:cNvSpPr>
          <p:nvPr>
            <p:ph type="title"/>
          </p:nvPr>
        </p:nvSpPr>
        <p:spPr>
          <a:xfrm>
            <a:off x="188259" y="246621"/>
            <a:ext cx="5580529" cy="492967"/>
          </a:xfrm>
        </p:spPr>
        <p:txBody>
          <a:bodyPr/>
          <a:lstStyle/>
          <a:p>
            <a:pPr marL="228600" lvl="0" indent="-228600" fontAlgn="base">
              <a:spcBef>
                <a:spcPts val="1000"/>
              </a:spcBef>
            </a:pPr>
            <a:r>
              <a:rPr lang="ru-RU" sz="2600" dirty="0">
                <a:solidFill>
                  <a:srgbClr val="212121"/>
                </a:solidFill>
                <a:latin typeface="Open Sans"/>
                <a:ea typeface="+mn-ea"/>
                <a:cs typeface="+mn-cs"/>
              </a:rPr>
              <a:t>СТАРАЯ ГОСТИНИЦА ЛАВРЫ ***</a:t>
            </a:r>
            <a:endParaRPr lang="ru-RU" sz="2600" dirty="0">
              <a:solidFill>
                <a:srgbClr val="212121"/>
              </a:solidFill>
              <a:latin typeface="Open Sans"/>
              <a:ea typeface="+mn-ea"/>
              <a:cs typeface="+mn-cs"/>
            </a:endParaRPr>
          </a:p>
        </p:txBody>
      </p:sp>
      <p:pic>
        <p:nvPicPr>
          <p:cNvPr id="5" name="Рисунок 4"/>
          <p:cNvPicPr>
            <a:picLocks noChangeAspect="1"/>
          </p:cNvPicPr>
          <p:nvPr/>
        </p:nvPicPr>
        <p:blipFill>
          <a:blip r:embed="rId2"/>
          <a:stretch>
            <a:fillRect/>
          </a:stretch>
        </p:blipFill>
        <p:spPr>
          <a:xfrm>
            <a:off x="4810125" y="847165"/>
            <a:ext cx="7381875" cy="6010835"/>
          </a:xfrm>
          <a:prstGeom prst="rect">
            <a:avLst/>
          </a:prstGeom>
        </p:spPr>
      </p:pic>
    </p:spTree>
    <p:extLst>
      <p:ext uri="{BB962C8B-B14F-4D97-AF65-F5344CB8AC3E}">
        <p14:creationId xmlns:p14="http://schemas.microsoft.com/office/powerpoint/2010/main" val="180773723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pPr rtl="0"/>
            <a:fld id="{9EC71654-96A5-4280-94F3-931C61A9F92C}" type="slidenum">
              <a:rPr lang="en-US" noProof="0" smtClean="0"/>
              <a:pPr rtl="0"/>
              <a:t>31</a:t>
            </a:fld>
            <a:endParaRPr lang="en-US" noProof="0" dirty="0"/>
          </a:p>
        </p:txBody>
      </p:sp>
      <p:sp>
        <p:nvSpPr>
          <p:cNvPr id="3" name="Объект 2"/>
          <p:cNvSpPr>
            <a:spLocks noGrp="1"/>
          </p:cNvSpPr>
          <p:nvPr>
            <p:ph idx="1"/>
          </p:nvPr>
        </p:nvSpPr>
        <p:spPr>
          <a:xfrm>
            <a:off x="134470" y="1116106"/>
            <a:ext cx="4760259" cy="5060857"/>
          </a:xfrm>
        </p:spPr>
        <p:txBody>
          <a:bodyPr>
            <a:normAutofit fontScale="92500" lnSpcReduction="10000"/>
          </a:bodyPr>
          <a:lstStyle/>
          <a:p>
            <a:pPr fontAlgn="base"/>
            <a:r>
              <a:rPr lang="ru-RU" dirty="0">
                <a:solidFill>
                  <a:srgbClr val="222222"/>
                </a:solidFill>
                <a:latin typeface="Open Sans"/>
              </a:rPr>
              <a:t>Рейтинг по отзывам </a:t>
            </a:r>
            <a:r>
              <a:rPr lang="ru-RU" b="1" dirty="0">
                <a:solidFill>
                  <a:srgbClr val="222222"/>
                </a:solidFill>
                <a:latin typeface="inherit"/>
              </a:rPr>
              <a:t>9,0</a:t>
            </a:r>
            <a:r>
              <a:rPr lang="ru-RU" dirty="0">
                <a:solidFill>
                  <a:srgbClr val="222222"/>
                </a:solidFill>
                <a:latin typeface="Open Sans"/>
              </a:rPr>
              <a:t> («Превосходно»), цена от </a:t>
            </a:r>
            <a:r>
              <a:rPr lang="ru-RU" b="1" dirty="0">
                <a:solidFill>
                  <a:srgbClr val="222222"/>
                </a:solidFill>
                <a:latin typeface="inherit"/>
              </a:rPr>
              <a:t>7400 рублей</a:t>
            </a:r>
            <a:r>
              <a:rPr lang="ru-RU" dirty="0">
                <a:solidFill>
                  <a:srgbClr val="222222"/>
                </a:solidFill>
                <a:latin typeface="Open Sans"/>
              </a:rPr>
              <a:t> за двухместный номер.</a:t>
            </a:r>
          </a:p>
          <a:p>
            <a:pPr fontAlgn="base"/>
            <a:r>
              <a:rPr lang="ru-RU" dirty="0">
                <a:solidFill>
                  <a:srgbClr val="222222"/>
                </a:solidFill>
                <a:latin typeface="Open Sans"/>
              </a:rPr>
              <a:t>Прекрасный гостиничный комплекс с приветливым персоналом и идеальным расположением: 300 метров до Лавры (удобно ходить туда по утрам, пока экскурсионные автобусы на привезли толпы людей). Пять минут пешком до улицы с кафе и ресторанами.</a:t>
            </a:r>
          </a:p>
          <a:p>
            <a:endParaRPr lang="ru-RU" dirty="0"/>
          </a:p>
        </p:txBody>
      </p:sp>
      <p:sp>
        <p:nvSpPr>
          <p:cNvPr id="4" name="Заголовок 3"/>
          <p:cNvSpPr>
            <a:spLocks noGrp="1"/>
          </p:cNvSpPr>
          <p:nvPr>
            <p:ph type="title"/>
          </p:nvPr>
        </p:nvSpPr>
        <p:spPr>
          <a:xfrm>
            <a:off x="134470" y="121024"/>
            <a:ext cx="11954435" cy="1385047"/>
          </a:xfrm>
        </p:spPr>
        <p:txBody>
          <a:bodyPr/>
          <a:lstStyle/>
          <a:p>
            <a:pPr fontAlgn="base"/>
            <a:r>
              <a:rPr lang="ru-RU" dirty="0">
                <a:solidFill>
                  <a:srgbClr val="212121"/>
                </a:solidFill>
                <a:latin typeface="Open Sans"/>
              </a:rPr>
              <a:t>ГОСУДАРЕВ ДОМ ГОСТИНИЧНЫЙ КОМПЛЕКС </a:t>
            </a:r>
            <a:r>
              <a:rPr lang="ru-RU" dirty="0" smtClean="0">
                <a:solidFill>
                  <a:srgbClr val="212121"/>
                </a:solidFill>
                <a:latin typeface="Open Sans"/>
              </a:rPr>
              <a:t/>
            </a:r>
            <a:br>
              <a:rPr lang="ru-RU" dirty="0" smtClean="0">
                <a:solidFill>
                  <a:srgbClr val="212121"/>
                </a:solidFill>
                <a:latin typeface="Open Sans"/>
              </a:rPr>
            </a:br>
            <a:r>
              <a:rPr lang="ru-RU" dirty="0" smtClean="0">
                <a:solidFill>
                  <a:srgbClr val="212121"/>
                </a:solidFill>
                <a:latin typeface="Open Sans"/>
              </a:rPr>
              <a:t>«</a:t>
            </a:r>
            <a:r>
              <a:rPr lang="ru-RU" dirty="0">
                <a:solidFill>
                  <a:srgbClr val="212121"/>
                </a:solidFill>
                <a:latin typeface="Open Sans"/>
              </a:rPr>
              <a:t>ЦАРСКАЯ ДЕРЕВНЯ» </a:t>
            </a:r>
            <a:br>
              <a:rPr lang="ru-RU" dirty="0">
                <a:solidFill>
                  <a:srgbClr val="212121"/>
                </a:solidFill>
                <a:latin typeface="Open Sans"/>
              </a:rPr>
            </a:br>
            <a:endParaRPr lang="ru-RU" dirty="0"/>
          </a:p>
        </p:txBody>
      </p:sp>
      <p:pic>
        <p:nvPicPr>
          <p:cNvPr id="5" name="Рисунок 4"/>
          <p:cNvPicPr>
            <a:picLocks noChangeAspect="1"/>
          </p:cNvPicPr>
          <p:nvPr/>
        </p:nvPicPr>
        <p:blipFill>
          <a:blip r:embed="rId2"/>
          <a:stretch>
            <a:fillRect/>
          </a:stretch>
        </p:blipFill>
        <p:spPr>
          <a:xfrm>
            <a:off x="4800600" y="1008529"/>
            <a:ext cx="7382155" cy="5849471"/>
          </a:xfrm>
          <a:prstGeom prst="rect">
            <a:avLst/>
          </a:prstGeom>
        </p:spPr>
      </p:pic>
    </p:spTree>
    <p:extLst>
      <p:ext uri="{BB962C8B-B14F-4D97-AF65-F5344CB8AC3E}">
        <p14:creationId xmlns:p14="http://schemas.microsoft.com/office/powerpoint/2010/main" val="290852460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pPr rtl="0"/>
            <a:fld id="{9EC71654-96A5-4280-94F3-931C61A9F92C}" type="slidenum">
              <a:rPr lang="en-US" noProof="0" smtClean="0"/>
              <a:pPr rtl="0"/>
              <a:t>32</a:t>
            </a:fld>
            <a:endParaRPr lang="en-US" noProof="0" dirty="0"/>
          </a:p>
        </p:txBody>
      </p:sp>
      <p:sp>
        <p:nvSpPr>
          <p:cNvPr id="3" name="Объект 2"/>
          <p:cNvSpPr>
            <a:spLocks noGrp="1"/>
          </p:cNvSpPr>
          <p:nvPr>
            <p:ph idx="1"/>
          </p:nvPr>
        </p:nvSpPr>
        <p:spPr>
          <a:xfrm>
            <a:off x="515938" y="1331259"/>
            <a:ext cx="10837862" cy="4845704"/>
          </a:xfrm>
        </p:spPr>
        <p:txBody>
          <a:bodyPr>
            <a:normAutofit/>
          </a:bodyPr>
          <a:lstStyle/>
          <a:p>
            <a:pPr marL="0" indent="0" algn="ctr">
              <a:buNone/>
            </a:pPr>
            <a:r>
              <a:rPr lang="ru-RU" sz="9600" b="1" i="1" dirty="0" smtClean="0">
                <a:solidFill>
                  <a:srgbClr val="C00000"/>
                </a:solidFill>
              </a:rPr>
              <a:t>Спасибо </a:t>
            </a:r>
          </a:p>
          <a:p>
            <a:pPr marL="0" indent="0" algn="ctr">
              <a:buNone/>
            </a:pPr>
            <a:r>
              <a:rPr lang="ru-RU" sz="9600" b="1" i="1" dirty="0" smtClean="0">
                <a:solidFill>
                  <a:srgbClr val="C00000"/>
                </a:solidFill>
              </a:rPr>
              <a:t>за внимание!</a:t>
            </a:r>
            <a:endParaRPr lang="ru-RU" sz="9600" b="1" i="1" dirty="0">
              <a:solidFill>
                <a:srgbClr val="C00000"/>
              </a:solidFill>
            </a:endParaRPr>
          </a:p>
        </p:txBody>
      </p:sp>
      <p:sp>
        <p:nvSpPr>
          <p:cNvPr id="4" name="Заголовок 3"/>
          <p:cNvSpPr>
            <a:spLocks noGrp="1"/>
          </p:cNvSpPr>
          <p:nvPr>
            <p:ph type="title"/>
          </p:nvPr>
        </p:nvSpPr>
        <p:spPr>
          <a:xfrm flipH="1">
            <a:off x="349625" y="524435"/>
            <a:ext cx="166314" cy="268941"/>
          </a:xfrm>
        </p:spPr>
        <p:txBody>
          <a:bodyPr/>
          <a:lstStyle/>
          <a:p>
            <a:endParaRPr lang="ru-RU" dirty="0"/>
          </a:p>
        </p:txBody>
      </p:sp>
    </p:spTree>
    <p:extLst>
      <p:ext uri="{BB962C8B-B14F-4D97-AF65-F5344CB8AC3E}">
        <p14:creationId xmlns:p14="http://schemas.microsoft.com/office/powerpoint/2010/main" val="35230990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Тема Office">
  <a:themeElements>
    <a:clrScheme name="Contoso v1">
      <a:dk1>
        <a:sysClr val="windowText" lastClr="000000"/>
      </a:dk1>
      <a:lt1>
        <a:sysClr val="window" lastClr="FFFFFF"/>
      </a:lt1>
      <a:dk2>
        <a:srgbClr val="44546A"/>
      </a:dk2>
      <a:lt2>
        <a:srgbClr val="E7E6E6"/>
      </a:lt2>
      <a:accent1>
        <a:srgbClr val="2C567A"/>
      </a:accent1>
      <a:accent2>
        <a:srgbClr val="0072C7"/>
      </a:accent2>
      <a:accent3>
        <a:srgbClr val="0D1D51"/>
      </a:accent3>
      <a:accent4>
        <a:srgbClr val="666666"/>
      </a:accent4>
      <a:accent5>
        <a:srgbClr val="3C76A6"/>
      </a:accent5>
      <a:accent6>
        <a:srgbClr val="1E44BC"/>
      </a:accent6>
      <a:hlink>
        <a:srgbClr val="0563C1"/>
      </a:hlink>
      <a:folHlink>
        <a:srgbClr val="954F72"/>
      </a:folHlink>
    </a:clrScheme>
    <a:fontScheme name="Contoso v1">
      <a:majorFont>
        <a:latin typeface="Corbel"/>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_30740512_TF34076243" id="{94C2722F-8848-4209-9C4C-09427914FB00}" vid="{8B6D946A-4E88-4114-B5AD-CF66231E8EAC}"/>
    </a:ext>
  </a:extLst>
</a:theme>
</file>

<file path=ppt/theme/theme2.xml><?xml version="1.0" encoding="utf-8"?>
<a:theme xmlns:a="http://schemas.openxmlformats.org/drawingml/2006/main" name="Тема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Тема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0" ma:contentTypeDescription="Create a new document." ma:contentTypeScope="" ma:versionID="e39e7e9e36de66d473ce04bb4ab2dbb8">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19dc5994665da46609c24125788630d8"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Props1.xml><?xml version="1.0" encoding="utf-8"?>
<ds:datastoreItem xmlns:ds="http://schemas.openxmlformats.org/officeDocument/2006/customXml" ds:itemID="{A4C31332-3081-4BD9-AD6F-078B4521F357}">
  <ds:schemaRefs>
    <ds:schemaRef ds:uri="http://schemas.microsoft.com/sharepoint/v3/contenttype/forms"/>
  </ds:schemaRefs>
</ds:datastoreItem>
</file>

<file path=customXml/itemProps2.xml><?xml version="1.0" encoding="utf-8"?>
<ds:datastoreItem xmlns:ds="http://schemas.openxmlformats.org/officeDocument/2006/customXml" ds:itemID="{1FF4E1AF-DB5E-4764-961C-6F82B33E9E6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2519797F-2510-4681-A59B-FCD8F3733FE0}">
  <ds:schemaRefs>
    <ds:schemaRef ds:uri="http://schemas.microsoft.com/office/2006/metadata/properties"/>
    <ds:schemaRef ds:uri="http://schemas.microsoft.com/office/infopath/2007/PartnerControls"/>
    <ds:schemaRef ds:uri="71af3243-3dd4-4a8d-8c0d-dd76da1f02a5"/>
  </ds:schemaRefs>
</ds:datastoreItem>
</file>

<file path=docProps/app.xml><?xml version="1.0" encoding="utf-8"?>
<Properties xmlns="http://schemas.openxmlformats.org/officeDocument/2006/extended-properties" xmlns:vt="http://schemas.openxmlformats.org/officeDocument/2006/docPropsVTypes">
  <Template>Презентация с синими сферами</Template>
  <TotalTime>0</TotalTime>
  <Words>1766</Words>
  <Application>Microsoft Office PowerPoint</Application>
  <PresentationFormat>Широкоэкранный</PresentationFormat>
  <Paragraphs>110</Paragraphs>
  <Slides>32</Slides>
  <Notes>1</Notes>
  <HiddenSlides>0</HiddenSlides>
  <MMClips>0</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32</vt:i4>
      </vt:variant>
    </vt:vector>
  </HeadingPairs>
  <TitlesOfParts>
    <vt:vector size="39" baseType="lpstr">
      <vt:lpstr>Arial</vt:lpstr>
      <vt:lpstr>Calibri</vt:lpstr>
      <vt:lpstr>Corbel</vt:lpstr>
      <vt:lpstr>inherit</vt:lpstr>
      <vt:lpstr>Open Sans</vt:lpstr>
      <vt:lpstr>Times New Roman</vt:lpstr>
      <vt:lpstr>Тема Office</vt:lpstr>
      <vt:lpstr>Сергиев Посад</vt:lpstr>
      <vt:lpstr>1. ТРОИЦЕ-СЕРГИЕВА ЛАВРА </vt:lpstr>
      <vt:lpstr>постепенно пошла по Руси слава о его скромности, нестяжании, готовности отказаться от жизненных благ ради поста и молитвы — и рядом с ним стали селиться другие монахи, дабы учиться у подвижника и получить его благословение. Сергий взял на себя заботы о жизни всей монашеской братии, и его трудами скромная обитель-келья превратилась в главную религиозную святыню страны: Свято-Троицкую Сергиеву Лавру. Первым из московский государей, пришедших к Сергию за благословением, был великий князь Дмитрий перед битвой на Куликовом поле. Преподобный Сергий не только благословил и напутствовал князя, но и дал ему в помощь двух своих иноков — Александра Пересвета и Андрея Ослябю. Как выяснилось позднее, во время битвы, православные монахи-воины ничем не уступали знаменитым латинским тамплиерам, разве что меньше занимались саморекламой.</vt:lpstr>
      <vt:lpstr>2. УСПЕНСКИЙ СОБОР</vt:lpstr>
      <vt:lpstr>3. ТРОИЦКИЙ СОБОР </vt:lpstr>
      <vt:lpstr>4. ХРАМ СОШЕСТВИЯ СВЯТОГО ДУХА  (ДУХОВСКАЯ ЦЕРКОВЬ) </vt:lpstr>
      <vt:lpstr>5. КОЛОКОЛЬНЯ ТРОИЦЕ-СЕРГИЕВОЙ ЛАВРЫ </vt:lpstr>
      <vt:lpstr>6. ЦЕРКОВЬ ПРЕПОДОБНОГО СЕРГИЯ С ТРАПЕЗНОЙ ПАЛАТОЙ </vt:lpstr>
      <vt:lpstr>7. ВОДОСВЯТНАЯ  ЧАСОВНЯ-СЕНЬ  («СЕНЬ НАД КРЕСТОМ») </vt:lpstr>
      <vt:lpstr>8. СМОЛЕНСКИЙ ХРАМ</vt:lpstr>
      <vt:lpstr>9. ЦЕРКОВЬ РОЖДЕСТВА  ИОАННА ПРЕДТЕЧИ</vt:lpstr>
      <vt:lpstr>10. ПЯТНИЦКАЯ БАШНЯ </vt:lpstr>
      <vt:lpstr>11. ВВЕДЕНСКАЯ ЦЕРКОВЬ И ПЯТНИЦКОЕ ПОДВОРЬЕ </vt:lpstr>
      <vt:lpstr>12. ТОРГОВЫЕ РЯДЫ </vt:lpstr>
      <vt:lpstr>13. ЗДАНИЕ МОНАСТЫРСКОЙ ГОСТИНИЦЫ </vt:lpstr>
      <vt:lpstr>14. МУЗЕЙНЫЙ КОМПЛЕКС «КОННЫЙ ДВОР» </vt:lpstr>
      <vt:lpstr>15. СЕРГИЕВО-ПОСАДСКИЙ МУЗЕЙ-ЗАПОВЕДНИК </vt:lpstr>
      <vt:lpstr>16. МУЗЕЙ КРЕСТЬЯНСКОГО БЫТА «ЖИЛИ-БЫЛИ» </vt:lpstr>
      <vt:lpstr>17. ДВОРЕЦ КУЛЬТУРЫ ИМ. Ю.А. ГАГАРИНА </vt:lpstr>
      <vt:lpstr>18. СМОТРОВАЯ ПЛОЩАДКА «БЛИННАЯ ГОРА» </vt:lpstr>
      <vt:lpstr>19. МУЗЕЙ ИГРУШКИ </vt:lpstr>
      <vt:lpstr>20. ИЛЬИНСКАЯ ЦЕРКОВЬ </vt:lpstr>
      <vt:lpstr>21. ГЕФСИМАНСКИЙ ЧЕРНИГОВСКИЙ СКИТ </vt:lpstr>
      <vt:lpstr>22. ПУСТЫНЬ ПАРАКЛИТА </vt:lpstr>
      <vt:lpstr>23. ГРЕМЯЧИЙ КЛЮЧ </vt:lpstr>
      <vt:lpstr>24. ЦЕРКОВЬ СОРОКА МУЧЕНИКОВ СЕВАСТИЙСКИХ </vt:lpstr>
      <vt:lpstr>25. МУЗЕЙ-ЗАПОВЕДНИК «АБРАМЦЕВО»</vt:lpstr>
      <vt:lpstr>Презентация PowerPoint</vt:lpstr>
      <vt:lpstr>ГДЕ ОСТАНОВИТЬСЯ В СЕРГИЕВОМ ПОСАДЕ </vt:lpstr>
      <vt:lpstr>СТАРАЯ ГОСТИНИЦА ЛАВРЫ ***</vt:lpstr>
      <vt:lpstr>ГОСУДАРЕВ ДОМ ГОСТИНИЧНЫЙ КОМПЛЕКС  «ЦАРСКАЯ ДЕРЕВНЯ»  </vt:lpstr>
      <vt:lpstr>Презентация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2021-10-12T11:26:21Z</dcterms:created>
  <dcterms:modified xsi:type="dcterms:W3CDTF">2021-10-12T13:07:29Z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