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1" r:id="rId4"/>
    <p:sldId id="262" r:id="rId5"/>
    <p:sldId id="263" r:id="rId6"/>
    <p:sldId id="264" r:id="rId7"/>
    <p:sldId id="268" r:id="rId8"/>
    <p:sldId id="269" r:id="rId9"/>
    <p:sldId id="270" r:id="rId10"/>
    <p:sldId id="272" r:id="rId11"/>
    <p:sldId id="271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8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364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9264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532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7544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0415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0433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8351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4721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6542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6835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1882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8294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415920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80128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63127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825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BA83B-E375-48E5-A2A2-79485BB915B5}" type="datetimeFigureOut">
              <a:rPr lang="ru-RU" smtClean="0"/>
              <a:pPr/>
              <a:t>13.10.2021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316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yandex.ru/images/search?from=tabbar&amp;text=%D0%BF%D1%80%D0%B0%D0%B2%D0%B8%D0%BB%D0%B0%20%D0%B1%D0%B5%D0%B7%D0%BE%D0%BF%D0%B0%D1%81%D0%BD%D0%BE%D1%81%D1%82%D0%B8%20%D0%B2%D0%BE%20%D0%B2%D1%80%D0%B5%D0%BC%D1%8F%20%D0%B3%D1%80%D0%BE%D0%B7%D1%8B" TargetMode="External"/><Relationship Id="rId3" Type="http://schemas.openxmlformats.org/officeDocument/2006/relationships/hyperlink" Target="https://yandex.ru/images/search?from=tabbar&amp;text=&#1055;&#1086;&#1074;&#1077;&#1076;&#1077;&#1085;&#1080;&#1077;%20&#1080;%20&#1076;&#1077;&#1081;&#1089;&#1090;&#1074;&#1080;&#1103;%20&#1087;&#1088;&#1080;%20&#1085;&#1072;&#1074;&#1086;&#1076;&#1085;&#1077;&#1085;&#1080;&#1103;&#1093;,%20&#1089;&#1085;&#1077;&#1078;&#1085;&#1099;&#1093;%20&#1079;&#1072;&#1085;&#1086;&#1089;&#1072;&#1093;%20&#1080;%20&#1075;&#1088;&#1086;&#1079;&#1077;&amp;pos=15&amp;img_url=http://900igr.net/up/datas/156373/011.jpg&amp;rpt=simage" TargetMode="External"/><Relationship Id="rId7" Type="http://schemas.openxmlformats.org/officeDocument/2006/relationships/hyperlink" Target="https://yandex.ru/images/search?from=tabbar&amp;text=%D0%9F%D0%BE%D0%B2%D0%B5%D0%B4%D0%B5%D0%BD%D0%B8%D0%B5%20%D0%B8%20%D0%B4%D0%B5%D0%B9%D1%81%D1%82%D0%B2%D0%B8%D1%8F%20%D0%BF%D1%80%D0%B8%20%D0%BD%D0%B0%D0%B2%D0%BE%D0%B4%D0%BD%D0%B5%D0%BD%D0%B8%D1%8F%D1%85,%20%D1%81%D0%BD%D0%B5%D0%B6%D0%BD%D1%8B%D1%85%20%D0%B7%D0%B0%D0%BD%D0%BE%D1%81%D0%B0%D1%85%20%D0%B8%20%D0%B3%D1%80%D0%BE%D0%B7%D0%B5&amp;p=4&amp;pos=167&amp;rpt=simage&amp;img_url=https://ugra.ru/pic-allart.kz/wp-content/uploads/2017/04/1-plokat.jpg&amp;rlt_url=https://storage.tusur.ru/files/112446/1571-1093/41.jpg&amp;ogl_url=https://ugra.ru/pic-allart.kz/wp-content/uploads/2017/04/1-plokat.jpg" TargetMode="External"/><Relationship Id="rId2" Type="http://schemas.openxmlformats.org/officeDocument/2006/relationships/hyperlink" Target="https://yandex.ru/images/search?from=tabbar&amp;text=%D0%9F%D0%BE%D0%B2%D0%B5%D0%B4%D0%B5%D0%BD%D0%B8%D0%B5%20%D0%B8%20%D0%B4%D0%B5%D0%B9%D1%81%D1%82%D0%B2%D0%B8%D1%8F%20%D0%BF%D1%80%D0%B8%20%D0%BD%D0%B0%D0%B2%D0%BE%D0%B4%D0%BD%D0%B5%D0%BD%D0%B8%D1%8F%D1%85,%20%D1%81%D0%BD%D0%B5%D0%B6%D0%BD%D1%8B%D1%85%20%D0%B7%D0%B0%D0%BD%D0%BE%D1%81%D0%B0%D1%85%20%D0%B8%20%D0%B3%D1%80%D0%BE%D0%B7%D0%B5&amp;pos=15&amp;img_url=http://900igr.net/up/datas/156373/011.jpg&amp;rpt=simage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andex.ru/images/search?from=tabbar&amp;text=&#1055;&#1086;&#1074;&#1077;&#1076;&#1077;&#1085;&#1080;&#1077;%20&#1080;%20&#1076;&#1077;&#1081;&#1089;&#1090;&#1074;&#1080;&#1103;%20&#1087;&#1088;&#1080;%20&#1085;&#1072;&#1074;&#1086;&#1076;&#1085;&#1077;&#1085;&#1080;&#1103;&#1093;,%20&#1089;&#1085;&#1077;&#1078;&#1085;&#1099;&#1093;%20&#1079;&#1072;&#1085;&#1086;&#1089;&#1072;&#1093;%20&#1080;%20&#1075;&#1088;&#1086;&#1079;&#1077;&amp;p=3&amp;pos=151&amp;rpt=simage&amp;img_url=https://shareslide.ru/img/thumbs/3a5e8b5de648b30a4b0ce9513aa7d646-800x.jpg" TargetMode="External"/><Relationship Id="rId5" Type="http://schemas.openxmlformats.org/officeDocument/2006/relationships/hyperlink" Target="https://yandex.ru/images/search?from=tabbar&amp;text=&#1055;&#1086;&#1074;&#1077;&#1076;&#1077;&#1085;&#1080;&#1077;%20&#1080;%20&#1076;&#1077;&#1081;&#1089;&#1090;&#1074;&#1080;&#1103;%20&#1087;&#1088;&#1080;%20&#1085;&#1072;&#1074;&#1086;&#1076;&#1085;&#1077;&#1085;&#1080;&#1103;&#1093;,%20&#1089;&#1085;&#1077;&#1078;&#1085;&#1099;&#1093;%20&#1079;&#1072;&#1085;&#1086;&#1089;&#1072;&#1093;%20&#1080;%20&#1075;&#1088;&#1086;&#1079;&#1077;&amp;pos=0&amp;img_url=https://tbmc.ru/files/snezh-zanosy.jpg&amp;rpt=simage" TargetMode="External"/><Relationship Id="rId4" Type="http://schemas.openxmlformats.org/officeDocument/2006/relationships/hyperlink" Target="https://76.mchs.gov.ru/deyatelnost/poleznaya-informaciya/rekomendacii-naseleniyu/pravila-povedeniya-v-osenne-zimniy-period/kak-deystvovat-pri-snezhnom-zanose-meteli-gololede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0297" y="3147786"/>
            <a:ext cx="10261600" cy="622300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</a:t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«Безопасная жизнедеятельность»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Поведение и действия при наводнениях, снежных заносах и грозе </a:t>
            </a:r>
            <a:b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Н.Д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0548" y="3770086"/>
            <a:ext cx="3818727" cy="2813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870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8834" y="26124"/>
            <a:ext cx="9109166" cy="683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839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377" y="311064"/>
            <a:ext cx="12113623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Ежегодно, в зимний период времени, население страдает не только от воздействия низких температур, но и от таких природных явлений, как снежный занос, метель, гололедица. Чтобы не стать жертвой неблагоприятных обстоятельств окружающей среды, необходимо знать ряд правил поведения при возникновении того или иного климатического фактора.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гласит известная пословица: «Врага надо знать в лицо», поэтому определимся, с каким именно природным явлением пришлось столкнуться.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Снежный занос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гидрометеорологическое бедствие, связанное с обильным выпадением снега, при скорости ветра свыше 15 м/с и продолжительности снегопада более 12 часов. Высота заноса может превышать 1м.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Метель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перенос снега ветром в приземном слое воздуха. Различают несколько разновидностей данного явления: поземок, низовая и общая метель. При поземке и низовой метели происходит перераспределение ранее выпавшего снега, при общей метели, наряду с перераспределением, происходит выпадение снега из облаков.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снежных заносах и метелях опасность для населения заключается в заносах дорожного полотна, населенных пунктов и отдельных зданий. Зачастую происходит снижение видимости на дорогах до 20-50 м, а также частичное разрушение легких зданий и крыш, обрыв воздушных линий электропередачи и связи.</a:t>
            </a:r>
          </a:p>
        </p:txBody>
      </p:sp>
    </p:spTree>
    <p:extLst>
      <p:ext uri="{BB962C8B-B14F-4D97-AF65-F5344CB8AC3E}">
        <p14:creationId xmlns:p14="http://schemas.microsoft.com/office/powerpoint/2010/main" xmlns="" val="40246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40" y="60960"/>
            <a:ext cx="10076488" cy="6710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681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1588" y="204048"/>
            <a:ext cx="12113623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поведения при снежных заносах и метелях:</a:t>
            </a:r>
          </a:p>
          <a:p>
            <a:pPr algn="ctr"/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получении предупреждения о сильной метели необходимо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Плотно закрыть окна, двери, чердачные люки и вентиляционные отверстия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Оконные стекла оклеить бумажными лентами, закрыть ставнями или щитами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Подготовиться к возможному отключению электроэнергии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Подготовить двухсуточный запас воды, пищи, медикаментов, средств автономного освещения (фонари, керосиновые лампы/горелки, свечи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Подготовить походную плитку, радиоприемник на батарейках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Убрать с балконов и подоконников вещи, которые могут быть захвачены воздушным потоком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Постоянно держать включенными телевизоры и радиоприемники, так как может поступить важное информационное сообщение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Перейти из легких построек в более прочные здания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· Подготовить инструмент для уборки снега.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69161" y="3854087"/>
            <a:ext cx="3337681" cy="3003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893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920" y="629093"/>
            <a:ext cx="120700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НАВОДНЕНИЕ</a:t>
            </a:r>
          </a:p>
          <a:p>
            <a:pPr algn="ctr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Ес­ли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ваш район страдает от наводнений, изучите и запомните гра­ницы возможного затопления, а также возвышенные, редко зата­пливаемые места, расположенные вне посредственной близости от мест проживания, и кратчайшие пути движения к ним. Ознакомьте членов семьи с правилами поведения при организованной и индивидуальной эвакуации в случае внезапного и бурно разви­вающегося наводнения, а также с местами хранения лодок, пло­тов и строительных материалов для их изготовления. Заранее со­ставьте перечень документов, ценного имущества, медикаментов, теплых вещей, запаса продуктов, воды, вывозимых при эвакуа­ции, и уложите все в специальный чемодан или рюкзак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Предупредить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наводнении может сигнал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«Внимание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всем!»,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передаваемый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сиренами, прерывистыми гудками предприятий и транспортных средств. Услышав сигнал, включите радиоприемник, телевизор (местную программу передач) и прослушайте информацию и инструкции населению (схема 1 и схема 2). В сообщении об угрозе наводнения кроме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гидрометео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данных указывают ожидаемое время затопления, границы затопляемой по прогнозу территории, порядок действия населения при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наводнении.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098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257" y="113209"/>
            <a:ext cx="8865326" cy="6648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786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919" y="243841"/>
            <a:ext cx="11452738" cy="644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889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298" y="239894"/>
            <a:ext cx="556477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</a:t>
            </a:r>
          </a:p>
          <a:p>
            <a:pPr algn="ctr"/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 ВО</a:t>
            </a:r>
          </a:p>
          <a:p>
            <a:pPr algn="ctr"/>
            <a:r>
              <a:rPr lang="ru-RU" sz="1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ГРОЗЫ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Если появились признаки приближения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грозы, переждите ее в помещении;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Закройте окна, двери, дымоходы. Выключите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телевизор, радио, электроприборы, телефон;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Держитесь дальше от электропроводки,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антенны, окон, дверей;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Если гроза застала вас на улице, укройтесь в ближайшем здании;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Если гроза застала вас в парке, лесу, не укрывайтесь вблизи высоких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деревьев, особенно таких, как дуб, тополь;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Если вы находитесь на возвышении, скале, в горах, немедленно спускайтесь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вниз или ищите убежища в углублениях среди нагромождения камней;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Нельзя находиться на открытых незащищенных местах, вблизи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металлических оград, крупных металлических объектов, влажных стен,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заземления молниеотвода и других объектов, которые с большой вероятностью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быть поражены молнией;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Если гроза застала вас в водоеме, немедленно выбирайтесь на берег и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отходите подальше от воды;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Почувствовав щекотание кожи, а также то, что у вас волосы поднимаются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дыбом, знайте, что молния ударит поблизости от вас. Не раздумывая, бросайтесь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ничком на землю – это уменьшит риск вашего поражения;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Если вы застигнуты грозой, будучи на велосипеде или мотоцикле,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прекратите движение, покиньте их и переждите грозу на расстоянии примерно 30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метров от них;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Если вы едете в машине, оставайтесь в ней. Закройте окна, опустите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автомобильную антенну и остановитесь;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При отсутствии укрытия нужно лечь на землю, лучше на сухом песчаном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грунте, удаленном от водоема. Если вам удобнее сидеть, то постарайтесь сжать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колени вместе, обхватите их руками, опустите голову пониже;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Во время грозы не бегайте;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При встрече с шаровой молнией сохраняйте спокойствие и не двигайтесь.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приближайтесь к ней, не касайтесь ее чем-либо, не убегайте от нее.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8328" y="460453"/>
            <a:ext cx="4447391" cy="592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02549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8709" y="0"/>
            <a:ext cx="1219200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Источники:</a:t>
            </a:r>
          </a:p>
          <a:p>
            <a:endParaRPr lang="ru-RU" b="1" dirty="0" smtClean="0">
              <a:solidFill>
                <a:schemeClr val="tx1">
                  <a:lumMod val="95000"/>
                  <a:lumOff val="5000"/>
                </a:schemeClr>
              </a:solidFill>
              <a:hlinkClick r:id="rId2"/>
            </a:endParaRPr>
          </a:p>
          <a:p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https://yandex.ru/images/search?from=tabbar&amp;text=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Поведение%20и%20действия%20при%20наводнениях%2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C%20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снежных%20заносах%20и%20грозе&amp;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pos</a:t>
            </a:r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=15&amp;img_url=http%3A%2F%2F900igr.net%2Fup%2Fdatas%2F156373%2F011.jpg&amp;rpt=</a:t>
            </a:r>
            <a:r>
              <a:rPr lang="en-US" dirty="0" err="1" smtClean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simage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dirty="0" smtClean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https://76.mchs.gov.ru/deyatelnost/poleznaya-informaciya/rekomendacii-naseleniyu/pravila-povedeniya-v-osenne-zimniy-period/kak-deystvovat-pri-snezhnom-zanose-meteli-gololede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dirty="0" smtClean="0">
                <a:hlinkClick r:id="rId5"/>
              </a:rPr>
              <a:t>https://yandex.ru/images/search?from=tabbar&amp;text=</a:t>
            </a:r>
            <a:r>
              <a:rPr lang="ru-RU" dirty="0" smtClean="0">
                <a:hlinkClick r:id="rId5"/>
              </a:rPr>
              <a:t>Поведение%20и%20действия%20при%20наводнениях%2</a:t>
            </a:r>
            <a:r>
              <a:rPr lang="en-US" dirty="0" smtClean="0">
                <a:hlinkClick r:id="rId5"/>
              </a:rPr>
              <a:t>C%20</a:t>
            </a:r>
            <a:r>
              <a:rPr lang="ru-RU" dirty="0" smtClean="0">
                <a:hlinkClick r:id="rId5"/>
              </a:rPr>
              <a:t>снежных%20заносах%20и%20грозе&amp;</a:t>
            </a:r>
            <a:r>
              <a:rPr lang="en-US" dirty="0" err="1" smtClean="0">
                <a:hlinkClick r:id="rId5"/>
              </a:rPr>
              <a:t>pos</a:t>
            </a:r>
            <a:r>
              <a:rPr lang="en-US" dirty="0" smtClean="0">
                <a:hlinkClick r:id="rId5"/>
              </a:rPr>
              <a:t>=0&amp;img_url=https%3A%2F%2Ftbmc.ru%2Ffiles%2Fsnezh-zanosy.jpg&amp;rpt=</a:t>
            </a:r>
            <a:r>
              <a:rPr lang="en-US" dirty="0" err="1" smtClean="0">
                <a:hlinkClick r:id="rId5"/>
              </a:rPr>
              <a:t>simage</a:t>
            </a:r>
            <a:endParaRPr lang="ru-RU" dirty="0" smtClean="0"/>
          </a:p>
          <a:p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dirty="0" smtClean="0">
                <a:hlinkClick r:id="rId6"/>
              </a:rPr>
              <a:t>https://yandex.ru/images/search?from=tabbar&amp;text=</a:t>
            </a:r>
            <a:r>
              <a:rPr lang="ru-RU" dirty="0" smtClean="0">
                <a:hlinkClick r:id="rId6"/>
              </a:rPr>
              <a:t>Поведение%20и%20действия%20при%20наводнениях%2</a:t>
            </a:r>
            <a:r>
              <a:rPr lang="en-US" dirty="0" smtClean="0">
                <a:hlinkClick r:id="rId6"/>
              </a:rPr>
              <a:t>C%20</a:t>
            </a:r>
            <a:r>
              <a:rPr lang="ru-RU" dirty="0" smtClean="0">
                <a:hlinkClick r:id="rId6"/>
              </a:rPr>
              <a:t>снежных%20заносах%20и%20грозе&amp;</a:t>
            </a:r>
            <a:r>
              <a:rPr lang="en-US" dirty="0" smtClean="0">
                <a:hlinkClick r:id="rId6"/>
              </a:rPr>
              <a:t>p=3&amp;pos=151&amp;rpt=simage&amp;img_url=https%3A%2F%2Fshareslide.ru%2Fimg%2Fthumbs%2F3a5e8b5de648b30a4b0ce9513aa7d646-800x.jpg</a:t>
            </a:r>
            <a:endParaRPr lang="ru-RU" dirty="0" smtClean="0"/>
          </a:p>
          <a:p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dirty="0">
                <a:hlinkClick r:id="rId7"/>
              </a:rPr>
              <a:t>https://yandex.ru/images/search?from=tabbar&amp;text=</a:t>
            </a:r>
            <a:r>
              <a:rPr lang="ru-RU" dirty="0">
                <a:hlinkClick r:id="rId7"/>
              </a:rPr>
              <a:t>Поведение%20и%20действия%20при%20наводнениях%2</a:t>
            </a:r>
            <a:r>
              <a:rPr lang="en-US" dirty="0">
                <a:hlinkClick r:id="rId7"/>
              </a:rPr>
              <a:t>C%20</a:t>
            </a:r>
            <a:r>
              <a:rPr lang="ru-RU" dirty="0">
                <a:hlinkClick r:id="rId7"/>
              </a:rPr>
              <a:t>снежных%20заносах%20и%20грозе&amp;</a:t>
            </a:r>
            <a:r>
              <a:rPr lang="en-US" dirty="0" smtClean="0">
                <a:hlinkClick r:id="rId7"/>
              </a:rPr>
              <a:t>p=4&amp;pos=167&amp;rpt=simage&amp;img_url=https%3A%2F%2Fugra.ru%2Fpic-allart.kz%2Fwp-content%2Fuploads%2F2017%2F04%2F1-plokat.jpg&amp;rlt_url=https%3A%2F%2Fstorage.tusur.ru%2Ffiles%2F112446%2F1571-1093%2F41.jpg&amp;ogl_url=https%3A%2F%2Fugra.ru%2Fpic-allart.kz%2Fwp-content%2Fuploads%2F2017%2F04%2F1-plokat.jpg</a:t>
            </a:r>
            <a:endParaRPr lang="ru-RU" dirty="0" smtClean="0"/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dirty="0">
                <a:hlinkClick r:id="rId8"/>
              </a:rPr>
              <a:t>https://yandex.ru/images/search?from=tabbar&amp;text=</a:t>
            </a:r>
            <a:r>
              <a:rPr lang="ru-RU" dirty="0">
                <a:hlinkClick r:id="rId8"/>
              </a:rPr>
              <a:t>правила%20безопасности%20во%20время%20грозы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55062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7654079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165</TotalTime>
  <Words>857</Words>
  <Application>Microsoft Office PowerPoint</Application>
  <PresentationFormat>Произвольный</PresentationFormat>
  <Paragraphs>74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  ШКОЛА ПОЖИЛОГО ВОЗРАСТА  ПО НАПРАВЛЕНИЮ: «Безопасная жизнедеятельность» Тема: Поведение и действия при наводнениях, снежных заносах и грозе  Руководитель: специалист по социальной работе Бабинова Н.Д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«Обучение навыкам ухода» Тема: Увлажняющие маски для волос: 9 лучших рецептов  Исполнитель: специалист по социальной работе Попкова А.В</dc:title>
  <dc:creator>111</dc:creator>
  <cp:lastModifiedBy>Shafikova_GA</cp:lastModifiedBy>
  <cp:revision>19</cp:revision>
  <dcterms:created xsi:type="dcterms:W3CDTF">2020-09-03T14:49:45Z</dcterms:created>
  <dcterms:modified xsi:type="dcterms:W3CDTF">2021-10-13T05:58:20Z</dcterms:modified>
</cp:coreProperties>
</file>