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72" r:id="rId4"/>
    <p:sldId id="286" r:id="rId5"/>
    <p:sldId id="280" r:id="rId6"/>
    <p:sldId id="274" r:id="rId7"/>
    <p:sldId id="279" r:id="rId8"/>
    <p:sldId id="282" r:id="rId9"/>
    <p:sldId id="267" r:id="rId10"/>
    <p:sldId id="284" r:id="rId11"/>
    <p:sldId id="278" r:id="rId12"/>
    <p:sldId id="260" r:id="rId13"/>
    <p:sldId id="276" r:id="rId14"/>
    <p:sldId id="28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4A96B-206A-4FAD-B870-0A949DD00805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08248-B60B-4D54-A046-7758A0FDA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C96F7-A0A2-4FE6-A502-6265C9ACF495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B8C02-2782-4070-8EA7-31197A2595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915E6-E517-4216-8B9B-C8D2948632A8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9ACFC-AD67-482D-83FB-8D6014D781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F577F-28B3-470B-B432-4736C72B236D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D5520-150C-4AD4-B2D4-DDCE93A5BA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51C09-0148-49E0-B191-6C9A43C690B4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7F58B-CAFB-4499-BFC1-F721FE49FC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527E2-1DB5-4AFB-9C04-703DA34C8DF3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8FBF4-7CC2-48A5-81C5-B24C6314E6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9E55C-86BF-416A-A54F-43EB9345DEB6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7602-161E-4945-BD3D-1DA0C67DBB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404B0-CDA9-4597-A71E-D46BE3B2BC78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2B476-8CBE-4CF4-807A-94A405D33E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969ED-7BAA-4852-AD85-A853CFCCF03E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2F7EB-9328-41F1-9C8B-99A8D0B6EC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255A7-6CC3-4A4C-9B84-B485831C8648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2D4AB-5853-489F-8857-835FD01A39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E4628-41BE-44D6-85DA-BFBCE6ED2CEF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9695C-117F-412A-8386-8585D8C0FC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2F1A26-BE40-41AA-87A7-47D4AC97EC61}" type="datetimeFigureOut">
              <a:rPr lang="ru-RU"/>
              <a:pPr>
                <a:defRPr/>
              </a:pPr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C15CB41-B59B-477B-A41E-72B08AAA6C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midural.ru/100034/100089/mu_leaders/document239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2357454"/>
          </a:xfrm>
          <a:solidFill>
            <a:schemeClr val="bg1">
              <a:alpha val="70000"/>
            </a:schemeClr>
          </a:solidFill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кола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пожилого возраста по направлению «Краеведение»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тема: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«История и достопримечательности Каменска – Уральского»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429132"/>
            <a:ext cx="6400800" cy="150019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Руководитель: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Халтурина А.В.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285729"/>
            <a:ext cx="8672533" cy="830997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ГОСУДАРСТВЕННОЕ АВТОНОМНОЕ УЧРЕЖДЕНИЕ СОЦИАЛЬНОГО ОБСЛУЖИВАНИЯ </a:t>
            </a:r>
          </a:p>
          <a:p>
            <a:pPr algn="ctr"/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СВЕРДЛОВСКОЙ ОБЛАСТИ</a:t>
            </a:r>
          </a:p>
          <a:p>
            <a:pPr algn="ctr"/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«Комплексный центр социального обслуживания населения города Каменска-Уральского»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08499" y="6000768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15.10.2021г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778689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571500"/>
            <a:ext cx="7772400" cy="1362075"/>
          </a:xfrm>
        </p:spPr>
        <p:txBody>
          <a:bodyPr/>
          <a:lstStyle/>
          <a:p>
            <a:pPr>
              <a:defRPr/>
            </a:pPr>
            <a:r>
              <a:rPr lang="ru-RU" sz="2400" i="1" dirty="0" smtClean="0">
                <a:latin typeface="Comic Sans MS" pitchFamily="66" charset="0"/>
              </a:rPr>
              <a:t>Этот город огня и металла,</a:t>
            </a:r>
            <a:br>
              <a:rPr lang="ru-RU" sz="2400" i="1" dirty="0" smtClean="0">
                <a:latin typeface="Comic Sans MS" pitchFamily="66" charset="0"/>
              </a:rPr>
            </a:br>
            <a:r>
              <a:rPr lang="ru-RU" sz="2400" i="1" dirty="0" smtClean="0">
                <a:latin typeface="Comic Sans MS" pitchFamily="66" charset="0"/>
              </a:rPr>
              <a:t>Что поднялся над спинами скал,</a:t>
            </a:r>
            <a:br>
              <a:rPr lang="ru-RU" sz="2400" i="1" dirty="0" smtClean="0">
                <a:latin typeface="Comic Sans MS" pitchFamily="66" charset="0"/>
              </a:rPr>
            </a:br>
            <a:r>
              <a:rPr lang="ru-RU" sz="2400" i="1" dirty="0" smtClean="0">
                <a:latin typeface="Comic Sans MS" pitchFamily="66" charset="0"/>
              </a:rPr>
              <a:t>Дорог мне</a:t>
            </a:r>
            <a:br>
              <a:rPr lang="ru-RU" sz="2400" i="1" dirty="0" smtClean="0">
                <a:latin typeface="Comic Sans MS" pitchFamily="66" charset="0"/>
              </a:rPr>
            </a:br>
            <a:r>
              <a:rPr lang="ru-RU" sz="2400" i="1" dirty="0" smtClean="0">
                <a:latin typeface="Comic Sans MS" pitchFamily="66" charset="0"/>
              </a:rPr>
              <a:t>Как частица Урала,</a:t>
            </a:r>
            <a:br>
              <a:rPr lang="ru-RU" sz="2400" i="1" dirty="0" smtClean="0">
                <a:latin typeface="Comic Sans MS" pitchFamily="66" charset="0"/>
              </a:rPr>
            </a:br>
            <a:r>
              <a:rPr lang="ru-RU" sz="2400" i="1" dirty="0" smtClean="0">
                <a:latin typeface="Comic Sans MS" pitchFamily="66" charset="0"/>
              </a:rPr>
              <a:t>Без которой немыслим Урал.</a:t>
            </a:r>
            <a:br>
              <a:rPr lang="ru-RU" sz="2400" i="1" dirty="0" smtClean="0">
                <a:latin typeface="Comic Sans MS" pitchFamily="66" charset="0"/>
              </a:rPr>
            </a:br>
            <a:r>
              <a:rPr lang="ru-RU" sz="2400" i="1" dirty="0" smtClean="0">
                <a:latin typeface="Comic Sans MS" pitchFamily="66" charset="0"/>
              </a:rPr>
              <a:t>Л. Сорокин</a:t>
            </a:r>
            <a:endParaRPr lang="ru-RU" sz="2400" i="1" dirty="0">
              <a:latin typeface="Comic Sans MS" pitchFamily="66" charset="0"/>
            </a:endParaRPr>
          </a:p>
        </p:txBody>
      </p:sp>
      <p:pic>
        <p:nvPicPr>
          <p:cNvPr id="4" name="Рисунок 3" descr="5417f7134e7a397a43e2f50d41a68d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1670" y="3000372"/>
            <a:ext cx="4643470" cy="3543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-конечная звезда 5"/>
          <p:cNvSpPr/>
          <p:nvPr/>
        </p:nvSpPr>
        <p:spPr>
          <a:xfrm>
            <a:off x="6929438" y="3643313"/>
            <a:ext cx="428625" cy="42862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000875" y="1714500"/>
            <a:ext cx="428625" cy="357188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1714500" y="3357563"/>
            <a:ext cx="428625" cy="357187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8215313" y="4500563"/>
            <a:ext cx="428625" cy="357187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1894940">
            <a:off x="2776538" y="5800725"/>
            <a:ext cx="428625" cy="35718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1894940">
            <a:off x="8420100" y="2443163"/>
            <a:ext cx="428625" cy="357187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 rot="1894940">
            <a:off x="561975" y="2014538"/>
            <a:ext cx="428625" cy="357187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 rot="1894940">
            <a:off x="7348538" y="5943600"/>
            <a:ext cx="428625" cy="35718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500063" y="5715000"/>
            <a:ext cx="428625" cy="42862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5-конечная звезда 14"/>
          <p:cNvSpPr/>
          <p:nvPr/>
        </p:nvSpPr>
        <p:spPr>
          <a:xfrm>
            <a:off x="500063" y="500063"/>
            <a:ext cx="428625" cy="42862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 rot="1894940">
            <a:off x="490538" y="4300538"/>
            <a:ext cx="428625" cy="357187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5-конечная звезда 16"/>
          <p:cNvSpPr/>
          <p:nvPr/>
        </p:nvSpPr>
        <p:spPr>
          <a:xfrm rot="1894940">
            <a:off x="8205788" y="585788"/>
            <a:ext cx="428625" cy="357187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 rot="1894940">
            <a:off x="8653463" y="5872163"/>
            <a:ext cx="428625" cy="357187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Управляющая кнопка: настраиваемая 18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285750"/>
            <a:ext cx="4500562" cy="3498850"/>
          </a:xfrm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8725" y="3786188"/>
            <a:ext cx="664527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81244" y="2857496"/>
            <a:ext cx="44627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15 октября 1701</a:t>
            </a:r>
          </a:p>
        </p:txBody>
      </p:sp>
      <p:sp>
        <p:nvSpPr>
          <p:cNvPr id="12" name="5-конечная звезда 11"/>
          <p:cNvSpPr/>
          <p:nvPr/>
        </p:nvSpPr>
        <p:spPr>
          <a:xfrm>
            <a:off x="6858000" y="2428875"/>
            <a:ext cx="428625" cy="357188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5072063" y="3500438"/>
            <a:ext cx="428625" cy="357187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429625" y="3500438"/>
            <a:ext cx="428625" cy="357187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5-конечная звезда 14"/>
          <p:cNvSpPr/>
          <p:nvPr/>
        </p:nvSpPr>
        <p:spPr>
          <a:xfrm rot="1894940">
            <a:off x="8420100" y="2443163"/>
            <a:ext cx="428625" cy="357187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 rot="1894940">
            <a:off x="5133975" y="2514600"/>
            <a:ext cx="428625" cy="35718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5-конечная звезда 16"/>
          <p:cNvSpPr/>
          <p:nvPr/>
        </p:nvSpPr>
        <p:spPr>
          <a:xfrm rot="1894940">
            <a:off x="6919913" y="3371850"/>
            <a:ext cx="428625" cy="35718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14282" y="4000504"/>
            <a:ext cx="214314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Слияние 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рек 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Каменки и 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Исети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2938" y="2714625"/>
            <a:ext cx="7772400" cy="1500188"/>
          </a:xfrm>
        </p:spPr>
        <p:txBody>
          <a:bodyPr/>
          <a:lstStyle/>
          <a:p>
            <a:pPr algn="ctr"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Каменск-Уральский входит в перечень исторических городов России.</a:t>
            </a:r>
          </a:p>
          <a:p>
            <a:pPr algn="ctr"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 признанным достопримечательностям Каменска-Уральского можно отнести: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монумент Пушка — символ города;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памятники природы областного значения;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уникальный железнодорожный мост через реку Исеть 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здание управления казённого чугунолитейного завода.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архитектурный комплекс старинного </a:t>
            </a:r>
            <a:r>
              <a:rPr lang="ru-RU" sz="21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Спасо-Преображенского</a:t>
            </a:r>
            <a:r>
              <a:rPr lang="ru-RU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монастыря.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rId2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3497263"/>
            <a:ext cx="3786188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214313" y="214313"/>
            <a:ext cx="7572375" cy="14779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dirty="0"/>
              <a:t>Каменск-Уральский – один из старейших промышленных городов Урала. Он основан в 1701 году. Многое нашло отражение в облике города за более чем триста лет, которые он уже существует. Он родился, чтобы стать кузницей оружия, и этим предварил будущую славу Урала – опорного края державы. </a:t>
            </a:r>
          </a:p>
        </p:txBody>
      </p:sp>
      <p:sp>
        <p:nvSpPr>
          <p:cNvPr id="4099" name="Прямоугольник 2"/>
          <p:cNvSpPr>
            <a:spLocks noChangeArrowheads="1"/>
          </p:cNvSpPr>
          <p:nvPr/>
        </p:nvSpPr>
        <p:spPr bwMode="auto">
          <a:xfrm>
            <a:off x="2555875" y="2060575"/>
            <a:ext cx="6357938" cy="36877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dirty="0"/>
              <a:t> Артиллерийские орудия, отлитые на казенном Каменском чугунолитейном заводе – первенце уральской металлургии, впервые дали громко знать о себе 27 июня 1709 года в день исторической Полтавской битвы, когда русские войска под командованием Петра I наголову разбили сильную по тем временам шведскую армию, обеспечив победу России в Северной войне. Много лет спустя Каменские пушки «участвовали» в Отечественной войне 1812 года. В память о своих предках, пушечных дел мастерах, </a:t>
            </a:r>
            <a:r>
              <a:rPr lang="ru-RU" dirty="0" err="1"/>
              <a:t>каменские</a:t>
            </a:r>
            <a:r>
              <a:rPr lang="ru-RU" dirty="0"/>
              <a:t> рабочие отлили и поставили 6 октября 1967 года на высоком берегу реки Каменки копию тех первых знаменитых орудий.</a:t>
            </a:r>
          </a:p>
        </p:txBody>
      </p:sp>
      <p:pic>
        <p:nvPicPr>
          <p:cNvPr id="4100" name="Рисунок 3" descr="img--i-90484-w-320-t-1.jpg"/>
          <p:cNvPicPr>
            <a:picLocks noChangeAspect="1"/>
          </p:cNvPicPr>
          <p:nvPr/>
        </p:nvPicPr>
        <p:blipFill>
          <a:blip r:embed="rId2" cstate="print"/>
          <a:srcRect l="4686" t="1389"/>
          <a:stretch>
            <a:fillRect/>
          </a:stretch>
        </p:blipFill>
        <p:spPr bwMode="auto">
          <a:xfrm>
            <a:off x="142844" y="1857364"/>
            <a:ext cx="2214563" cy="386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76052840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12063" y="0"/>
            <a:ext cx="15319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643938" y="6357938"/>
            <a:ext cx="500062" cy="500062"/>
          </a:xfrm>
          <a:prstGeom prst="actionButtonForwardNex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7000875" y="1714500"/>
            <a:ext cx="428625" cy="357188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1894940">
            <a:off x="2562225" y="1800225"/>
            <a:ext cx="428625" cy="357188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1894940">
            <a:off x="8205788" y="5657850"/>
            <a:ext cx="428625" cy="357188"/>
          </a:xfrm>
          <a:prstGeom prst="star5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1894940">
            <a:off x="2776538" y="5800725"/>
            <a:ext cx="428625" cy="35718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 rot="1894940">
            <a:off x="61913" y="1514475"/>
            <a:ext cx="428625" cy="357188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"/>
          <p:cNvSpPr>
            <a:spLocks noChangeArrowheads="1"/>
          </p:cNvSpPr>
          <p:nvPr/>
        </p:nvSpPr>
        <p:spPr bwMode="auto">
          <a:xfrm>
            <a:off x="214313" y="214313"/>
            <a:ext cx="7572375" cy="14779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dirty="0"/>
              <a:t>Каменск-Уральский – один из старейших промышленных городов Урала. Он основан в 1701 году. Многое нашло отражение в облике города за более чем триста лет, которые он уже существует. Он родился, чтобы стать кузницей оружия, и этим предварил будущую славу Урала – опорного края державы. </a:t>
            </a:r>
          </a:p>
        </p:txBody>
      </p:sp>
      <p:sp>
        <p:nvSpPr>
          <p:cNvPr id="15" name="Управляющая кнопка: настраиваемая 14">
            <a:hlinkClick r:id="rId4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0"/>
                            </p:stCondLst>
                            <p:childTnLst>
                              <p:par>
                                <p:cTn id="5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9" grpId="0" animBg="1"/>
      <p:bldP spid="7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428604"/>
            <a:ext cx="726359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Памятники природы</a:t>
            </a:r>
          </a:p>
        </p:txBody>
      </p:sp>
      <p:sp>
        <p:nvSpPr>
          <p:cNvPr id="8195" name="Заголовок 2"/>
          <p:cNvSpPr>
            <a:spLocks noGrp="1"/>
          </p:cNvSpPr>
          <p:nvPr>
            <p:ph type="title"/>
          </p:nvPr>
        </p:nvSpPr>
        <p:spPr>
          <a:xfrm>
            <a:off x="357188" y="5572125"/>
            <a:ext cx="8229600" cy="785813"/>
          </a:xfrm>
        </p:spPr>
        <p:txBody>
          <a:bodyPr/>
          <a:lstStyle/>
          <a:p>
            <a:r>
              <a:rPr lang="ru-RU" sz="2800" b="1" smtClean="0"/>
              <a:t>Скала Каменные ворота </a:t>
            </a:r>
            <a:r>
              <a:rPr lang="ru-RU" sz="2800" smtClean="0"/>
              <a:t>– </a:t>
            </a:r>
            <a:r>
              <a:rPr lang="ru-RU" sz="2800" b="1" smtClean="0"/>
              <a:t> визитная карточка города</a:t>
            </a:r>
            <a:endParaRPr lang="ru-RU" sz="2800" smtClean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500188"/>
            <a:ext cx="87153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настраиваемая 7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  <p:pic>
        <p:nvPicPr>
          <p:cNvPr id="8198" name="Рисунок 8" descr="5707211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4286250"/>
            <a:ext cx="1357313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428604"/>
            <a:ext cx="726359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Памятники природы</a:t>
            </a:r>
          </a:p>
        </p:txBody>
      </p:sp>
      <p:sp>
        <p:nvSpPr>
          <p:cNvPr id="9219" name="Заголовок 2"/>
          <p:cNvSpPr>
            <a:spLocks noGrp="1"/>
          </p:cNvSpPr>
          <p:nvPr>
            <p:ph type="title"/>
          </p:nvPr>
        </p:nvSpPr>
        <p:spPr>
          <a:xfrm>
            <a:off x="357188" y="5214938"/>
            <a:ext cx="8215312" cy="1143000"/>
          </a:xfrm>
        </p:spPr>
        <p:txBody>
          <a:bodyPr/>
          <a:lstStyle/>
          <a:p>
            <a:r>
              <a:rPr lang="ru-RU" sz="2800" b="1" smtClean="0"/>
              <a:t>Гора Богатырек </a:t>
            </a:r>
            <a:endParaRPr lang="ru-RU" sz="2800" smtClean="0"/>
          </a:p>
        </p:txBody>
      </p:sp>
      <p:pic>
        <p:nvPicPr>
          <p:cNvPr id="34818" name="Picture 2" descr="Богатыре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1357313"/>
            <a:ext cx="5148263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настраиваемая 5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57188" y="542925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Скала Три Пещеры</a:t>
            </a:r>
          </a:p>
        </p:txBody>
      </p:sp>
      <p:pic>
        <p:nvPicPr>
          <p:cNvPr id="10243" name="Содержимое 3" descr="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2000250"/>
            <a:ext cx="8272463" cy="3214688"/>
          </a:xfrm>
        </p:spPr>
      </p:pic>
      <p:pic>
        <p:nvPicPr>
          <p:cNvPr id="4" name="Содержимое 3" descr="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000250"/>
            <a:ext cx="8272463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571480"/>
            <a:ext cx="688156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Памятники природы</a:t>
            </a:r>
          </a:p>
        </p:txBody>
      </p:sp>
      <p:sp>
        <p:nvSpPr>
          <p:cNvPr id="6" name="Управляющая кнопка: настраиваемая 5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  <p:pic>
        <p:nvPicPr>
          <p:cNvPr id="10247" name="Рисунок 6" descr="5707211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8" y="4643438"/>
            <a:ext cx="1357312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5214938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Скала Филин.</a:t>
            </a:r>
          </a:p>
        </p:txBody>
      </p:sp>
      <p:pic>
        <p:nvPicPr>
          <p:cNvPr id="11267" name="Содержимое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785938"/>
            <a:ext cx="8272463" cy="3214687"/>
          </a:xfrm>
        </p:spPr>
      </p:pic>
      <p:pic>
        <p:nvPicPr>
          <p:cNvPr id="4" name="Содержимое 3" descr="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785938"/>
            <a:ext cx="8272463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36506" y="357166"/>
            <a:ext cx="8193212" cy="7858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Памятники природы</a:t>
            </a:r>
          </a:p>
        </p:txBody>
      </p:sp>
      <p:sp>
        <p:nvSpPr>
          <p:cNvPr id="6" name="Управляющая кнопка: настраиваемая 5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hlinkClick r:id="rId3" action="ppaction://hlinksldjump"/>
              </a:rPr>
              <a:t>Начало</a:t>
            </a:r>
            <a:endParaRPr lang="ru-RU" dirty="0"/>
          </a:p>
        </p:txBody>
      </p:sp>
      <p:pic>
        <p:nvPicPr>
          <p:cNvPr id="11271" name="Рисунок 6" descr="5707211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4500563"/>
            <a:ext cx="1357313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724400"/>
            <a:ext cx="8147050" cy="1905000"/>
          </a:xfrm>
          <a:noFill/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800" smtClean="0"/>
              <a:t>уникальный железнодорожный мост через реку Исеть (1939, Росновский В. А., 140 м одноарочный мост из стальных труб, заполненных бетоном, памятник архитектуры областного значения)</a:t>
            </a:r>
          </a:p>
        </p:txBody>
      </p:sp>
      <p:pic>
        <p:nvPicPr>
          <p:cNvPr id="32772" name="Picture 4" descr="Kamensk_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484313"/>
            <a:ext cx="7554912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00100" y="285728"/>
            <a:ext cx="76104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Железнодорожный мост</a:t>
            </a:r>
          </a:p>
        </p:txBody>
      </p:sp>
      <p:sp>
        <p:nvSpPr>
          <p:cNvPr id="7" name="Управляющая кнопка: настраиваемая 6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hlinkClick r:id="rId3" action="ppaction://hlinksldjump"/>
              </a:rPr>
              <a:t>Начало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1857375"/>
            <a:ext cx="7721600" cy="3000375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92823" y="285728"/>
            <a:ext cx="8751177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Каменский чугунолитейный </a:t>
            </a:r>
          </a:p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завод</a:t>
            </a:r>
          </a:p>
        </p:txBody>
      </p:sp>
      <p:sp>
        <p:nvSpPr>
          <p:cNvPr id="5" name="Управляющая кнопка: настраиваемая 4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  <p:pic>
        <p:nvPicPr>
          <p:cNvPr id="13317" name="Рисунок 5" descr="5707211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4357688"/>
            <a:ext cx="1357312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x_1a9e9d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http://midural.ru/100034/100089/mu_leaders/document2390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Интернет-ресурс</a:t>
            </a:r>
          </a:p>
          <a:p>
            <a:r>
              <a:rPr lang="ru-RU" dirty="0" smtClean="0"/>
              <a:t>книга </a:t>
            </a:r>
            <a:r>
              <a:rPr lang="ru-RU" dirty="0"/>
              <a:t>"Памятники архитектуры </a:t>
            </a:r>
            <a:r>
              <a:rPr lang="ru-RU" dirty="0" smtClean="0"/>
              <a:t>Каменск-Уральского«, </a:t>
            </a:r>
            <a:r>
              <a:rPr lang="ru-RU" dirty="0"/>
              <a:t>Авторы</a:t>
            </a:r>
            <a:r>
              <a:rPr lang="ru-RU" dirty="0" smtClean="0"/>
              <a:t>: </a:t>
            </a:r>
            <a:r>
              <a:rPr lang="ru-RU" dirty="0" err="1" smtClean="0"/>
              <a:t>С.Гаврилова</a:t>
            </a:r>
            <a:r>
              <a:rPr lang="ru-RU" dirty="0"/>
              <a:t>, </a:t>
            </a:r>
            <a:r>
              <a:rPr lang="ru-RU" dirty="0" err="1"/>
              <a:t>Л.Зенкова</a:t>
            </a:r>
            <a:r>
              <a:rPr lang="ru-RU" dirty="0"/>
              <a:t>, </a:t>
            </a:r>
            <a:r>
              <a:rPr lang="ru-RU" dirty="0" err="1"/>
              <a:t>А.Кузнецова</a:t>
            </a:r>
            <a:r>
              <a:rPr lang="ru-RU" dirty="0"/>
              <a:t>, </a:t>
            </a:r>
            <a:r>
              <a:rPr lang="ru-RU" dirty="0" err="1"/>
              <a:t>Л.Лесунова</a:t>
            </a:r>
            <a:r>
              <a:rPr lang="ru-RU" dirty="0"/>
              <a:t>. </a:t>
            </a:r>
            <a:r>
              <a:rPr lang="ru-RU" dirty="0" smtClean="0"/>
              <a:t>Издательство </a:t>
            </a:r>
            <a:r>
              <a:rPr lang="ru-RU" dirty="0"/>
              <a:t>Банк культурной информации, Екатеринбург, 2008.</a:t>
            </a:r>
          </a:p>
        </p:txBody>
      </p:sp>
    </p:spTree>
    <p:extLst>
      <p:ext uri="{BB962C8B-B14F-4D97-AF65-F5344CB8AC3E}">
        <p14:creationId xmlns:p14="http://schemas.microsoft.com/office/powerpoint/2010/main" xmlns="" val="2212215677"/>
      </p:ext>
    </p:extLst>
  </p:cSld>
  <p:clrMapOvr>
    <a:masterClrMapping/>
  </p:clrMapOvr>
  <p:transition>
    <p:pull dir="rd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394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Школа пожилого возраста по направлению «Краеведение»   тема: «История и достопримечательности Каменска – Уральского»</vt:lpstr>
      <vt:lpstr>Слайд 2</vt:lpstr>
      <vt:lpstr>Этот город огня и металла, Что поднялся над спинами скал, Дорог мне Как частица Урала, Без которой немыслим Урал. Л. Сорокин</vt:lpstr>
      <vt:lpstr>Слайд 4</vt:lpstr>
      <vt:lpstr>Слайд 5</vt:lpstr>
      <vt:lpstr>Слайд 6</vt:lpstr>
      <vt:lpstr>Скала Каменные ворота –  визитная карточка города</vt:lpstr>
      <vt:lpstr>Гора Богатырек </vt:lpstr>
      <vt:lpstr>Скала Три Пещеры</vt:lpstr>
      <vt:lpstr>Скала Филин.</vt:lpstr>
      <vt:lpstr>Слайд 11</vt:lpstr>
      <vt:lpstr>Слайд 12</vt:lpstr>
      <vt:lpstr>Слайд 13</vt:lpstr>
      <vt:lpstr>Источники информации: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Shafikova_GA</cp:lastModifiedBy>
  <cp:revision>33</cp:revision>
  <dcterms:created xsi:type="dcterms:W3CDTF">2010-11-28T13:07:58Z</dcterms:created>
  <dcterms:modified xsi:type="dcterms:W3CDTF">2021-10-13T05:57:49Z</dcterms:modified>
</cp:coreProperties>
</file>