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88" autoAdjust="0"/>
    <p:restoredTop sz="86380" autoAdjust="0"/>
  </p:normalViewPr>
  <p:slideViewPr>
    <p:cSldViewPr>
      <p:cViewPr varScale="1">
        <p:scale>
          <a:sx n="91" d="100"/>
          <a:sy n="91" d="100"/>
        </p:scale>
        <p:origin x="-136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CB1EE-7586-42FC-87D7-29336B4CB095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11CBB-3538-4142-B2AB-80AA55BF10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11CBB-3538-4142-B2AB-80AA55BF10C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760897-D4F8-451D-A0C6-3CDCBE18560A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3623CF6-1503-4B70-9682-D6CE7B779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725602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ГАУ «КЦСОН города Каменска-Уральского»</a:t>
            </a:r>
            <a:br>
              <a:rPr lang="ru-RU" sz="1400" dirty="0" smtClean="0"/>
            </a:br>
            <a:r>
              <a:rPr lang="ru-RU" sz="1400" dirty="0" smtClean="0"/>
              <a:t>Школа пожилого возраста по направлению «Социальный туризм».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Тема: Свято </a:t>
            </a:r>
            <a:r>
              <a:rPr lang="ru-RU" sz="3100" dirty="0" smtClean="0"/>
              <a:t>– Троицкая Сергиева </a:t>
            </a:r>
            <a:r>
              <a:rPr lang="ru-RU" sz="3100" dirty="0" smtClean="0"/>
              <a:t>лавра</a:t>
            </a:r>
            <a:br>
              <a:rPr lang="ru-RU" sz="3100" dirty="0" smtClean="0"/>
            </a:br>
            <a:r>
              <a:rPr lang="ru-RU" sz="2000" dirty="0" smtClean="0"/>
              <a:t>Руководитель: специалист по социальной работе </a:t>
            </a:r>
            <a:r>
              <a:rPr lang="ru-RU" sz="2000" dirty="0" err="1" smtClean="0"/>
              <a:t>Пучкова</a:t>
            </a:r>
            <a:r>
              <a:rPr lang="ru-RU" sz="2000" dirty="0" smtClean="0"/>
              <a:t> М.В. </a:t>
            </a:r>
            <a:endParaRPr lang="ru-RU" sz="3100" dirty="0"/>
          </a:p>
        </p:txBody>
      </p:sp>
      <p:pic>
        <p:nvPicPr>
          <p:cNvPr id="1026" name="Picture 2" descr="C:\Users\user1\Desktop\лав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28728" y="2143116"/>
            <a:ext cx="6407656" cy="442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Desktop\лавр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1\Desktop\лавр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1\Desktop\лавр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1\Desktop\лавр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-214338"/>
            <a:ext cx="7472386" cy="1082660"/>
          </a:xfrm>
        </p:spPr>
        <p:txBody>
          <a:bodyPr/>
          <a:lstStyle/>
          <a:p>
            <a:r>
              <a:rPr lang="ru-RU" b="0" dirty="0" smtClean="0"/>
              <a:t>Сергиево-Посадский музей</a:t>
            </a:r>
            <a:endParaRPr lang="ru-RU" dirty="0"/>
          </a:p>
        </p:txBody>
      </p:sp>
      <p:pic>
        <p:nvPicPr>
          <p:cNvPr id="1026" name="Picture 2" descr="https://avatars.mds.yandex.net/get-altay/2397657/2a000001708cebd1690ae876b349f1fdd4cb/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798533"/>
            <a:ext cx="5786478" cy="3513187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0" y="4286256"/>
            <a:ext cx="9144000" cy="2571744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Музейный комплекс учредили в 1920 году для упорядочения архитектурного и исторического наследия Сергиева Посада. В него входят главный и краеведческий корпуса, ризница и конный двор. В главном корпусе размещены коллекции русской живописи и декоративно-прикладного искусства. Краеведческий корпус – здание бывшего детского сада 1937 года, построенное в стиле конструктивизма. Здесь можно осмотреть археологическую и историческую экспозиции.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85776"/>
            <a:ext cx="8229600" cy="1131910"/>
          </a:xfrm>
        </p:spPr>
        <p:txBody>
          <a:bodyPr/>
          <a:lstStyle/>
          <a:p>
            <a:r>
              <a:rPr lang="ru-RU" dirty="0" smtClean="0"/>
              <a:t>Музей игрушки</a:t>
            </a:r>
            <a:endParaRPr lang="ru-RU" dirty="0"/>
          </a:p>
        </p:txBody>
      </p:sp>
      <p:pic>
        <p:nvPicPr>
          <p:cNvPr id="20485" name="Picture 5" descr="C:\Users\user1\Desktop\231082bf-5af0-4cd0-8729-f74fb7860f3b-музей игрушки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71480"/>
            <a:ext cx="5214942" cy="3911206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0" y="4500570"/>
            <a:ext cx="9144000" cy="2571744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Начало экспозиции положил местный коллекционер Н. М. </a:t>
            </a:r>
            <a:r>
              <a:rPr lang="ru-RU" dirty="0" err="1" smtClean="0"/>
              <a:t>Бартрам</a:t>
            </a:r>
            <a:r>
              <a:rPr lang="ru-RU" dirty="0" smtClean="0"/>
              <a:t> в 1910 году. Само учреждение открылось в 1918 году в городском особняке, принадлежавшем до Революции 1917 года вдове местного промышленника. В музее представлены выставки русской народной игрушки, изделий мастеров Западной Европы и Азии, детского портрета, новогодних и рождественских украшений, а также многое другое.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Музей крестьянского быта «Жили-Были»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86256"/>
            <a:ext cx="9144000" cy="278608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/>
              <a:t>Тематическая экспозиция, организованная местным художником В. Багровым на территории традиционного русского дома с резными наличниками (неподалеку находится его мастерская). Основатель коллекции является большим поклонником старины. Выставка состоит из привычных предметов быта крестьянской семьи: посуды, одежды, орудий труда, украшений, ремесленных изделий, игрушек.</a:t>
            </a:r>
            <a:endParaRPr lang="ru-RU" dirty="0"/>
          </a:p>
        </p:txBody>
      </p:sp>
      <p:pic>
        <p:nvPicPr>
          <p:cNvPr id="21506" name="Picture 2" descr="C:\Users\user1\Desktop\620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142984"/>
            <a:ext cx="4857784" cy="323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35721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Выставочный зал «Колокола Руси»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14818"/>
            <a:ext cx="9144000" cy="280892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Музей 2015 года, посвященный истории колоколов. Это единственная в мире экспозиция подобной тематики, в которую включены эти сигнальные (или музыкальные – кому как нравится) инструменты. То есть здесь можно не только посмотреть, но и послушать разные оттенки звучания. В рамках экскурсии посетителям устраивают полноценный концерт, в котором задействуют самые разные колокола.</a:t>
            </a:r>
            <a:endParaRPr lang="ru-RU" dirty="0"/>
          </a:p>
        </p:txBody>
      </p:sp>
      <p:pic>
        <p:nvPicPr>
          <p:cNvPr id="22531" name="Picture 3" descr="C:\Users\user1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0042"/>
            <a:ext cx="6723110" cy="37817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85776"/>
            <a:ext cx="9144000" cy="1143000"/>
          </a:xfrm>
        </p:spPr>
        <p:txBody>
          <a:bodyPr>
            <a:normAutofit/>
          </a:bodyPr>
          <a:lstStyle/>
          <a:p>
            <a:r>
              <a:rPr lang="ru-RU" b="0" dirty="0" smtClean="0"/>
              <a:t>Церковно-археологический кабинет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14818"/>
            <a:ext cx="9144000" cy="28574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Музейная экспозиция при Московской православной духовной академии, в которой содержатся собрания икон, предметов церковной старины, живописи, графики, монет, а также старинных книг – как печатных, так и рукописных. Датой основания музея считается 1814 год, когда в распоряжение академии поступили портреты Елизаветы и Екатерины II. С этих картин и началась история коллекции.</a:t>
            </a:r>
            <a:endParaRPr lang="ru-RU" dirty="0"/>
          </a:p>
        </p:txBody>
      </p:sp>
      <p:pic>
        <p:nvPicPr>
          <p:cNvPr id="25602" name="Picture 2" descr="C:\Users\user1\Desktop\1Икон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627151"/>
            <a:ext cx="5643602" cy="3510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85776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Смотровая площадка «Блинная гора»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929066"/>
            <a:ext cx="9144000" cy="2928934"/>
          </a:xfrm>
        </p:spPr>
        <p:txBody>
          <a:bodyPr>
            <a:normAutofit fontScale="925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Со смотровой площадки открывается лучший вид на Троице-Сергиеву Лавру, поэтому она является самой популярной в городе. По выходным здесь всегда много туристов. Название происходит от наименования холма, на котором в царские времена пекли блины и где собирались жители и паломники всех сословий. Смотровую площадку оборудовали в советское время в рамках подготовки к Олимпиаде-80.</a:t>
            </a:r>
            <a:endParaRPr lang="ru-RU" dirty="0"/>
          </a:p>
        </p:txBody>
      </p:sp>
      <p:pic>
        <p:nvPicPr>
          <p:cNvPr id="26626" name="Picture 2" descr="C:\Users\user1\Desktop\observation-deck-blinnaya-gora-sergiev-pos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642918"/>
            <a:ext cx="5010056" cy="33385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72074"/>
            <a:ext cx="9144000" cy="17859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Информация была взята на сайте:</a:t>
            </a:r>
            <a:br>
              <a:rPr lang="ru-RU" dirty="0" smtClean="0"/>
            </a:br>
            <a:r>
              <a:rPr lang="en-US" dirty="0" smtClean="0"/>
              <a:t>https://myslide.ru/presentation/1-troicesergieva-lavra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</TotalTime>
  <Words>347</Words>
  <Application>Microsoft Office PowerPoint</Application>
  <PresentationFormat>Экран (4:3)</PresentationFormat>
  <Paragraphs>16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ГАУ «КЦСОН города Каменска-Уральского» Школа пожилого возраста по направлению «Социальный туризм».  Тема: Свято – Троицкая Сергиева лавра Руководитель: специалист по социальной работе Пучкова М.В. </vt:lpstr>
      <vt:lpstr>Слайд 2</vt:lpstr>
      <vt:lpstr>Слайд 3</vt:lpstr>
      <vt:lpstr>Слайд 4</vt:lpstr>
      <vt:lpstr>Слайд 5</vt:lpstr>
      <vt:lpstr>Сергиево-Посадский музей</vt:lpstr>
      <vt:lpstr>Музей игрушки</vt:lpstr>
      <vt:lpstr>Музей крестьянского быта «Жили-Были»</vt:lpstr>
      <vt:lpstr>Выставочный зал «Колокола Руси»</vt:lpstr>
      <vt:lpstr>Церковно-археологический кабинет</vt:lpstr>
      <vt:lpstr>Смотровая площадка «Блинная гора»</vt:lpstr>
      <vt:lpstr>Информация была взята на сайте: https://myslide.ru/presentation/1-troicesergieva-lavra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Свято Троицкий Лавр</dc:title>
  <dc:creator>user1</dc:creator>
  <cp:lastModifiedBy>Shafikova_GA</cp:lastModifiedBy>
  <cp:revision>10</cp:revision>
  <dcterms:created xsi:type="dcterms:W3CDTF">2021-10-20T09:12:38Z</dcterms:created>
  <dcterms:modified xsi:type="dcterms:W3CDTF">2021-11-10T12:10:26Z</dcterms:modified>
</cp:coreProperties>
</file>