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57" r:id="rId3"/>
    <p:sldId id="259" r:id="rId4"/>
    <p:sldId id="263" r:id="rId5"/>
    <p:sldId id="260" r:id="rId6"/>
    <p:sldId id="262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5" r:id="rId18"/>
    <p:sldId id="274" r:id="rId19"/>
    <p:sldId id="276" r:id="rId20"/>
    <p:sldId id="277" r:id="rId21"/>
    <p:sldId id="278" r:id="rId22"/>
    <p:sldId id="280" r:id="rId23"/>
    <p:sldId id="279" r:id="rId24"/>
    <p:sldId id="281" r:id="rId25"/>
    <p:sldId id="293" r:id="rId26"/>
    <p:sldId id="282" r:id="rId27"/>
    <p:sldId id="283" r:id="rId28"/>
    <p:sldId id="290" r:id="rId29"/>
    <p:sldId id="291" r:id="rId30"/>
    <p:sldId id="284" r:id="rId31"/>
    <p:sldId id="285" r:id="rId32"/>
    <p:sldId id="292" r:id="rId33"/>
    <p:sldId id="286" r:id="rId34"/>
    <p:sldId id="287" r:id="rId35"/>
    <p:sldId id="288" r:id="rId36"/>
    <p:sldId id="289" r:id="rId37"/>
    <p:sldId id="294" r:id="rId38"/>
    <p:sldId id="295" r:id="rId39"/>
    <p:sldId id="296" r:id="rId40"/>
    <p:sldId id="301" r:id="rId41"/>
    <p:sldId id="297" r:id="rId42"/>
    <p:sldId id="304" r:id="rId43"/>
    <p:sldId id="298" r:id="rId44"/>
    <p:sldId id="299" r:id="rId45"/>
    <p:sldId id="300" r:id="rId46"/>
    <p:sldId id="256" r:id="rId47"/>
    <p:sldId id="302" r:id="rId48"/>
    <p:sldId id="303" r:id="rId49"/>
    <p:sldId id="305" r:id="rId50"/>
    <p:sldId id="306" r:id="rId51"/>
    <p:sldId id="326" r:id="rId52"/>
    <p:sldId id="307" r:id="rId53"/>
    <p:sldId id="308" r:id="rId54"/>
    <p:sldId id="273" r:id="rId55"/>
    <p:sldId id="321" r:id="rId56"/>
    <p:sldId id="316" r:id="rId57"/>
    <p:sldId id="317" r:id="rId58"/>
    <p:sldId id="318" r:id="rId59"/>
    <p:sldId id="319" r:id="rId60"/>
    <p:sldId id="320" r:id="rId61"/>
    <p:sldId id="322" r:id="rId62"/>
    <p:sldId id="323" r:id="rId63"/>
    <p:sldId id="324" r:id="rId64"/>
    <p:sldId id="325" r:id="rId65"/>
    <p:sldId id="313" r:id="rId66"/>
    <p:sldId id="309" r:id="rId67"/>
    <p:sldId id="329" r:id="rId68"/>
    <p:sldId id="330" r:id="rId69"/>
    <p:sldId id="315" r:id="rId70"/>
    <p:sldId id="310" r:id="rId71"/>
    <p:sldId id="327" r:id="rId72"/>
    <p:sldId id="328" r:id="rId73"/>
    <p:sldId id="331" r:id="rId7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3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25400" ty="6350" sx="71000" sy="71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25400" ty="6350" sx="71000" sy="71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/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1227" y="4614040"/>
            <a:ext cx="8408275" cy="2102069"/>
          </a:xfrm>
        </p:spPr>
        <p:txBody>
          <a:bodyPr>
            <a:normAutofit/>
          </a:bodyPr>
          <a:lstStyle/>
          <a:p>
            <a:pPr algn="l"/>
            <a:r>
              <a:rPr lang="ru-RU" sz="1600" b="1" dirty="0" smtClean="0">
                <a:solidFill>
                  <a:srgbClr val="00B050"/>
                </a:solidFill>
              </a:rPr>
              <a:t>ГАУ «КЦСОН города Каменска-Уральского»</a:t>
            </a:r>
            <a:br>
              <a:rPr lang="ru-RU" sz="1600" b="1" dirty="0" smtClean="0">
                <a:solidFill>
                  <a:srgbClr val="00B050"/>
                </a:solidFill>
              </a:rPr>
            </a:br>
            <a:r>
              <a:rPr lang="ru-RU" sz="1600" b="1" dirty="0" smtClean="0">
                <a:solidFill>
                  <a:srgbClr val="00B050"/>
                </a:solidFill>
              </a:rPr>
              <a:t>Школа пожилого возраста по направлению «Социальный туризм»</a:t>
            </a:r>
            <a:br>
              <a:rPr lang="ru-RU" sz="1600" b="1" dirty="0" smtClean="0">
                <a:solidFill>
                  <a:srgbClr val="00B050"/>
                </a:solidFill>
              </a:rPr>
            </a:br>
            <a:r>
              <a:rPr lang="ru-RU" sz="1600" b="1" dirty="0" smtClean="0">
                <a:solidFill>
                  <a:srgbClr val="00B050"/>
                </a:solidFill>
              </a:rPr>
              <a:t>Тема: Виртуальная экскурсия </a:t>
            </a:r>
            <a:br>
              <a:rPr lang="ru-RU" sz="1600" b="1" dirty="0" smtClean="0">
                <a:solidFill>
                  <a:srgbClr val="00B050"/>
                </a:solidFill>
              </a:rPr>
            </a:br>
            <a:r>
              <a:rPr lang="ru-RU" sz="3200" b="1" dirty="0" smtClean="0">
                <a:solidFill>
                  <a:srgbClr val="00B050"/>
                </a:solidFill>
              </a:rPr>
              <a:t>«</a:t>
            </a:r>
            <a:r>
              <a:rPr lang="ru-RU" sz="3200" b="1" dirty="0" smtClean="0">
                <a:solidFill>
                  <a:srgbClr val="00B050"/>
                </a:solidFill>
              </a:rPr>
              <a:t>Гусь – Хрустальный»</a:t>
            </a:r>
            <a:br>
              <a:rPr lang="ru-RU" sz="3200" b="1" dirty="0" smtClean="0">
                <a:solidFill>
                  <a:srgbClr val="00B050"/>
                </a:solidFill>
              </a:rPr>
            </a:br>
            <a:r>
              <a:rPr lang="ru-RU" sz="1600" b="1" dirty="0" smtClean="0">
                <a:solidFill>
                  <a:srgbClr val="00B050"/>
                </a:solidFill>
              </a:rPr>
              <a:t>руководитель: Специалист по социальной работе </a:t>
            </a:r>
            <a:r>
              <a:rPr lang="ru-RU" sz="1600" b="1" dirty="0" err="1" smtClean="0">
                <a:solidFill>
                  <a:srgbClr val="00B050"/>
                </a:solidFill>
              </a:rPr>
              <a:t>Пучкова</a:t>
            </a:r>
            <a:r>
              <a:rPr lang="ru-RU" sz="1600" b="1" dirty="0" smtClean="0">
                <a:solidFill>
                  <a:srgbClr val="00B050"/>
                </a:solidFill>
              </a:rPr>
              <a:t> М.В. </a:t>
            </a:r>
            <a:endParaRPr lang="ru-RU" sz="1600" b="1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FF00"/>
                </a:solidFill>
              </a:rPr>
              <a:t>ИСТОРИЯ</a:t>
            </a:r>
            <a:endParaRPr lang="ru-RU" sz="4800" dirty="0">
              <a:solidFill>
                <a:srgbClr val="FFFF00"/>
              </a:solidFill>
            </a:endParaRPr>
          </a:p>
        </p:txBody>
      </p:sp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377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resent5.com/presentation/5528253_131508322/image-2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583" t="1851" r="3889" b="7037"/>
          <a:stretch/>
        </p:blipFill>
        <p:spPr bwMode="auto">
          <a:xfrm>
            <a:off x="154546" y="103030"/>
            <a:ext cx="11861443" cy="65939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57251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resent5.com/presentation/34253100_74416105/image-3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05" t="6111" r="2500" b="4259"/>
          <a:stretch/>
        </p:blipFill>
        <p:spPr bwMode="auto">
          <a:xfrm>
            <a:off x="283336" y="180304"/>
            <a:ext cx="11706896" cy="64909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9101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213" y="4443212"/>
            <a:ext cx="10934164" cy="1712890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solidFill>
                  <a:srgbClr val="FFFF00"/>
                </a:solidFill>
              </a:rPr>
              <a:t>Из истории города : </a:t>
            </a:r>
            <a:endParaRPr lang="ru-RU" sz="6600" b="1" dirty="0">
              <a:solidFill>
                <a:srgbClr val="FFFF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706896" y="4960138"/>
            <a:ext cx="104104" cy="83535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fs.znanio.ru/methodology/images/d8/45/d845693c32d8e3eddcc1c2efaa1deedd8b821920.jpg"/>
          <p:cNvPicPr>
            <a:picLocks noGrp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687" t="61177" b="16658"/>
          <a:stretch/>
        </p:blipFill>
        <p:spPr bwMode="auto">
          <a:xfrm>
            <a:off x="579549" y="373486"/>
            <a:ext cx="11231451" cy="39022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314244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13454" r="50000" b="44854"/>
          <a:stretch/>
        </p:blipFill>
        <p:spPr>
          <a:xfrm>
            <a:off x="90587" y="90152"/>
            <a:ext cx="7119557" cy="42242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50963" t="12800" b="44713"/>
          <a:stretch/>
        </p:blipFill>
        <p:spPr>
          <a:xfrm>
            <a:off x="4847493" y="3078051"/>
            <a:ext cx="7344507" cy="377994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9248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069" t="57262" r="50037"/>
          <a:stretch/>
        </p:blipFill>
        <p:spPr>
          <a:xfrm>
            <a:off x="115911" y="90152"/>
            <a:ext cx="6503830" cy="42113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51185" t="57460"/>
          <a:stretch/>
        </p:blipFill>
        <p:spPr>
          <a:xfrm>
            <a:off x="5937160" y="2910625"/>
            <a:ext cx="6254840" cy="377696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1397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recommend.ru/sites/default/files/imagecache/copyright1/user-images/142175/pdW9KalyjJNjMJPsuuMR9g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7951"/>
          <a:stretch/>
        </p:blipFill>
        <p:spPr bwMode="auto">
          <a:xfrm>
            <a:off x="90152" y="90153"/>
            <a:ext cx="5782614" cy="41727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recommend.ru/sites/default/files/imagecache/copyright1/user-images/142175/pdW9KalyjJNjMJPsuuMR9g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280"/>
          <a:stretch/>
        </p:blipFill>
        <p:spPr bwMode="auto">
          <a:xfrm>
            <a:off x="5653826" y="2588654"/>
            <a:ext cx="6426557" cy="41579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23526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s.znanio.ru/methodology/images/d8/45/d845693c32d8e3eddcc1c2efaa1deedd8b821920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21" t="7997" r="1574" b="3810"/>
          <a:stretch/>
        </p:blipFill>
        <p:spPr bwMode="auto">
          <a:xfrm>
            <a:off x="167425" y="0"/>
            <a:ext cx="11912958" cy="67614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324238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17857" t="17801" r="28307" b="15679"/>
          <a:stretch/>
        </p:blipFill>
        <p:spPr bwMode="auto">
          <a:xfrm>
            <a:off x="180303" y="141668"/>
            <a:ext cx="11835686" cy="65811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79070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f2.ppt-online.org/files2/slide/d/dAufIL5tbr6MCHWwV2cOaxBYkNjoT7gS8UzZqDFJeK/slide-1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533" r="3428"/>
          <a:stretch/>
        </p:blipFill>
        <p:spPr bwMode="auto">
          <a:xfrm>
            <a:off x="167425" y="180304"/>
            <a:ext cx="11874321" cy="65295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165506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loud.prezentacii.org/18/10/92127/images/screen5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979" t="8995" r="3174" b="5644"/>
          <a:stretch/>
        </p:blipFill>
        <p:spPr bwMode="auto">
          <a:xfrm>
            <a:off x="141668" y="128788"/>
            <a:ext cx="11912957" cy="65939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57079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f2.ppt-online.org/files2/slide/e/eQnU9hu4wS72FDmPdT0GjspHOXVlRYkoLbtIf3Cq8/slide-14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20" t="1589" r="3957" b="2862"/>
          <a:stretch/>
        </p:blipFill>
        <p:spPr bwMode="auto">
          <a:xfrm>
            <a:off x="90153" y="103032"/>
            <a:ext cx="11964472" cy="66197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100857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f.ppt-online.org/files1/slide/e/ebVkn2JZm7P0vqchfKa3L4NArFzuGdMtT8BX6Cj5DS/slide-5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043" t="7065" r="2232" b="2855"/>
          <a:stretch/>
        </p:blipFill>
        <p:spPr bwMode="auto">
          <a:xfrm>
            <a:off x="128789" y="115910"/>
            <a:ext cx="11925836" cy="66454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23888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4.infourok.ru/uploads/ex/00a1/00141158-7ea60ba7/img21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056"/>
          <a:stretch/>
        </p:blipFill>
        <p:spPr bwMode="auto">
          <a:xfrm>
            <a:off x="128789" y="141668"/>
            <a:ext cx="11964473" cy="65811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62195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5.infourok.ru/uploads/ex/0df7/00027ef6-c468f82d/img7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81" r="1983" b="9171"/>
          <a:stretch/>
        </p:blipFill>
        <p:spPr bwMode="auto">
          <a:xfrm>
            <a:off x="154546" y="154545"/>
            <a:ext cx="11912958" cy="660686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57003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4.infourok.ru/uploads/ex/0ca4/000158ab-cbfd607e/img8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804" t="25045" r="63360" b="9171"/>
          <a:stretch/>
        </p:blipFill>
        <p:spPr bwMode="auto">
          <a:xfrm>
            <a:off x="502276" y="115910"/>
            <a:ext cx="5615189" cy="66326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4" name="Рисунок 3" descr="https://img.tourister.ru/files/2/2/9/0/4/3/7/0/clones/870_600_fixedwidth.jpg"/>
          <p:cNvPicPr/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248" t="6018" b="10485"/>
          <a:stretch/>
        </p:blipFill>
        <p:spPr bwMode="auto">
          <a:xfrm>
            <a:off x="6671256" y="115910"/>
            <a:ext cx="5047177" cy="66326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23473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3.infourok.ru/uploads/ex/0aa5/0002b63c-09aeab9b/img4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936" t="5644" r="5556" b="2645"/>
          <a:stretch/>
        </p:blipFill>
        <p:spPr bwMode="auto">
          <a:xfrm>
            <a:off x="115910" y="115910"/>
            <a:ext cx="11977352" cy="66454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08788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dcistok.ru/uploads/1458052234_9q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81" t="3200" r="3563" b="4003"/>
          <a:stretch/>
        </p:blipFill>
        <p:spPr bwMode="auto">
          <a:xfrm>
            <a:off x="90151" y="103031"/>
            <a:ext cx="11964473" cy="66454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335558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507292/pub_601b4677c5e03772692c6283_601b469227294500e4fbd9f6/scale_1200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32" y="128789"/>
            <a:ext cx="11964472" cy="66326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33727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kelohouse.ru/images/dom86/34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25" y="141668"/>
            <a:ext cx="11887200" cy="66068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37680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c.pics.livejournal.com/nikitinskii/32336246/4207393/4207393_original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10" y="128789"/>
            <a:ext cx="11964473" cy="66068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69284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age3.slideserve.com/5604518/slide20-l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35" r="1587" b="4762"/>
          <a:stretch/>
        </p:blipFill>
        <p:spPr bwMode="auto">
          <a:xfrm>
            <a:off x="128789" y="115910"/>
            <a:ext cx="11925836" cy="66068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131560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top7travel.ru/wp-content/uploads/2021/04/d78fg6d7834g5uy34g5uy3453454-1024x684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09" y="103030"/>
            <a:ext cx="11964473" cy="66454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20711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5.infourok.ru/uploads/ex/0c98/0006d6df-842960e9/img12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78" t="5291" r="2380" b="3704"/>
          <a:stretch/>
        </p:blipFill>
        <p:spPr bwMode="auto">
          <a:xfrm>
            <a:off x="115910" y="103032"/>
            <a:ext cx="11977351" cy="66326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320213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storage.myseldon.com/news_pict_64/64AC97BECF2D79A8000703D72583B1BC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64" t="3656" r="1669" b="2567"/>
          <a:stretch/>
        </p:blipFill>
        <p:spPr bwMode="auto">
          <a:xfrm>
            <a:off x="221758" y="103031"/>
            <a:ext cx="6226264" cy="66326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5401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4.infourok.ru/uploads/ex/1265/0000740c-2a6efd73/img4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26" t="1497" r="1842" b="241"/>
          <a:stretch/>
        </p:blipFill>
        <p:spPr bwMode="auto">
          <a:xfrm>
            <a:off x="115911" y="141668"/>
            <a:ext cx="11938714" cy="66068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276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0-tub-ru.yandex.net/i?id=c862d819b2c1bd58597643f496df76fb-l&amp;ref=rim&amp;n=13&amp;w=1080&amp;h=1080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39" y="103031"/>
            <a:ext cx="11243257" cy="66326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30600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0-tub-ru.yandex.net/i?id=345b57ba5d557ef712a139f1e075126a-l&amp;ref=rim&amp;n=13&amp;w=1080&amp;h=810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61" y="180304"/>
            <a:ext cx="11256135" cy="65424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42475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.otzyv.ru/f/12/10/113691/04071621380934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25" y="154546"/>
            <a:ext cx="11848564" cy="66068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2411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g.magput.ru/pics/large/20683e0d-6f6c-43e4-8261-9ca081a49625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25" y="154546"/>
            <a:ext cx="11925837" cy="66068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62904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.otzyv.ru/f/12/10/113691/0407162139193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68" y="115910"/>
            <a:ext cx="11938715" cy="66326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90349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s11.livemaster.ru/storage/topic/NxN/84/36/c2addabcf4cb8cf3210e8619eb8ffd7ef04bpl.jpg?h=8y8Bj4sLK7rbhVNvRu56hQ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45" y="167424"/>
            <a:ext cx="11900079" cy="65295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39863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orum.awd.ru/gallery/images/upload/28f/98a/28f98a81193761ba0474c6fd0752e00d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67" y="115910"/>
            <a:ext cx="11938715" cy="6568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54875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c.pics.livejournal.com/pipesmokerrus/62653942/2381226/2381226_original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8897"/>
          <a:stretch/>
        </p:blipFill>
        <p:spPr bwMode="auto">
          <a:xfrm>
            <a:off x="154547" y="180303"/>
            <a:ext cx="11925836" cy="65553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130507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g-fotki.yandex.ru/get/9151/28630321.58/0_80acb_f0d263a7_orig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67" y="154546"/>
            <a:ext cx="11912957" cy="65682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59097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g-fotki.yandex.ru/get/3714/79203423.35/0_105fd4_f1379943_orig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68" y="206061"/>
            <a:ext cx="11861442" cy="65295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39970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orum.awd.ru/gallery/images/upload/86d/e1a/86de1a6e5bc0545205c09efd84193859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46" y="141668"/>
            <a:ext cx="11912957" cy="65939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89982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orum.awd.ru/gallery/images/upload/2a1/1d4/2a11d4a2d5b0052496065390e35317f9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977" y="128789"/>
            <a:ext cx="10174310" cy="66197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1293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orum.awd.ru/gallery/images/upload/c4f/be7/c4fbe71738d287b443d4de1a9ca1352a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46" y="141668"/>
            <a:ext cx="11900079" cy="6619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30477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sd.multiurok.ru/html/2020/03/31/s_5e83a19c79a5d/img11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843" t="5625" r="5624" b="6458"/>
          <a:stretch/>
        </p:blipFill>
        <p:spPr bwMode="auto">
          <a:xfrm>
            <a:off x="206062" y="154546"/>
            <a:ext cx="11797048" cy="65295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41161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loud.prezentacii.org/18/10/92127/images/screen6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863" t="9172" r="7143" b="2469"/>
          <a:stretch/>
        </p:blipFill>
        <p:spPr bwMode="auto">
          <a:xfrm>
            <a:off x="167426" y="167425"/>
            <a:ext cx="11861442" cy="65553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120186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4.infourok.ru/uploads/ex/0495/00153a44-fba19712/img15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233" t="6350" r="3704" b="4937"/>
          <a:stretch/>
        </p:blipFill>
        <p:spPr bwMode="auto">
          <a:xfrm>
            <a:off x="180303" y="103031"/>
            <a:ext cx="11835685" cy="66197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324005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loud.prezentacii.org/18/09/76873/images/screen15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77" t="5291" r="2381" b="7054"/>
          <a:stretch/>
        </p:blipFill>
        <p:spPr bwMode="auto">
          <a:xfrm>
            <a:off x="180304" y="154546"/>
            <a:ext cx="11861442" cy="65682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664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loud.prezentacii.org/18/09/76873/images/screen17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438" t="5998" r="6217" b="4233"/>
          <a:stretch/>
        </p:blipFill>
        <p:spPr bwMode="auto">
          <a:xfrm>
            <a:off x="154546" y="167424"/>
            <a:ext cx="11912958" cy="65553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319560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cf.ppt-online.org/files/slide/k/kQtFMgcWlBLvbnfxXUmVNHCGeE96ihJRyq0Dw5/slide-20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92" t="3355" b="4086"/>
          <a:stretch/>
        </p:blipFill>
        <p:spPr bwMode="auto">
          <a:xfrm>
            <a:off x="180305" y="180304"/>
            <a:ext cx="11874320" cy="65682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377897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0303" y="3657600"/>
            <a:ext cx="11835685" cy="3200400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solidFill>
                  <a:schemeClr val="bg1"/>
                </a:solidFill>
              </a:rPr>
              <a:t>Другие</a:t>
            </a:r>
            <a:r>
              <a:rPr lang="ru-RU" sz="6600" b="1" dirty="0" smtClean="0">
                <a:solidFill>
                  <a:srgbClr val="FFC000"/>
                </a:solidFill>
              </a:rPr>
              <a:t> достопримечательности города</a:t>
            </a:r>
            <a:endParaRPr lang="ru-RU" sz="6600" b="1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11745532" y="4960136"/>
            <a:ext cx="115910" cy="642173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6977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dcistok.ru/uploads/1458052176_8q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21" t="2667" r="6475" b="57460"/>
          <a:stretch/>
        </p:blipFill>
        <p:spPr bwMode="auto">
          <a:xfrm>
            <a:off x="154546" y="141667"/>
            <a:ext cx="11912958" cy="65682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17498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altay/1352335/2a000001634969757f9f684ab9eed597d407/XXXL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04" y="180304"/>
            <a:ext cx="11861442" cy="65682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64723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dcistok.ru/uploads/1458052232_11q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629" t="1421" r="7666" b="57304"/>
          <a:stretch/>
        </p:blipFill>
        <p:spPr bwMode="auto">
          <a:xfrm>
            <a:off x="128789" y="141667"/>
            <a:ext cx="11951594" cy="654246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427295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dcistok.ru/uploads/1458052232_11q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811" t="43570" r="7666" b="5072"/>
          <a:stretch/>
        </p:blipFill>
        <p:spPr bwMode="auto">
          <a:xfrm>
            <a:off x="167425" y="154546"/>
            <a:ext cx="11912958" cy="67034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94724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upload-0b27ea4484aad1c5b8f632d038c0f5eb.storage.yandexcloud.net/iblock/fa5/fa5d9a194d9c25d370e350590b734ca2/548292917c3cb5c777e01b3c9241260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793" y="94083"/>
            <a:ext cx="10392221" cy="66531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4607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dcistok.ru/uploads/1458052292_12q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82" t="3911" r="1712" b="50170"/>
          <a:stretch/>
        </p:blipFill>
        <p:spPr bwMode="auto">
          <a:xfrm>
            <a:off x="128789" y="141668"/>
            <a:ext cx="11964473" cy="66068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7910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dcistok.ru/uploads/1458052292_12q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917" t="51272" r="10246" b="4131"/>
          <a:stretch/>
        </p:blipFill>
        <p:spPr bwMode="auto">
          <a:xfrm>
            <a:off x="128789" y="167425"/>
            <a:ext cx="11925836" cy="65553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173465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resent5.com/presentation/7059364_150351814/image-6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045" t="5926" r="12644" b="10000"/>
          <a:stretch/>
        </p:blipFill>
        <p:spPr bwMode="auto">
          <a:xfrm>
            <a:off x="128789" y="103031"/>
            <a:ext cx="11887200" cy="65939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406508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.ytimg.com/vi/D72-YplBXow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88" y="115910"/>
            <a:ext cx="11964473" cy="66189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6475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culture.ru/storage/images/34d109650bb4ddaeec702f8511cf7709/e5592e2f8d3cc069f71858092d9ca634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606"/>
          <a:stretch/>
        </p:blipFill>
        <p:spPr bwMode="auto">
          <a:xfrm>
            <a:off x="0" y="0"/>
            <a:ext cx="5782614" cy="54477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zapovedniki-mira.com/uploads/posts/2013-03/1364592425_nationalnui_park_meshe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403" y="1133341"/>
            <a:ext cx="6280597" cy="56976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891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90" y="128788"/>
            <a:ext cx="11925836" cy="661974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7259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usanintop.com/wp-content/uploads/2018/12/4365854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38" y="120850"/>
            <a:ext cx="5143500" cy="57435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c.pics.livejournal.com/ts58/47506583/1202925/1202925_origin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006" y="978794"/>
            <a:ext cx="6671345" cy="57471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05341" y="120850"/>
            <a:ext cx="63880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Памятник городу – «Гусь»</a:t>
            </a:r>
            <a:endParaRPr lang="ru-RU" sz="4000" b="1" dirty="0"/>
          </a:p>
        </p:txBody>
      </p:sp>
    </p:spTree>
    <p:extLst>
      <p:ext uri="{BB962C8B-B14F-4D97-AF65-F5344CB8AC3E}">
        <p14:creationId xmlns="" xmlns:p14="http://schemas.microsoft.com/office/powerpoint/2010/main" val="2091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severdol.ru/forum/download/file.php?id=46389&amp;mode=view/gg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911"/>
          <a:stretch/>
        </p:blipFill>
        <p:spPr bwMode="auto">
          <a:xfrm>
            <a:off x="3285140" y="682580"/>
            <a:ext cx="8780529" cy="6085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115910"/>
            <a:ext cx="119258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Площадь «Свободы»</a:t>
            </a:r>
            <a:endParaRPr lang="ru-RU" sz="4000" b="1" dirty="0"/>
          </a:p>
        </p:txBody>
      </p:sp>
    </p:spTree>
    <p:extLst>
      <p:ext uri="{BB962C8B-B14F-4D97-AF65-F5344CB8AC3E}">
        <p14:creationId xmlns="" xmlns:p14="http://schemas.microsoft.com/office/powerpoint/2010/main" val="413029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azbyka.ru/palomnik/images/b/b6/%D0%9D%D0%B8%D0%BA%D0%BE%D0%BB%D1%8C%D1%81%D0%BA%D0%B8%D0%B9_%D1%85%D1%80%D0%B0%D0%BC_%D0%93%D1%83%D1%81%D1%8C-%D0%A5%D1%80%D1%83%D1%81%D1%82%D0%B0%D0%BB%D1%8C%D0%BD%D1%8B%D0%B9_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093"/>
          <a:stretch/>
        </p:blipFill>
        <p:spPr bwMode="auto">
          <a:xfrm>
            <a:off x="1635618" y="134302"/>
            <a:ext cx="10457645" cy="65884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7425" y="134302"/>
            <a:ext cx="77273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Храм «Николаю – Чудотворцу»</a:t>
            </a:r>
            <a:endParaRPr lang="ru-RU" sz="4400" dirty="0"/>
          </a:p>
        </p:txBody>
      </p:sp>
    </p:spTree>
    <p:extLst>
      <p:ext uri="{BB962C8B-B14F-4D97-AF65-F5344CB8AC3E}">
        <p14:creationId xmlns="" xmlns:p14="http://schemas.microsoft.com/office/powerpoint/2010/main" val="196079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tudentgpdu.cerkov.ru/files/2018/05/DSC_22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60" y="103456"/>
            <a:ext cx="11963444" cy="66193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7852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3778" t="10695" r="27763" b="14481"/>
          <a:stretch/>
        </p:blipFill>
        <p:spPr>
          <a:xfrm>
            <a:off x="1114023" y="875311"/>
            <a:ext cx="9839458" cy="58860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667" y="167425"/>
            <a:ext cx="117841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/>
              <a:t>Железнодорожный вокзал Гусь - Хрустального</a:t>
            </a:r>
            <a:endParaRPr lang="ru-RU" sz="4000" b="1" dirty="0"/>
          </a:p>
        </p:txBody>
      </p:sp>
    </p:spTree>
    <p:extLst>
      <p:ext uri="{BB962C8B-B14F-4D97-AF65-F5344CB8AC3E}">
        <p14:creationId xmlns="" xmlns:p14="http://schemas.microsoft.com/office/powerpoint/2010/main" val="70335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foto-tours.ru/media/tz_portfolio/article/cache/5ab15cdf4e717tz_portfolio_1521573087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567" y="721217"/>
            <a:ext cx="10358871" cy="60015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5910" y="257577"/>
            <a:ext cx="11861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Храм Троицы </a:t>
            </a:r>
            <a:r>
              <a:rPr lang="ru-RU" sz="3600" b="1" dirty="0" err="1" smtClean="0"/>
              <a:t>Живоначальной</a:t>
            </a:r>
            <a:endParaRPr lang="ru-RU" sz="3600" b="1" dirty="0"/>
          </a:p>
        </p:txBody>
      </p:sp>
    </p:spTree>
    <p:extLst>
      <p:ext uri="{BB962C8B-B14F-4D97-AF65-F5344CB8AC3E}">
        <p14:creationId xmlns="" xmlns:p14="http://schemas.microsoft.com/office/powerpoint/2010/main" val="359405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3878" t="14921" r="27862" b="15537"/>
          <a:stretch/>
        </p:blipFill>
        <p:spPr>
          <a:xfrm>
            <a:off x="0" y="-1"/>
            <a:ext cx="6233374" cy="5203065"/>
          </a:xfrm>
          <a:prstGeom prst="rect">
            <a:avLst/>
          </a:prstGeom>
        </p:spPr>
      </p:pic>
      <p:pic>
        <p:nvPicPr>
          <p:cNvPr id="9224" name="Picture 8" descr="http://temples.ru/private/f000204/204_0065593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98"/>
          <a:stretch/>
        </p:blipFill>
        <p:spPr bwMode="auto">
          <a:xfrm>
            <a:off x="6233374" y="1532586"/>
            <a:ext cx="5856623" cy="52352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4679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0152" y="4533363"/>
            <a:ext cx="11951594" cy="2176530"/>
          </a:xfrm>
        </p:spPr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FFC000"/>
                </a:solidFill>
              </a:rPr>
              <a:t>Хрустальный завод </a:t>
            </a:r>
            <a:br>
              <a:rPr lang="ru-RU" sz="6600" dirty="0" smtClean="0">
                <a:solidFill>
                  <a:srgbClr val="FFC000"/>
                </a:solidFill>
              </a:rPr>
            </a:br>
            <a:r>
              <a:rPr lang="ru-RU" sz="3200" dirty="0" smtClean="0">
                <a:solidFill>
                  <a:srgbClr val="00B0F0"/>
                </a:solidFill>
              </a:rPr>
              <a:t>город</a:t>
            </a:r>
            <a:r>
              <a:rPr lang="ru-RU" sz="6600" dirty="0" smtClean="0">
                <a:solidFill>
                  <a:srgbClr val="00B0F0"/>
                </a:solidFill>
              </a:rPr>
              <a:t> Дятьково</a:t>
            </a:r>
            <a:endParaRPr lang="ru-RU" sz="6600" dirty="0">
              <a:solidFill>
                <a:srgbClr val="00B0F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19774" y="4960137"/>
            <a:ext cx="91225" cy="110581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0534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3.infourok.ru/uploads/ex/0320/0002e94f-4ccbae97/img45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46" t="3880" r="5687" b="9171"/>
          <a:stretch/>
        </p:blipFill>
        <p:spPr bwMode="auto">
          <a:xfrm>
            <a:off x="206062" y="154547"/>
            <a:ext cx="11887200" cy="65811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396662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s://dn.vtomske.ru/tv/0e/7d/0e7d623c51b22b4e66f6b8c0060b1e13_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800" t="1507" r="7270" b="5253"/>
          <a:stretch/>
        </p:blipFill>
        <p:spPr bwMode="auto">
          <a:xfrm>
            <a:off x="6194736" y="1"/>
            <a:ext cx="5997263" cy="45800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s://im3.turbina.ru/photos.4/6/7/1/4/0/3304176/big.photo/Muzey-khrustaly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939" t="8236" b="8134"/>
          <a:stretch/>
        </p:blipFill>
        <p:spPr bwMode="auto">
          <a:xfrm>
            <a:off x="0" y="1712890"/>
            <a:ext cx="6194737" cy="51451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5304891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avatars.mds.yandex.net/get-zen_doc/1567788/pub_5cc88df94900f400af3364b8_5cc88e35c76e7d00b1fe233b/scale_12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949" r="2949" b="6956"/>
          <a:stretch/>
        </p:blipFill>
        <p:spPr bwMode="auto">
          <a:xfrm>
            <a:off x="-1" y="0"/>
            <a:ext cx="6735651" cy="42113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8181" y="2640169"/>
            <a:ext cx="7353819" cy="40731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1109570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597758"/>
            <a:ext cx="12192000" cy="2163650"/>
          </a:xfrm>
        </p:spPr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FFC000"/>
                </a:solidFill>
              </a:rPr>
              <a:t>Богемский Хрустальный </a:t>
            </a:r>
            <a:br>
              <a:rPr lang="ru-RU" sz="6600" dirty="0" smtClean="0">
                <a:solidFill>
                  <a:srgbClr val="FFC000"/>
                </a:solidFill>
              </a:rPr>
            </a:br>
            <a:r>
              <a:rPr lang="ru-RU" sz="6600" dirty="0" smtClean="0">
                <a:solidFill>
                  <a:srgbClr val="FFC000"/>
                </a:solidFill>
              </a:rPr>
              <a:t>завод - </a:t>
            </a:r>
            <a:r>
              <a:rPr lang="ru-RU" sz="8800" dirty="0" smtClean="0">
                <a:solidFill>
                  <a:srgbClr val="00B0F0"/>
                </a:solidFill>
              </a:rPr>
              <a:t>Чехия</a:t>
            </a:r>
            <a:endParaRPr lang="ru-RU" sz="8800" dirty="0">
              <a:solidFill>
                <a:srgbClr val="00B0F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681138" y="4960137"/>
            <a:ext cx="129862" cy="1324753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0977452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4.infourok.ru/uploads/ex/0495/00153a44-fba19712/img17.jpg"/>
          <p:cNvPicPr/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20" t="4056" r="3836" b="4586"/>
          <a:stretch/>
        </p:blipFill>
        <p:spPr bwMode="auto">
          <a:xfrm>
            <a:off x="115910" y="103032"/>
            <a:ext cx="11951594" cy="66197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45498160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bohemia-posuda.ru/media/280/2805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517" t="10141" r="10761" b="8507"/>
          <a:stretch/>
        </p:blipFill>
        <p:spPr bwMode="auto">
          <a:xfrm>
            <a:off x="141667" y="154546"/>
            <a:ext cx="6542468" cy="51232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bohemia-posuda.ru/media/442/4423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929" t="8113" r="20578" b="5803"/>
          <a:stretch/>
        </p:blipFill>
        <p:spPr bwMode="auto">
          <a:xfrm>
            <a:off x="6838682" y="1048312"/>
            <a:ext cx="5228821" cy="56744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1668892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leonsvet.ru/imgs/66107/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57" t="9937" r="18899" b="15595"/>
          <a:stretch/>
        </p:blipFill>
        <p:spPr bwMode="auto">
          <a:xfrm>
            <a:off x="0" y="0"/>
            <a:ext cx="4365938" cy="38947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https://italiasvet.ru/images-content/product/bohemia-ivele-crystal-1930-35z-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08" t="14303" r="5224" b="10603"/>
          <a:stretch/>
        </p:blipFill>
        <p:spPr bwMode="auto">
          <a:xfrm>
            <a:off x="4154382" y="3000776"/>
            <a:ext cx="4629010" cy="38680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https://www.fedomo.ru/media/cache/fedomo_shop_product_large_watermarked/91/2f/3fe5779317417b11e066fc25e4b8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99" t="5710" r="7697" b="5792"/>
          <a:stretch/>
        </p:blipFill>
        <p:spPr bwMode="auto">
          <a:xfrm>
            <a:off x="8520320" y="0"/>
            <a:ext cx="3547184" cy="43916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1821316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0152" y="4662152"/>
            <a:ext cx="11655380" cy="1790163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solidFill>
                  <a:srgbClr val="FFFF00"/>
                </a:solidFill>
              </a:rPr>
              <a:t>Спасибо за внимание !</a:t>
            </a:r>
            <a:endParaRPr lang="ru-RU" sz="7200" b="1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45532" y="4960137"/>
            <a:ext cx="65468" cy="122172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886286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Integral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ntegral" id="{3577F8C9-A904-41D8-97D2-FD898F53F20E}" vid="{A41AC481-B287-49C8-90EF-C669597D2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135</TotalTime>
  <Words>46</Words>
  <Application>Microsoft Office PowerPoint</Application>
  <PresentationFormat>Произвольный</PresentationFormat>
  <Paragraphs>12</Paragraphs>
  <Slides>73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73</vt:i4>
      </vt:variant>
    </vt:vector>
  </HeadingPairs>
  <TitlesOfParts>
    <vt:vector size="74" baseType="lpstr">
      <vt:lpstr>Интеграл</vt:lpstr>
      <vt:lpstr>ГАУ «КЦСОН города Каменска-Уральского» Школа пожилого возраста по направлению «Социальный туризм» Тема: Виртуальная экскурсия  «Гусь – Хрустальный» руководитель: Специалист по социальной работе Пучкова М.В. </vt:lpstr>
      <vt:lpstr>Слайд 2</vt:lpstr>
      <vt:lpstr>Слайд 3</vt:lpstr>
      <vt:lpstr>Из истории города :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Другие достопримечательности города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Хрустальный завод  город Дятьково</vt:lpstr>
      <vt:lpstr>Слайд 66</vt:lpstr>
      <vt:lpstr>Слайд 67</vt:lpstr>
      <vt:lpstr>Слайд 68</vt:lpstr>
      <vt:lpstr>Богемский Хрустальный  завод - Чехия</vt:lpstr>
      <vt:lpstr>Слайд 70</vt:lpstr>
      <vt:lpstr>Слайд 71</vt:lpstr>
      <vt:lpstr>Слайд 72</vt:lpstr>
      <vt:lpstr>Спасибо за внимание 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Гусь - Хрустальный</dc:title>
  <dc:creator>User</dc:creator>
  <cp:lastModifiedBy>Shafikova_GA</cp:lastModifiedBy>
  <cp:revision>17</cp:revision>
  <dcterms:created xsi:type="dcterms:W3CDTF">2021-09-21T08:50:40Z</dcterms:created>
  <dcterms:modified xsi:type="dcterms:W3CDTF">2021-11-17T03:45:21Z</dcterms:modified>
</cp:coreProperties>
</file>