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8" r:id="rId10"/>
    <p:sldId id="269" r:id="rId11"/>
    <p:sldId id="270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0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-288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3646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9264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85323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27544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0415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04337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98351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4721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6542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6835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18827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982942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4159204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80128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663127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19825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BA83B-E375-48E5-A2A2-79485BB915B5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B6E44BF-72D6-4444-A368-7D7788BFF8B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7316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755900"/>
            <a:ext cx="10261600" cy="622300"/>
          </a:xfrm>
        </p:spPr>
        <p:txBody>
          <a:bodyPr/>
          <a:lstStyle/>
          <a:p>
            <a:pPr algn="ctr"/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ШКОЛА ПОЖИЛОГО ВОЗРАСТА </a:t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НАПРАВЛЕНИЮ:</a:t>
            </a:r>
            <a:b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«Безопасная жизнедеятельность»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Опасность проникновения преступников в жилище</a:t>
            </a:r>
            <a:b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 по социальной работе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Бабинова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Н.Д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togbusonmordovo.tmbreg.ru/wp-content/uploads/2018/04/%D0%B3%D0%BB%D0%B0%D0%B2%D0%BD%D0%B0%D1%8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03565" y="3378200"/>
            <a:ext cx="5843451" cy="3449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8701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atarstan.ru/file/news/1221_n1872853_b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0629" y="200298"/>
            <a:ext cx="11686561" cy="6573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58390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9669" y="123158"/>
            <a:ext cx="12122331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профилактики преступлений, совершаемых в отношении лиц пенсионного возраста, рекомендуется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не хранить деньги в шкафах с бельем, исключить возможность обнаружения денег посторонними лицами при беглом осмотре квартиры; по возможности, хранить крупные суммы денег в банках;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открывать двери незнакомым, в том числе представившимся сотрудниками различных социальных (коммунальных) служб. В любом случае не нужно стыдиться попросить у посетителей предъявить документы. Более того, даже после предъявления документов не спешите открывать незнакомцам двери. Не лишним будет позвать соседей, позвонить в соответствующие учреждения и поинтересоваться, направляли ли они своего сотрудника и как его фамилия, либо сообщить по телефону «102» о пришедших «посетителях». Сотрудники оперативно-дежурной службы (102) при поступлении каждого сообщения направляют по месту жительства пенсионера наряд ОВД для проверки визитеров. Если незнакомые лица под видом социальных работников все же зашли в квартиру, необходимо закрыть дверь, постоянно находиться в том месте, где хранятся деньги; потребовать от пришедших предоставить подтверждающие документы; предложить связаться по телефону «102» с представителями органов внутренних дел для подтверждения правомерности их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466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octobdonland.ru/netcat_files/Image/a5_pensioneram_screen_0009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1258" y="130629"/>
            <a:ext cx="11634651" cy="6536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96815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193074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Установите на двери и окна надёжные замки и запоры и используйте их;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прячьте ключи под дверными ковриками, в почтовом ящике или цветочном горшке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Оставьте запасной комплект ключей у соседей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Если за дверью появятся рабочие или курьеры, то попросите их предъявить удостоверение личности и позвоните их работодателю, если что-либо покажется вам подозрительным;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Убедитесь в том, что табличка номера вашего дома достаточного размера, хорошо освещена и видна — тогда службы спасения быстро найдут нужное место;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решите заказать установку сигнализационной системы, отдайте предпочтение системе, защищающей от взломов, пожаров.</a:t>
            </a:r>
          </a:p>
        </p:txBody>
      </p:sp>
      <p:pic>
        <p:nvPicPr>
          <p:cNvPr id="5122" name="Picture 2" descr="https://borshmedia.ru/wp-content/uploads/2021/04/%D0%BC%D0%BE%D1%88%D0%B5%D0%BD%D0%B8%D0%B8-%D0%BF%D0%B5%D0%BD%D1%81%D0%B8%D0%BE%D0%BD%D0%B5%D1%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1054" y="3323272"/>
            <a:ext cx="4652640" cy="3391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0893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s://avatars.mds.yandex.net/get-zen_doc/230574/pub_5c1e8450386e1300aa8066a2_5c1e846f77a2d900aaf1c8bb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7680" y="0"/>
            <a:ext cx="11225348" cy="666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7098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7383" y="555566"/>
            <a:ext cx="1190461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Жертвы мошенников, самые уязвимые,- пожилые люди.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Им не хватает общения, они не всегда владеют современными технологиями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не могут сразу попросить о помощи. А еще они доверчивы и открыты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посторонним - этим мошенники и пользуются. Есть целая категория аферистов, которые специализируются на пенсионерах. Сегодня мы расскажем, как уберечь от них пожилых родителей, бабушек и дедушек.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мошенники обманывают пенсионеров?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Аферисты обманывают пенсионеров и при личном контакте, и дистанционно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квартирах. Что говорят?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Мы из собеса, тут вам компенсация положена.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Мы из газовой службы, нужно срочно счетчик поменять.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Мы из оконной фирмы, давайте окна отрегулируем.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Для пенсионеров у нас техника/лекарства/посуда со скидкой.</a:t>
            </a:r>
          </a:p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 Вам положено бесплатное медицинское обследование на дому.</a:t>
            </a:r>
          </a:p>
        </p:txBody>
      </p:sp>
    </p:spTree>
    <p:extLst>
      <p:ext uri="{BB962C8B-B14F-4D97-AF65-F5344CB8AC3E}">
        <p14:creationId xmlns:p14="http://schemas.microsoft.com/office/powerpoint/2010/main" xmlns="" val="1035870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617" y="125251"/>
            <a:ext cx="9936383" cy="657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183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138899"/>
            <a:ext cx="1194816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показывает нам судебная практика РФ, кражи с проникновением в жилище значительно преобладают среди других корыстных преступлений против частной собственности.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исследователей, чаще всего (66%) кражи личного имущества совершаются с проникновением в квартиры, комнаты, где проживают пожилые граждане. При этом подавляющее большинство из них (77%) совершено с преодолением препятствий, в том числе: с подбором ключа (30%); взломом запора и срывом замка на двери (18%); путем выставления оконных рам и стёкол (14%). Каждая четвёртая кража чужого имущества совершена с проникновением в жилище граждан через открытое окно (форточку) и в незапертую дверь, оставленной без присмотра квартиры. Путём обмана совершено 13% краж.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другим данным, более одной трети квартирных краж было совершено путём злоупотребления доверием потерпевшего или с использованием свободного доступа в жилое помещение.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Опасность краж с проникновением в жилище усугубляется и низкой раскрываемостью этих преступлений.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786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463" y="107224"/>
            <a:ext cx="11800114" cy="663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889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0"/>
            <a:ext cx="8864600" cy="635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8824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131</TotalTime>
  <Words>606</Words>
  <Application>Microsoft Office PowerPoint</Application>
  <PresentationFormat>Произвольный</PresentationFormat>
  <Paragraphs>26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Грань</vt:lpstr>
      <vt:lpstr>ШКОЛА ПОЖИЛОГО ВОЗРАСТА  ПО НАПРАВЛЕНИЮ: «Безопасная жизнедеятельность» Тема: Опасность проникновения преступников в жилище Руководитель: специалист по социальной работе Бабинова Н.Д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НАПРАВЛЕНИЮ: «Обучение навыкам ухода» Тема: Увлажняющие маски для волос: 9 лучших рецептов  Исполнитель: специалист по социальной работе Попкова А.В</dc:title>
  <dc:creator>111</dc:creator>
  <cp:lastModifiedBy>Shafikova_GA</cp:lastModifiedBy>
  <cp:revision>14</cp:revision>
  <dcterms:created xsi:type="dcterms:W3CDTF">2020-09-03T14:49:45Z</dcterms:created>
  <dcterms:modified xsi:type="dcterms:W3CDTF">2021-09-24T09:25:08Z</dcterms:modified>
</cp:coreProperties>
</file>